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Default Extension="jpg" ContentType="image/jpg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5.xml" ContentType="application/vnd.openxmlformats-officedocument.presentationml.notes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5481300" cy="11055350"/>
  <p:notesSz cx="15481300" cy="1105535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/Relationships>
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.xml"/></Relationships>
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.xml"/></Relationships>
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1.xml"/></Relationships>
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2.xml"/></Relationships>
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3.xml"/></Relationships>
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4.xml"/></Relationships>
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5.xml"/></Relationships>
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.xml"/></Relationships>
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.xml"/></Relationships>
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.xml"/></Relationships>
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.xml"/></Relationships>
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.xml"/></Relationships>
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.xml"/></Relationships>
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.xml"/></Relationships>
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.xml"/></Relationships>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61097" y="3427158"/>
            <a:ext cx="13159105" cy="2321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322195" y="6190996"/>
            <a:ext cx="10836909" cy="27638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774065" y="2542730"/>
            <a:ext cx="6734365" cy="72965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7972869" y="2542730"/>
            <a:ext cx="6734365" cy="72965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74065" y="442213"/>
            <a:ext cx="13933169" cy="17688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74065" y="2542730"/>
            <a:ext cx="13933169" cy="72965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5263642" y="10281475"/>
            <a:ext cx="4954015" cy="5527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774065" y="10281475"/>
            <a:ext cx="3560699" cy="5527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1146536" y="10281475"/>
            <a:ext cx="3560699" cy="5527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notesSlide" Target="../notesSlides/notesSlide1.xml"/><Relationship Id="rId4" Type="http://schemas.openxmlformats.org/officeDocument/2006/relationships/slide" Target="slide1.xml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notesSlide" Target="../notesSlides/notesSlide10.xml"/><Relationship Id="rId7" Type="http://schemas.openxmlformats.org/officeDocument/2006/relationships/slide" Target="slide10.xml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6" Type="http://schemas.openxmlformats.org/officeDocument/2006/relationships/image" Target="../media/image29.jpg"/><Relationship Id="rId7" Type="http://schemas.openxmlformats.org/officeDocument/2006/relationships/notesSlide" Target="../notesSlides/notesSlide11.xml"/><Relationship Id="rId8" Type="http://schemas.openxmlformats.org/officeDocument/2006/relationships/slide" Target="slide11.xml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notesSlide" Target="../notesSlides/notesSlide12.xml"/><Relationship Id="rId4" Type="http://schemas.openxmlformats.org/officeDocument/2006/relationships/slide" Target="slide12.xml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13.xml"/><Relationship Id="rId4" Type="http://schemas.openxmlformats.org/officeDocument/2006/relationships/slide" Target="slide13.xm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notesSlide" Target="../notesSlides/notesSlide14.xml"/><Relationship Id="rId4" Type="http://schemas.openxmlformats.org/officeDocument/2006/relationships/slide" Target="slide14.xml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notesSlide" Target="../notesSlides/notesSlide15.xml"/><Relationship Id="rId4" Type="http://schemas.openxmlformats.org/officeDocument/2006/relationships/slide" Target="slide15.xm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slide" Target="slide2.xml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jpg"/><Relationship Id="rId4" Type="http://schemas.openxmlformats.org/officeDocument/2006/relationships/notesSlide" Target="../notesSlides/notesSlide3.xml"/><Relationship Id="rId5" Type="http://schemas.openxmlformats.org/officeDocument/2006/relationships/slide" Target="slide3.xm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notesSlide" Target="../notesSlides/notesSlide4.xml"/><Relationship Id="rId4" Type="http://schemas.openxmlformats.org/officeDocument/2006/relationships/slide" Target="slide4.xm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6" Type="http://schemas.openxmlformats.org/officeDocument/2006/relationships/notesSlide" Target="../notesSlides/notesSlide5.xml"/><Relationship Id="rId7" Type="http://schemas.openxmlformats.org/officeDocument/2006/relationships/slide" Target="slide5.xml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notesSlide" Target="../notesSlides/notesSlide6.xml"/><Relationship Id="rId4" Type="http://schemas.openxmlformats.org/officeDocument/2006/relationships/slide" Target="slide6.xml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notesSlide" Target="../notesSlides/notesSlide7.xml"/><Relationship Id="rId4" Type="http://schemas.openxmlformats.org/officeDocument/2006/relationships/slide" Target="slide7.xml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notesSlide" Target="../notesSlides/notesSlide8.xml"/><Relationship Id="rId7" Type="http://schemas.openxmlformats.org/officeDocument/2006/relationships/slide" Target="slide8.xm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jpg"/><Relationship Id="rId6" Type="http://schemas.openxmlformats.org/officeDocument/2006/relationships/image" Target="../media/image19.jpg"/><Relationship Id="rId7" Type="http://schemas.openxmlformats.org/officeDocument/2006/relationships/image" Target="../media/image20.jpg"/><Relationship Id="rId8" Type="http://schemas.openxmlformats.org/officeDocument/2006/relationships/notesSlide" Target="../notesSlides/notesSlide9.xml"/><Relationship Id="rId9" Type="http://schemas.openxmlformats.org/officeDocument/2006/relationships/slide" Target="slide9.xm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4550" y="983944"/>
            <a:ext cx="13494385" cy="90296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900" b="1">
                <a:solidFill>
                  <a:srgbClr val="231F20"/>
                </a:solidFill>
                <a:latin typeface="Century Gothic"/>
                <a:cs typeface="Century Gothic"/>
              </a:rPr>
              <a:t>Эскизный дизайн-проект благоустройства</a:t>
            </a:r>
            <a:endParaRPr sz="2900">
              <a:latin typeface="Century Gothic"/>
              <a:cs typeface="Century Gothic"/>
            </a:endParaRPr>
          </a:p>
          <a:p>
            <a:pPr marL="18415">
              <a:lnSpc>
                <a:spcPct val="100000"/>
              </a:lnSpc>
              <a:spcBef>
                <a:spcPts val="525"/>
              </a:spcBef>
            </a:pPr>
            <a:r>
              <a:rPr dirty="0" sz="2900">
                <a:solidFill>
                  <a:srgbClr val="231F20"/>
                </a:solidFill>
                <a:latin typeface="Century Gothic"/>
                <a:cs typeface="Century Gothic"/>
              </a:rPr>
              <a:t>Смоленская область, Кардымовский район, пгт Кардымово, ул. Ленина</a:t>
            </a:r>
            <a:endParaRPr sz="29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43600" y="2406481"/>
            <a:ext cx="3533140" cy="4724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Набо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р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архитектурны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х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решени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для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огранизаци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территори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парка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3010"/>
            <a:ext cx="15479979" cy="11049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2949169" y="9423018"/>
            <a:ext cx="1838325" cy="8528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899"/>
              </a:lnSpc>
            </a:pPr>
            <a:r>
              <a:rPr dirty="0" sz="1900" spc="5">
                <a:solidFill>
                  <a:srgbClr val="231F20"/>
                </a:solidFill>
                <a:latin typeface="Century Gothic"/>
                <a:cs typeface="Century Gothic"/>
              </a:rPr>
              <a:t>ЦЕНТ</a:t>
            </a:r>
            <a:r>
              <a:rPr dirty="0" sz="1900">
                <a:solidFill>
                  <a:srgbClr val="231F20"/>
                </a:solidFill>
                <a:latin typeface="Century Gothic"/>
                <a:cs typeface="Century Gothic"/>
              </a:rPr>
              <a:t>Р</a:t>
            </a:r>
            <a:r>
              <a:rPr dirty="0" sz="190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900" spc="5">
                <a:solidFill>
                  <a:srgbClr val="231F20"/>
                </a:solidFill>
                <a:latin typeface="Century Gothic"/>
                <a:cs typeface="Century Gothic"/>
              </a:rPr>
              <a:t>РАЗВИТИ</a:t>
            </a:r>
            <a:r>
              <a:rPr dirty="0" sz="19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90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900" spc="5">
                <a:solidFill>
                  <a:srgbClr val="231F20"/>
                </a:solidFill>
                <a:latin typeface="Century Gothic"/>
                <a:cs typeface="Century Gothic"/>
              </a:rPr>
              <a:t>КОМПЕТЕНЦИ</a:t>
            </a:r>
            <a:r>
              <a:rPr dirty="0" sz="19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endParaRPr sz="19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4557" y="1095190"/>
            <a:ext cx="2527935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231F20"/>
                </a:solidFill>
                <a:latin typeface="Century Gothic"/>
                <a:cs typeface="Century Gothic"/>
              </a:rPr>
              <a:t>Детская площадка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69581" y="1238401"/>
            <a:ext cx="10758170" cy="0"/>
          </a:xfrm>
          <a:custGeom>
            <a:avLst/>
            <a:gdLst/>
            <a:ahLst/>
            <a:cxnLst/>
            <a:rect l="l" t="t" r="r" b="b"/>
            <a:pathLst>
              <a:path w="10758169" h="0">
                <a:moveTo>
                  <a:pt x="0" y="0"/>
                </a:moveTo>
                <a:lnTo>
                  <a:pt x="10757966" y="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024582" y="2375785"/>
            <a:ext cx="3649345" cy="29108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828675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Выбо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р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Элементо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в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детской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площадк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–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о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усмотрению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админинстрации.</a:t>
            </a:r>
            <a:endParaRPr sz="1600">
              <a:latin typeface="Century Gothic"/>
              <a:cs typeface="Century Gothic"/>
            </a:endParaRPr>
          </a:p>
          <a:p>
            <a:pPr marL="12700" marR="508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Основна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задач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а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-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выбрать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элемент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ы </a:t>
            </a:r>
            <a:r>
              <a:rPr dirty="0" sz="1600" spc="-10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различно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форм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ы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для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увеличивани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количеств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а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сценариев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детско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игры.</a:t>
            </a:r>
            <a:endParaRPr sz="16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2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 marR="222885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Необходим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о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заменить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существующе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оборудование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(песочницы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)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,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которо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находитс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в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аварийно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м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состоянии.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466658" y="8345120"/>
            <a:ext cx="5381625" cy="2516505"/>
          </a:xfrm>
          <a:custGeom>
            <a:avLst/>
            <a:gdLst/>
            <a:ahLst/>
            <a:cxnLst/>
            <a:rect l="l" t="t" r="r" b="b"/>
            <a:pathLst>
              <a:path w="5381625" h="2516504">
                <a:moveTo>
                  <a:pt x="0" y="0"/>
                </a:moveTo>
                <a:lnTo>
                  <a:pt x="0" y="447166"/>
                </a:lnTo>
                <a:lnTo>
                  <a:pt x="433793" y="727989"/>
                </a:lnTo>
                <a:lnTo>
                  <a:pt x="432498" y="729995"/>
                </a:lnTo>
                <a:lnTo>
                  <a:pt x="4444936" y="2515933"/>
                </a:lnTo>
                <a:lnTo>
                  <a:pt x="5381091" y="2515933"/>
                </a:lnTo>
                <a:lnTo>
                  <a:pt x="644005" y="391883"/>
                </a:lnTo>
                <a:lnTo>
                  <a:pt x="641502" y="391883"/>
                </a:lnTo>
                <a:lnTo>
                  <a:pt x="0" y="0"/>
                </a:lnTo>
                <a:close/>
              </a:path>
              <a:path w="5381625" h="2516504">
                <a:moveTo>
                  <a:pt x="642023" y="390994"/>
                </a:moveTo>
                <a:lnTo>
                  <a:pt x="641502" y="391883"/>
                </a:lnTo>
                <a:lnTo>
                  <a:pt x="644005" y="391883"/>
                </a:lnTo>
                <a:lnTo>
                  <a:pt x="642023" y="390994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466658" y="3248206"/>
            <a:ext cx="1316990" cy="912494"/>
          </a:xfrm>
          <a:custGeom>
            <a:avLst/>
            <a:gdLst/>
            <a:ahLst/>
            <a:cxnLst/>
            <a:rect l="l" t="t" r="r" b="b"/>
            <a:pathLst>
              <a:path w="1316990" h="912495">
                <a:moveTo>
                  <a:pt x="1115428" y="0"/>
                </a:moveTo>
                <a:lnTo>
                  <a:pt x="0" y="235966"/>
                </a:lnTo>
                <a:lnTo>
                  <a:pt x="0" y="912482"/>
                </a:lnTo>
                <a:lnTo>
                  <a:pt x="133515" y="884237"/>
                </a:lnTo>
                <a:lnTo>
                  <a:pt x="77025" y="617181"/>
                </a:lnTo>
                <a:lnTo>
                  <a:pt x="1316875" y="354177"/>
                </a:lnTo>
                <a:lnTo>
                  <a:pt x="1115428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101971" y="2406163"/>
            <a:ext cx="5207000" cy="8455025"/>
          </a:xfrm>
          <a:custGeom>
            <a:avLst/>
            <a:gdLst/>
            <a:ahLst/>
            <a:cxnLst/>
            <a:rect l="l" t="t" r="r" b="b"/>
            <a:pathLst>
              <a:path w="5207000" h="8455025">
                <a:moveTo>
                  <a:pt x="4611016" y="7391133"/>
                </a:moveTo>
                <a:lnTo>
                  <a:pt x="4197896" y="7391133"/>
                </a:lnTo>
                <a:lnTo>
                  <a:pt x="4752568" y="8454885"/>
                </a:lnTo>
                <a:lnTo>
                  <a:pt x="5206834" y="8454885"/>
                </a:lnTo>
                <a:lnTo>
                  <a:pt x="4611016" y="7391133"/>
                </a:lnTo>
                <a:close/>
              </a:path>
              <a:path w="5207000" h="8455025">
                <a:moveTo>
                  <a:pt x="3241773" y="4946535"/>
                </a:moveTo>
                <a:lnTo>
                  <a:pt x="2814904" y="4946535"/>
                </a:lnTo>
                <a:lnTo>
                  <a:pt x="3793744" y="6696849"/>
                </a:lnTo>
                <a:lnTo>
                  <a:pt x="3535641" y="6852488"/>
                </a:lnTo>
                <a:lnTo>
                  <a:pt x="3941787" y="7533385"/>
                </a:lnTo>
                <a:lnTo>
                  <a:pt x="4197896" y="7391133"/>
                </a:lnTo>
                <a:lnTo>
                  <a:pt x="4611016" y="7391133"/>
                </a:lnTo>
                <a:lnTo>
                  <a:pt x="3241773" y="4946535"/>
                </a:lnTo>
                <a:close/>
              </a:path>
              <a:path w="5207000" h="8455025">
                <a:moveTo>
                  <a:pt x="521220" y="0"/>
                </a:moveTo>
                <a:lnTo>
                  <a:pt x="0" y="0"/>
                </a:lnTo>
                <a:lnTo>
                  <a:pt x="527837" y="926591"/>
                </a:lnTo>
                <a:lnTo>
                  <a:pt x="1497393" y="2620200"/>
                </a:lnTo>
                <a:lnTo>
                  <a:pt x="2439555" y="4287748"/>
                </a:lnTo>
                <a:lnTo>
                  <a:pt x="2185987" y="4436567"/>
                </a:lnTo>
                <a:lnTo>
                  <a:pt x="2573680" y="5090363"/>
                </a:lnTo>
                <a:lnTo>
                  <a:pt x="2814904" y="4946535"/>
                </a:lnTo>
                <a:lnTo>
                  <a:pt x="3241773" y="4946535"/>
                </a:lnTo>
                <a:lnTo>
                  <a:pt x="1734451" y="2255418"/>
                </a:lnTo>
                <a:lnTo>
                  <a:pt x="1038479" y="761136"/>
                </a:lnTo>
                <a:lnTo>
                  <a:pt x="739927" y="396900"/>
                </a:lnTo>
                <a:lnTo>
                  <a:pt x="52122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9883633" y="2406163"/>
            <a:ext cx="2334895" cy="761365"/>
          </a:xfrm>
          <a:custGeom>
            <a:avLst/>
            <a:gdLst/>
            <a:ahLst/>
            <a:cxnLst/>
            <a:rect l="l" t="t" r="r" b="b"/>
            <a:pathLst>
              <a:path w="2334895" h="761364">
                <a:moveTo>
                  <a:pt x="2313216" y="0"/>
                </a:moveTo>
                <a:lnTo>
                  <a:pt x="1311148" y="0"/>
                </a:lnTo>
                <a:lnTo>
                  <a:pt x="0" y="447827"/>
                </a:lnTo>
                <a:lnTo>
                  <a:pt x="256806" y="761136"/>
                </a:lnTo>
                <a:lnTo>
                  <a:pt x="2334514" y="51498"/>
                </a:lnTo>
                <a:lnTo>
                  <a:pt x="2313216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466658" y="2406163"/>
            <a:ext cx="1115695" cy="1078230"/>
          </a:xfrm>
          <a:custGeom>
            <a:avLst/>
            <a:gdLst/>
            <a:ahLst/>
            <a:cxnLst/>
            <a:rect l="l" t="t" r="r" b="b"/>
            <a:pathLst>
              <a:path w="1115695" h="1078229">
                <a:moveTo>
                  <a:pt x="635304" y="0"/>
                </a:moveTo>
                <a:lnTo>
                  <a:pt x="0" y="0"/>
                </a:lnTo>
                <a:lnTo>
                  <a:pt x="0" y="1078014"/>
                </a:lnTo>
                <a:lnTo>
                  <a:pt x="1115428" y="842048"/>
                </a:lnTo>
                <a:lnTo>
                  <a:pt x="635304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1006296" y="3813935"/>
            <a:ext cx="3672840" cy="5590540"/>
          </a:xfrm>
          <a:custGeom>
            <a:avLst/>
            <a:gdLst/>
            <a:ahLst/>
            <a:cxnLst/>
            <a:rect l="l" t="t" r="r" b="b"/>
            <a:pathLst>
              <a:path w="3672840" h="5590540">
                <a:moveTo>
                  <a:pt x="1052042" y="0"/>
                </a:moveTo>
                <a:lnTo>
                  <a:pt x="0" y="548893"/>
                </a:lnTo>
                <a:lnTo>
                  <a:pt x="2937865" y="5590476"/>
                </a:lnTo>
                <a:lnTo>
                  <a:pt x="3672382" y="5135905"/>
                </a:lnTo>
                <a:lnTo>
                  <a:pt x="1052042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1468258" y="6875550"/>
            <a:ext cx="363855" cy="529590"/>
          </a:xfrm>
          <a:custGeom>
            <a:avLst/>
            <a:gdLst/>
            <a:ahLst/>
            <a:cxnLst/>
            <a:rect l="l" t="t" r="r" b="b"/>
            <a:pathLst>
              <a:path w="363854" h="529590">
                <a:moveTo>
                  <a:pt x="104990" y="0"/>
                </a:moveTo>
                <a:lnTo>
                  <a:pt x="0" y="57429"/>
                </a:lnTo>
                <a:lnTo>
                  <a:pt x="258267" y="529590"/>
                </a:lnTo>
                <a:lnTo>
                  <a:pt x="363270" y="472173"/>
                </a:lnTo>
                <a:lnTo>
                  <a:pt x="104990" y="0"/>
                </a:lnTo>
                <a:close/>
              </a:path>
            </a:pathLst>
          </a:custGeom>
          <a:solidFill>
            <a:srgbClr val="7A64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2822527" y="9311858"/>
            <a:ext cx="363855" cy="529590"/>
          </a:xfrm>
          <a:custGeom>
            <a:avLst/>
            <a:gdLst/>
            <a:ahLst/>
            <a:cxnLst/>
            <a:rect l="l" t="t" r="r" b="b"/>
            <a:pathLst>
              <a:path w="363855" h="529590">
                <a:moveTo>
                  <a:pt x="104990" y="0"/>
                </a:moveTo>
                <a:lnTo>
                  <a:pt x="0" y="57416"/>
                </a:lnTo>
                <a:lnTo>
                  <a:pt x="258267" y="529590"/>
                </a:lnTo>
                <a:lnTo>
                  <a:pt x="363232" y="472173"/>
                </a:lnTo>
                <a:lnTo>
                  <a:pt x="104990" y="0"/>
                </a:lnTo>
                <a:close/>
              </a:path>
            </a:pathLst>
          </a:custGeom>
          <a:solidFill>
            <a:srgbClr val="7A64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8466658" y="3962126"/>
            <a:ext cx="93345" cy="137795"/>
          </a:xfrm>
          <a:custGeom>
            <a:avLst/>
            <a:gdLst/>
            <a:ahLst/>
            <a:cxnLst/>
            <a:rect l="l" t="t" r="r" b="b"/>
            <a:pathLst>
              <a:path w="93345" h="137795">
                <a:moveTo>
                  <a:pt x="67144" y="0"/>
                </a:moveTo>
                <a:lnTo>
                  <a:pt x="0" y="14998"/>
                </a:lnTo>
                <a:lnTo>
                  <a:pt x="0" y="137617"/>
                </a:lnTo>
                <a:lnTo>
                  <a:pt x="93230" y="116776"/>
                </a:lnTo>
                <a:lnTo>
                  <a:pt x="67144" y="0"/>
                </a:lnTo>
                <a:close/>
              </a:path>
            </a:pathLst>
          </a:custGeom>
          <a:solidFill>
            <a:srgbClr val="AD470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466655" y="3603005"/>
            <a:ext cx="5387975" cy="7258050"/>
          </a:xfrm>
          <a:custGeom>
            <a:avLst/>
            <a:gdLst/>
            <a:ahLst/>
            <a:cxnLst/>
            <a:rect l="l" t="t" r="r" b="b"/>
            <a:pathLst>
              <a:path w="5387975" h="7258050">
                <a:moveTo>
                  <a:pt x="1316863" y="0"/>
                </a:moveTo>
                <a:lnTo>
                  <a:pt x="76606" y="260426"/>
                </a:lnTo>
                <a:lnTo>
                  <a:pt x="132943" y="526707"/>
                </a:lnTo>
                <a:lnTo>
                  <a:pt x="0" y="554824"/>
                </a:lnTo>
                <a:lnTo>
                  <a:pt x="0" y="4743970"/>
                </a:lnTo>
                <a:lnTo>
                  <a:pt x="640727" y="5135600"/>
                </a:lnTo>
                <a:lnTo>
                  <a:pt x="5381104" y="7258037"/>
                </a:lnTo>
                <a:lnTo>
                  <a:pt x="5387886" y="7258037"/>
                </a:lnTo>
                <a:lnTo>
                  <a:pt x="4907395" y="6336550"/>
                </a:lnTo>
                <a:lnTo>
                  <a:pt x="4577105" y="6336550"/>
                </a:lnTo>
                <a:lnTo>
                  <a:pt x="4170959" y="5655652"/>
                </a:lnTo>
                <a:lnTo>
                  <a:pt x="4429061" y="5500001"/>
                </a:lnTo>
                <a:lnTo>
                  <a:pt x="3530648" y="3893515"/>
                </a:lnTo>
                <a:lnTo>
                  <a:pt x="3208997" y="3893515"/>
                </a:lnTo>
                <a:lnTo>
                  <a:pt x="2821305" y="3239719"/>
                </a:lnTo>
                <a:lnTo>
                  <a:pt x="3074873" y="3090900"/>
                </a:lnTo>
                <a:lnTo>
                  <a:pt x="1316863" y="0"/>
                </a:lnTo>
                <a:close/>
              </a:path>
              <a:path w="5387975" h="7258050">
                <a:moveTo>
                  <a:pt x="4833213" y="6194285"/>
                </a:moveTo>
                <a:lnTo>
                  <a:pt x="4577105" y="6336550"/>
                </a:lnTo>
                <a:lnTo>
                  <a:pt x="4907395" y="6336550"/>
                </a:lnTo>
                <a:lnTo>
                  <a:pt x="4833213" y="6194285"/>
                </a:lnTo>
                <a:close/>
              </a:path>
              <a:path w="5387975" h="7258050">
                <a:moveTo>
                  <a:pt x="3450221" y="3749700"/>
                </a:moveTo>
                <a:lnTo>
                  <a:pt x="3208997" y="3893515"/>
                </a:lnTo>
                <a:lnTo>
                  <a:pt x="3530648" y="3893515"/>
                </a:lnTo>
                <a:lnTo>
                  <a:pt x="3450221" y="374970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466658" y="8791060"/>
            <a:ext cx="192405" cy="463550"/>
          </a:xfrm>
          <a:custGeom>
            <a:avLst/>
            <a:gdLst/>
            <a:ahLst/>
            <a:cxnLst/>
            <a:rect l="l" t="t" r="r" b="b"/>
            <a:pathLst>
              <a:path w="192404" h="463550">
                <a:moveTo>
                  <a:pt x="0" y="0"/>
                </a:moveTo>
                <a:lnTo>
                  <a:pt x="0" y="463181"/>
                </a:lnTo>
                <a:lnTo>
                  <a:pt x="192316" y="124612"/>
                </a:lnTo>
                <a:lnTo>
                  <a:pt x="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8466658" y="9072633"/>
            <a:ext cx="4446905" cy="1788795"/>
          </a:xfrm>
          <a:custGeom>
            <a:avLst/>
            <a:gdLst/>
            <a:ahLst/>
            <a:cxnLst/>
            <a:rect l="l" t="t" r="r" b="b"/>
            <a:pathLst>
              <a:path w="4446905" h="1788795">
                <a:moveTo>
                  <a:pt x="433844" y="0"/>
                </a:moveTo>
                <a:lnTo>
                  <a:pt x="0" y="785672"/>
                </a:lnTo>
                <a:lnTo>
                  <a:pt x="0" y="865441"/>
                </a:lnTo>
                <a:lnTo>
                  <a:pt x="1813293" y="1788414"/>
                </a:lnTo>
                <a:lnTo>
                  <a:pt x="4446536" y="1788414"/>
                </a:lnTo>
                <a:lnTo>
                  <a:pt x="433844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0140440" y="2406163"/>
            <a:ext cx="4798060" cy="8455025"/>
          </a:xfrm>
          <a:custGeom>
            <a:avLst/>
            <a:gdLst/>
            <a:ahLst/>
            <a:cxnLst/>
            <a:rect l="l" t="t" r="r" b="b"/>
            <a:pathLst>
              <a:path w="4798059" h="8455025">
                <a:moveTo>
                  <a:pt x="4408932" y="0"/>
                </a:moveTo>
                <a:lnTo>
                  <a:pt x="2200884" y="0"/>
                </a:lnTo>
                <a:lnTo>
                  <a:pt x="2088832" y="46316"/>
                </a:lnTo>
                <a:lnTo>
                  <a:pt x="0" y="761136"/>
                </a:lnTo>
                <a:lnTo>
                  <a:pt x="627265" y="2107869"/>
                </a:lnTo>
                <a:lnTo>
                  <a:pt x="2083206" y="4732045"/>
                </a:lnTo>
                <a:lnTo>
                  <a:pt x="4168368" y="8454885"/>
                </a:lnTo>
                <a:lnTo>
                  <a:pt x="4797590" y="8454885"/>
                </a:lnTo>
                <a:lnTo>
                  <a:pt x="4730630" y="6998246"/>
                </a:lnTo>
                <a:lnTo>
                  <a:pt x="3803726" y="6998246"/>
                </a:lnTo>
                <a:lnTo>
                  <a:pt x="865860" y="1956663"/>
                </a:lnTo>
                <a:lnTo>
                  <a:pt x="1917903" y="1407782"/>
                </a:lnTo>
                <a:lnTo>
                  <a:pt x="4473645" y="1407782"/>
                </a:lnTo>
                <a:lnTo>
                  <a:pt x="4408932" y="0"/>
                </a:lnTo>
                <a:close/>
              </a:path>
              <a:path w="4798059" h="8455025">
                <a:moveTo>
                  <a:pt x="4473645" y="1407782"/>
                </a:moveTo>
                <a:lnTo>
                  <a:pt x="1917903" y="1407782"/>
                </a:lnTo>
                <a:lnTo>
                  <a:pt x="4538243" y="6543675"/>
                </a:lnTo>
                <a:lnTo>
                  <a:pt x="3803726" y="6998246"/>
                </a:lnTo>
                <a:lnTo>
                  <a:pt x="4730630" y="6998246"/>
                </a:lnTo>
                <a:lnTo>
                  <a:pt x="4473645" y="1407782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2209571" y="2406163"/>
            <a:ext cx="132080" cy="46355"/>
          </a:xfrm>
          <a:custGeom>
            <a:avLst/>
            <a:gdLst/>
            <a:ahLst/>
            <a:cxnLst/>
            <a:rect l="l" t="t" r="r" b="b"/>
            <a:pathLst>
              <a:path w="132079" h="46355">
                <a:moveTo>
                  <a:pt x="131749" y="0"/>
                </a:moveTo>
                <a:lnTo>
                  <a:pt x="0" y="0"/>
                </a:lnTo>
                <a:lnTo>
                  <a:pt x="19710" y="46316"/>
                </a:lnTo>
                <a:lnTo>
                  <a:pt x="131749" y="0"/>
                </a:lnTo>
                <a:close/>
              </a:path>
            </a:pathLst>
          </a:custGeom>
          <a:solidFill>
            <a:srgbClr val="7A64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9635329" y="2406163"/>
            <a:ext cx="1559560" cy="448309"/>
          </a:xfrm>
          <a:custGeom>
            <a:avLst/>
            <a:gdLst/>
            <a:ahLst/>
            <a:cxnLst/>
            <a:rect l="l" t="t" r="r" b="b"/>
            <a:pathLst>
              <a:path w="1559559" h="448310">
                <a:moveTo>
                  <a:pt x="1559458" y="0"/>
                </a:moveTo>
                <a:lnTo>
                  <a:pt x="0" y="0"/>
                </a:lnTo>
                <a:lnTo>
                  <a:pt x="248310" y="447827"/>
                </a:lnTo>
                <a:lnTo>
                  <a:pt x="1559458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8466658" y="8915672"/>
            <a:ext cx="434340" cy="942975"/>
          </a:xfrm>
          <a:custGeom>
            <a:avLst/>
            <a:gdLst/>
            <a:ahLst/>
            <a:cxnLst/>
            <a:rect l="l" t="t" r="r" b="b"/>
            <a:pathLst>
              <a:path w="434340" h="942975">
                <a:moveTo>
                  <a:pt x="192316" y="0"/>
                </a:moveTo>
                <a:lnTo>
                  <a:pt x="0" y="338569"/>
                </a:lnTo>
                <a:lnTo>
                  <a:pt x="0" y="942657"/>
                </a:lnTo>
                <a:lnTo>
                  <a:pt x="433793" y="157441"/>
                </a:lnTo>
                <a:lnTo>
                  <a:pt x="192316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1420255" y="6777383"/>
            <a:ext cx="102235" cy="102235"/>
          </a:xfrm>
          <a:custGeom>
            <a:avLst/>
            <a:gdLst/>
            <a:ahLst/>
            <a:cxnLst/>
            <a:rect l="l" t="t" r="r" b="b"/>
            <a:pathLst>
              <a:path w="102234" h="102234">
                <a:moveTo>
                  <a:pt x="50965" y="0"/>
                </a:moveTo>
                <a:lnTo>
                  <a:pt x="31457" y="3898"/>
                </a:lnTo>
                <a:lnTo>
                  <a:pt x="14922" y="14947"/>
                </a:lnTo>
                <a:lnTo>
                  <a:pt x="3898" y="31457"/>
                </a:lnTo>
                <a:lnTo>
                  <a:pt x="0" y="50965"/>
                </a:lnTo>
                <a:lnTo>
                  <a:pt x="3898" y="70472"/>
                </a:lnTo>
                <a:lnTo>
                  <a:pt x="14922" y="87007"/>
                </a:lnTo>
                <a:lnTo>
                  <a:pt x="31457" y="98056"/>
                </a:lnTo>
                <a:lnTo>
                  <a:pt x="50965" y="101930"/>
                </a:lnTo>
                <a:lnTo>
                  <a:pt x="70459" y="98056"/>
                </a:lnTo>
                <a:lnTo>
                  <a:pt x="86969" y="87007"/>
                </a:lnTo>
                <a:lnTo>
                  <a:pt x="98018" y="70472"/>
                </a:lnTo>
                <a:lnTo>
                  <a:pt x="101917" y="50965"/>
                </a:lnTo>
                <a:lnTo>
                  <a:pt x="98018" y="31457"/>
                </a:lnTo>
                <a:lnTo>
                  <a:pt x="86969" y="14947"/>
                </a:lnTo>
                <a:lnTo>
                  <a:pt x="70459" y="3898"/>
                </a:lnTo>
                <a:lnTo>
                  <a:pt x="50965" y="0"/>
                </a:lnTo>
                <a:close/>
              </a:path>
            </a:pathLst>
          </a:custGeom>
          <a:solidFill>
            <a:srgbClr val="3E5FD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2781184" y="9211707"/>
            <a:ext cx="102235" cy="102235"/>
          </a:xfrm>
          <a:custGeom>
            <a:avLst/>
            <a:gdLst/>
            <a:ahLst/>
            <a:cxnLst/>
            <a:rect l="l" t="t" r="r" b="b"/>
            <a:pathLst>
              <a:path w="102234" h="102234">
                <a:moveTo>
                  <a:pt x="50927" y="0"/>
                </a:moveTo>
                <a:lnTo>
                  <a:pt x="31457" y="3860"/>
                </a:lnTo>
                <a:lnTo>
                  <a:pt x="14922" y="14909"/>
                </a:lnTo>
                <a:lnTo>
                  <a:pt x="3873" y="31419"/>
                </a:lnTo>
                <a:lnTo>
                  <a:pt x="0" y="50927"/>
                </a:lnTo>
                <a:lnTo>
                  <a:pt x="3873" y="70434"/>
                </a:lnTo>
                <a:lnTo>
                  <a:pt x="14922" y="86969"/>
                </a:lnTo>
                <a:lnTo>
                  <a:pt x="31457" y="98018"/>
                </a:lnTo>
                <a:lnTo>
                  <a:pt x="50927" y="101892"/>
                </a:lnTo>
                <a:lnTo>
                  <a:pt x="70434" y="98018"/>
                </a:lnTo>
                <a:lnTo>
                  <a:pt x="86969" y="86969"/>
                </a:lnTo>
                <a:lnTo>
                  <a:pt x="98018" y="70434"/>
                </a:lnTo>
                <a:lnTo>
                  <a:pt x="101892" y="50927"/>
                </a:lnTo>
                <a:lnTo>
                  <a:pt x="98018" y="31419"/>
                </a:lnTo>
                <a:lnTo>
                  <a:pt x="86969" y="14909"/>
                </a:lnTo>
                <a:lnTo>
                  <a:pt x="70434" y="3860"/>
                </a:lnTo>
                <a:lnTo>
                  <a:pt x="50927" y="0"/>
                </a:lnTo>
                <a:close/>
              </a:path>
            </a:pathLst>
          </a:custGeom>
          <a:solidFill>
            <a:srgbClr val="3E5FD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8868802" y="3187889"/>
            <a:ext cx="118745" cy="115570"/>
          </a:xfrm>
          <a:custGeom>
            <a:avLst/>
            <a:gdLst/>
            <a:ahLst/>
            <a:cxnLst/>
            <a:rect l="l" t="t" r="r" b="b"/>
            <a:pathLst>
              <a:path w="118745" h="115570">
                <a:moveTo>
                  <a:pt x="105359" y="0"/>
                </a:moveTo>
                <a:lnTo>
                  <a:pt x="0" y="13779"/>
                </a:lnTo>
                <a:lnTo>
                  <a:pt x="13309" y="115493"/>
                </a:lnTo>
                <a:lnTo>
                  <a:pt x="118668" y="101714"/>
                </a:lnTo>
                <a:lnTo>
                  <a:pt x="105359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0309824" y="4731552"/>
            <a:ext cx="118745" cy="115570"/>
          </a:xfrm>
          <a:custGeom>
            <a:avLst/>
            <a:gdLst/>
            <a:ahLst/>
            <a:cxnLst/>
            <a:rect l="l" t="t" r="r" b="b"/>
            <a:pathLst>
              <a:path w="118745" h="115570">
                <a:moveTo>
                  <a:pt x="105359" y="0"/>
                </a:moveTo>
                <a:lnTo>
                  <a:pt x="0" y="13779"/>
                </a:lnTo>
                <a:lnTo>
                  <a:pt x="13309" y="115493"/>
                </a:lnTo>
                <a:lnTo>
                  <a:pt x="118668" y="101714"/>
                </a:lnTo>
                <a:lnTo>
                  <a:pt x="105359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1981817" y="3823901"/>
            <a:ext cx="118745" cy="115570"/>
          </a:xfrm>
          <a:custGeom>
            <a:avLst/>
            <a:gdLst/>
            <a:ahLst/>
            <a:cxnLst/>
            <a:rect l="l" t="t" r="r" b="b"/>
            <a:pathLst>
              <a:path w="118745" h="115570">
                <a:moveTo>
                  <a:pt x="105371" y="0"/>
                </a:moveTo>
                <a:lnTo>
                  <a:pt x="0" y="13779"/>
                </a:lnTo>
                <a:lnTo>
                  <a:pt x="13296" y="115493"/>
                </a:lnTo>
                <a:lnTo>
                  <a:pt x="118656" y="101714"/>
                </a:lnTo>
                <a:lnTo>
                  <a:pt x="105371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3409108" y="6525118"/>
            <a:ext cx="118745" cy="115570"/>
          </a:xfrm>
          <a:custGeom>
            <a:avLst/>
            <a:gdLst/>
            <a:ahLst/>
            <a:cxnLst/>
            <a:rect l="l" t="t" r="r" b="b"/>
            <a:pathLst>
              <a:path w="118744" h="115570">
                <a:moveTo>
                  <a:pt x="105371" y="0"/>
                </a:moveTo>
                <a:lnTo>
                  <a:pt x="0" y="13779"/>
                </a:lnTo>
                <a:lnTo>
                  <a:pt x="13322" y="115506"/>
                </a:lnTo>
                <a:lnTo>
                  <a:pt x="118656" y="101726"/>
                </a:lnTo>
                <a:lnTo>
                  <a:pt x="105371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4593668" y="8846865"/>
            <a:ext cx="118745" cy="115570"/>
          </a:xfrm>
          <a:custGeom>
            <a:avLst/>
            <a:gdLst/>
            <a:ahLst/>
            <a:cxnLst/>
            <a:rect l="l" t="t" r="r" b="b"/>
            <a:pathLst>
              <a:path w="118744" h="115570">
                <a:moveTo>
                  <a:pt x="105371" y="0"/>
                </a:moveTo>
                <a:lnTo>
                  <a:pt x="0" y="13779"/>
                </a:lnTo>
                <a:lnTo>
                  <a:pt x="13296" y="115506"/>
                </a:lnTo>
                <a:lnTo>
                  <a:pt x="118656" y="101726"/>
                </a:lnTo>
                <a:lnTo>
                  <a:pt x="105371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2160093" y="8112807"/>
            <a:ext cx="118745" cy="115570"/>
          </a:xfrm>
          <a:custGeom>
            <a:avLst/>
            <a:gdLst/>
            <a:ahLst/>
            <a:cxnLst/>
            <a:rect l="l" t="t" r="r" b="b"/>
            <a:pathLst>
              <a:path w="118745" h="115570">
                <a:moveTo>
                  <a:pt x="105371" y="0"/>
                </a:moveTo>
                <a:lnTo>
                  <a:pt x="0" y="13779"/>
                </a:lnTo>
                <a:lnTo>
                  <a:pt x="13322" y="115506"/>
                </a:lnTo>
                <a:lnTo>
                  <a:pt x="118694" y="101727"/>
                </a:lnTo>
                <a:lnTo>
                  <a:pt x="105371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0912952" y="2406163"/>
            <a:ext cx="109855" cy="33020"/>
          </a:xfrm>
          <a:custGeom>
            <a:avLst/>
            <a:gdLst/>
            <a:ahLst/>
            <a:cxnLst/>
            <a:rect l="l" t="t" r="r" b="b"/>
            <a:pathLst>
              <a:path w="109854" h="33019">
                <a:moveTo>
                  <a:pt x="107162" y="0"/>
                </a:moveTo>
                <a:lnTo>
                  <a:pt x="0" y="0"/>
                </a:lnTo>
                <a:lnTo>
                  <a:pt x="4279" y="32766"/>
                </a:lnTo>
                <a:lnTo>
                  <a:pt x="109651" y="18986"/>
                </a:lnTo>
                <a:lnTo>
                  <a:pt x="10716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1867712" y="5271688"/>
            <a:ext cx="252729" cy="431800"/>
          </a:xfrm>
          <a:custGeom>
            <a:avLst/>
            <a:gdLst/>
            <a:ahLst/>
            <a:cxnLst/>
            <a:rect l="l" t="t" r="r" b="b"/>
            <a:pathLst>
              <a:path w="252729" h="431800">
                <a:moveTo>
                  <a:pt x="28155" y="0"/>
                </a:moveTo>
                <a:lnTo>
                  <a:pt x="0" y="15176"/>
                </a:lnTo>
                <a:lnTo>
                  <a:pt x="224256" y="431457"/>
                </a:lnTo>
                <a:lnTo>
                  <a:pt x="252437" y="416280"/>
                </a:lnTo>
                <a:lnTo>
                  <a:pt x="28155" y="0"/>
                </a:lnTo>
                <a:close/>
              </a:path>
            </a:pathLst>
          </a:custGeom>
          <a:solidFill>
            <a:srgbClr val="F7DF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1754549" y="4065851"/>
            <a:ext cx="689610" cy="972819"/>
          </a:xfrm>
          <a:custGeom>
            <a:avLst/>
            <a:gdLst/>
            <a:ahLst/>
            <a:cxnLst/>
            <a:rect l="l" t="t" r="r" b="b"/>
            <a:pathLst>
              <a:path w="689609" h="972820">
                <a:moveTo>
                  <a:pt x="172173" y="0"/>
                </a:moveTo>
                <a:lnTo>
                  <a:pt x="0" y="102260"/>
                </a:lnTo>
                <a:lnTo>
                  <a:pt x="516915" y="972667"/>
                </a:lnTo>
                <a:lnTo>
                  <a:pt x="689102" y="870419"/>
                </a:lnTo>
                <a:lnTo>
                  <a:pt x="172173" y="0"/>
                </a:lnTo>
                <a:close/>
              </a:path>
            </a:pathLst>
          </a:custGeom>
          <a:solidFill>
            <a:srgbClr val="F7DF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1361637" y="4389159"/>
            <a:ext cx="379730" cy="379730"/>
          </a:xfrm>
          <a:custGeom>
            <a:avLst/>
            <a:gdLst/>
            <a:ahLst/>
            <a:cxnLst/>
            <a:rect l="l" t="t" r="r" b="b"/>
            <a:pathLst>
              <a:path w="379729" h="379729">
                <a:moveTo>
                  <a:pt x="189522" y="0"/>
                </a:moveTo>
                <a:lnTo>
                  <a:pt x="54660" y="54927"/>
                </a:lnTo>
                <a:lnTo>
                  <a:pt x="0" y="190119"/>
                </a:lnTo>
                <a:lnTo>
                  <a:pt x="54660" y="325120"/>
                </a:lnTo>
                <a:lnTo>
                  <a:pt x="189522" y="379653"/>
                </a:lnTo>
                <a:lnTo>
                  <a:pt x="321310" y="326301"/>
                </a:lnTo>
                <a:lnTo>
                  <a:pt x="379641" y="190119"/>
                </a:lnTo>
                <a:lnTo>
                  <a:pt x="322503" y="54927"/>
                </a:lnTo>
                <a:lnTo>
                  <a:pt x="189522" y="0"/>
                </a:lnTo>
                <a:close/>
              </a:path>
            </a:pathLst>
          </a:custGeom>
          <a:solidFill>
            <a:srgbClr val="F7DF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2772442" y="5580613"/>
            <a:ext cx="119380" cy="213995"/>
          </a:xfrm>
          <a:custGeom>
            <a:avLst/>
            <a:gdLst/>
            <a:ahLst/>
            <a:cxnLst/>
            <a:rect l="l" t="t" r="r" b="b"/>
            <a:pathLst>
              <a:path w="119379" h="213995">
                <a:moveTo>
                  <a:pt x="11988" y="0"/>
                </a:moveTo>
                <a:lnTo>
                  <a:pt x="0" y="6210"/>
                </a:lnTo>
                <a:lnTo>
                  <a:pt x="107162" y="213461"/>
                </a:lnTo>
                <a:lnTo>
                  <a:pt x="119113" y="207264"/>
                </a:lnTo>
                <a:lnTo>
                  <a:pt x="11988" y="0"/>
                </a:lnTo>
                <a:close/>
              </a:path>
            </a:pathLst>
          </a:custGeom>
          <a:solidFill>
            <a:srgbClr val="F7DF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2738083" y="5788162"/>
            <a:ext cx="146685" cy="187325"/>
          </a:xfrm>
          <a:custGeom>
            <a:avLst/>
            <a:gdLst/>
            <a:ahLst/>
            <a:cxnLst/>
            <a:rect l="l" t="t" r="r" b="b"/>
            <a:pathLst>
              <a:path w="146684" h="187325">
                <a:moveTo>
                  <a:pt x="137198" y="0"/>
                </a:moveTo>
                <a:lnTo>
                  <a:pt x="0" y="179527"/>
                </a:lnTo>
                <a:lnTo>
                  <a:pt x="9448" y="186753"/>
                </a:lnTo>
                <a:lnTo>
                  <a:pt x="146672" y="7226"/>
                </a:lnTo>
                <a:lnTo>
                  <a:pt x="137198" y="0"/>
                </a:lnTo>
                <a:close/>
              </a:path>
            </a:pathLst>
          </a:custGeom>
          <a:solidFill>
            <a:srgbClr val="F7DF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2757782" y="5989234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4" h="0">
                <a:moveTo>
                  <a:pt x="0" y="0"/>
                </a:moveTo>
                <a:lnTo>
                  <a:pt x="230492" y="0"/>
                </a:lnTo>
              </a:path>
            </a:pathLst>
          </a:custGeom>
          <a:ln w="20345">
            <a:solidFill>
              <a:srgbClr val="F7DF4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2977054" y="5983827"/>
            <a:ext cx="121920" cy="213995"/>
          </a:xfrm>
          <a:custGeom>
            <a:avLst/>
            <a:gdLst/>
            <a:ahLst/>
            <a:cxnLst/>
            <a:rect l="l" t="t" r="r" b="b"/>
            <a:pathLst>
              <a:path w="121919" h="213995">
                <a:moveTo>
                  <a:pt x="10960" y="0"/>
                </a:moveTo>
                <a:lnTo>
                  <a:pt x="0" y="5842"/>
                </a:lnTo>
                <a:lnTo>
                  <a:pt x="110464" y="213385"/>
                </a:lnTo>
                <a:lnTo>
                  <a:pt x="121450" y="207543"/>
                </a:lnTo>
                <a:lnTo>
                  <a:pt x="10960" y="0"/>
                </a:lnTo>
                <a:close/>
              </a:path>
            </a:pathLst>
          </a:custGeom>
          <a:solidFill>
            <a:srgbClr val="F7DF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2694010" y="6635951"/>
            <a:ext cx="389255" cy="387350"/>
          </a:xfrm>
          <a:custGeom>
            <a:avLst/>
            <a:gdLst/>
            <a:ahLst/>
            <a:cxnLst/>
            <a:rect l="l" t="t" r="r" b="b"/>
            <a:pathLst>
              <a:path w="389255" h="387350">
                <a:moveTo>
                  <a:pt x="214807" y="0"/>
                </a:moveTo>
                <a:lnTo>
                  <a:pt x="174142" y="0"/>
                </a:lnTo>
                <a:lnTo>
                  <a:pt x="134378" y="8458"/>
                </a:lnTo>
                <a:lnTo>
                  <a:pt x="97218" y="24993"/>
                </a:lnTo>
                <a:lnTo>
                  <a:pt x="64338" y="48882"/>
                </a:lnTo>
                <a:lnTo>
                  <a:pt x="37122" y="79082"/>
                </a:lnTo>
                <a:lnTo>
                  <a:pt x="16802" y="114299"/>
                </a:lnTo>
                <a:lnTo>
                  <a:pt x="4241" y="152971"/>
                </a:lnTo>
                <a:lnTo>
                  <a:pt x="0" y="193420"/>
                </a:lnTo>
                <a:lnTo>
                  <a:pt x="4241" y="233845"/>
                </a:lnTo>
                <a:lnTo>
                  <a:pt x="16802" y="272503"/>
                </a:lnTo>
                <a:lnTo>
                  <a:pt x="37122" y="307720"/>
                </a:lnTo>
                <a:lnTo>
                  <a:pt x="64338" y="337934"/>
                </a:lnTo>
                <a:lnTo>
                  <a:pt x="97218" y="361848"/>
                </a:lnTo>
                <a:lnTo>
                  <a:pt x="134378" y="378358"/>
                </a:lnTo>
                <a:lnTo>
                  <a:pt x="174142" y="386816"/>
                </a:lnTo>
                <a:lnTo>
                  <a:pt x="214807" y="386816"/>
                </a:lnTo>
                <a:lnTo>
                  <a:pt x="254571" y="378358"/>
                </a:lnTo>
                <a:lnTo>
                  <a:pt x="291693" y="361848"/>
                </a:lnTo>
                <a:lnTo>
                  <a:pt x="324611" y="337934"/>
                </a:lnTo>
                <a:lnTo>
                  <a:pt x="351802" y="307720"/>
                </a:lnTo>
                <a:lnTo>
                  <a:pt x="372122" y="272503"/>
                </a:lnTo>
                <a:lnTo>
                  <a:pt x="384708" y="233845"/>
                </a:lnTo>
                <a:lnTo>
                  <a:pt x="388950" y="193420"/>
                </a:lnTo>
                <a:lnTo>
                  <a:pt x="384708" y="152971"/>
                </a:lnTo>
                <a:lnTo>
                  <a:pt x="372122" y="114299"/>
                </a:lnTo>
                <a:lnTo>
                  <a:pt x="351802" y="79082"/>
                </a:lnTo>
                <a:lnTo>
                  <a:pt x="324611" y="48882"/>
                </a:lnTo>
                <a:lnTo>
                  <a:pt x="291693" y="24993"/>
                </a:lnTo>
                <a:lnTo>
                  <a:pt x="254571" y="8458"/>
                </a:lnTo>
                <a:lnTo>
                  <a:pt x="214807" y="0"/>
                </a:lnTo>
                <a:close/>
              </a:path>
            </a:pathLst>
          </a:custGeom>
          <a:solidFill>
            <a:srgbClr val="F7DF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3228587" y="7666775"/>
            <a:ext cx="108585" cy="161925"/>
          </a:xfrm>
          <a:custGeom>
            <a:avLst/>
            <a:gdLst/>
            <a:ahLst/>
            <a:cxnLst/>
            <a:rect l="l" t="t" r="r" b="b"/>
            <a:pathLst>
              <a:path w="108584" h="161925">
                <a:moveTo>
                  <a:pt x="35382" y="0"/>
                </a:moveTo>
                <a:lnTo>
                  <a:pt x="0" y="143687"/>
                </a:lnTo>
                <a:lnTo>
                  <a:pt x="73101" y="161683"/>
                </a:lnTo>
                <a:lnTo>
                  <a:pt x="108496" y="17995"/>
                </a:lnTo>
                <a:lnTo>
                  <a:pt x="35382" y="0"/>
                </a:lnTo>
                <a:close/>
              </a:path>
            </a:pathLst>
          </a:custGeom>
          <a:solidFill>
            <a:srgbClr val="F7DF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3672167" y="7785072"/>
            <a:ext cx="220979" cy="281305"/>
          </a:xfrm>
          <a:custGeom>
            <a:avLst/>
            <a:gdLst/>
            <a:ahLst/>
            <a:cxnLst/>
            <a:rect l="l" t="t" r="r" b="b"/>
            <a:pathLst>
              <a:path w="220980" h="281304">
                <a:moveTo>
                  <a:pt x="104482" y="0"/>
                </a:moveTo>
                <a:lnTo>
                  <a:pt x="0" y="53289"/>
                </a:lnTo>
                <a:lnTo>
                  <a:pt x="116243" y="281127"/>
                </a:lnTo>
                <a:lnTo>
                  <a:pt x="220726" y="227812"/>
                </a:lnTo>
                <a:lnTo>
                  <a:pt x="104482" y="0"/>
                </a:lnTo>
                <a:close/>
              </a:path>
            </a:pathLst>
          </a:custGeom>
          <a:solidFill>
            <a:srgbClr val="F7DF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3335913" y="7145163"/>
            <a:ext cx="219075" cy="278130"/>
          </a:xfrm>
          <a:custGeom>
            <a:avLst/>
            <a:gdLst/>
            <a:ahLst/>
            <a:cxnLst/>
            <a:rect l="l" t="t" r="r" b="b"/>
            <a:pathLst>
              <a:path w="219075" h="278129">
                <a:moveTo>
                  <a:pt x="104482" y="0"/>
                </a:moveTo>
                <a:lnTo>
                  <a:pt x="0" y="53289"/>
                </a:lnTo>
                <a:lnTo>
                  <a:pt x="114452" y="277596"/>
                </a:lnTo>
                <a:lnTo>
                  <a:pt x="218935" y="224307"/>
                </a:lnTo>
                <a:lnTo>
                  <a:pt x="104482" y="0"/>
                </a:lnTo>
                <a:close/>
              </a:path>
            </a:pathLst>
          </a:custGeom>
          <a:solidFill>
            <a:srgbClr val="F7DF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3568793" y="8398988"/>
            <a:ext cx="161925" cy="161925"/>
          </a:xfrm>
          <a:custGeom>
            <a:avLst/>
            <a:gdLst/>
            <a:ahLst/>
            <a:cxnLst/>
            <a:rect l="l" t="t" r="r" b="b"/>
            <a:pathLst>
              <a:path w="161925" h="161925">
                <a:moveTo>
                  <a:pt x="57683" y="0"/>
                </a:moveTo>
                <a:lnTo>
                  <a:pt x="0" y="57645"/>
                </a:lnTo>
                <a:lnTo>
                  <a:pt x="103974" y="161645"/>
                </a:lnTo>
                <a:lnTo>
                  <a:pt x="161645" y="103962"/>
                </a:lnTo>
                <a:lnTo>
                  <a:pt x="57683" y="0"/>
                </a:lnTo>
                <a:close/>
              </a:path>
            </a:pathLst>
          </a:custGeom>
          <a:solidFill>
            <a:srgbClr val="F7DF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3867069" y="8645614"/>
            <a:ext cx="379730" cy="379730"/>
          </a:xfrm>
          <a:custGeom>
            <a:avLst/>
            <a:gdLst/>
            <a:ahLst/>
            <a:cxnLst/>
            <a:rect l="l" t="t" r="r" b="b"/>
            <a:pathLst>
              <a:path w="379730" h="379729">
                <a:moveTo>
                  <a:pt x="189522" y="0"/>
                </a:moveTo>
                <a:lnTo>
                  <a:pt x="54660" y="54940"/>
                </a:lnTo>
                <a:lnTo>
                  <a:pt x="0" y="190119"/>
                </a:lnTo>
                <a:lnTo>
                  <a:pt x="54660" y="325120"/>
                </a:lnTo>
                <a:lnTo>
                  <a:pt x="189522" y="379666"/>
                </a:lnTo>
                <a:lnTo>
                  <a:pt x="321310" y="326313"/>
                </a:lnTo>
                <a:lnTo>
                  <a:pt x="379641" y="190119"/>
                </a:lnTo>
                <a:lnTo>
                  <a:pt x="322503" y="54940"/>
                </a:lnTo>
                <a:lnTo>
                  <a:pt x="189522" y="0"/>
                </a:lnTo>
                <a:close/>
              </a:path>
            </a:pathLst>
          </a:custGeom>
          <a:solidFill>
            <a:srgbClr val="F7DF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1194982" y="3892640"/>
            <a:ext cx="3542665" cy="5356225"/>
          </a:xfrm>
          <a:custGeom>
            <a:avLst/>
            <a:gdLst/>
            <a:ahLst/>
            <a:cxnLst/>
            <a:rect l="l" t="t" r="r" b="b"/>
            <a:pathLst>
              <a:path w="3542665" h="5356225">
                <a:moveTo>
                  <a:pt x="670001" y="0"/>
                </a:moveTo>
                <a:lnTo>
                  <a:pt x="614222" y="266"/>
                </a:lnTo>
                <a:lnTo>
                  <a:pt x="559079" y="8623"/>
                </a:lnTo>
                <a:lnTo>
                  <a:pt x="505726" y="24892"/>
                </a:lnTo>
                <a:lnTo>
                  <a:pt x="455307" y="48717"/>
                </a:lnTo>
                <a:lnTo>
                  <a:pt x="194437" y="196113"/>
                </a:lnTo>
                <a:lnTo>
                  <a:pt x="144538" y="229743"/>
                </a:lnTo>
                <a:lnTo>
                  <a:pt x="100520" y="270751"/>
                </a:lnTo>
                <a:lnTo>
                  <a:pt x="63449" y="318147"/>
                </a:lnTo>
                <a:lnTo>
                  <a:pt x="34251" y="370751"/>
                </a:lnTo>
                <a:lnTo>
                  <a:pt x="13639" y="427278"/>
                </a:lnTo>
                <a:lnTo>
                  <a:pt x="2133" y="486333"/>
                </a:lnTo>
                <a:lnTo>
                  <a:pt x="0" y="546468"/>
                </a:lnTo>
                <a:lnTo>
                  <a:pt x="7302" y="606196"/>
                </a:lnTo>
                <a:lnTo>
                  <a:pt x="23850" y="664044"/>
                </a:lnTo>
                <a:lnTo>
                  <a:pt x="49250" y="718591"/>
                </a:lnTo>
                <a:lnTo>
                  <a:pt x="2559685" y="5161343"/>
                </a:lnTo>
                <a:lnTo>
                  <a:pt x="2593314" y="5211216"/>
                </a:lnTo>
                <a:lnTo>
                  <a:pt x="2634335" y="5255260"/>
                </a:lnTo>
                <a:lnTo>
                  <a:pt x="2681732" y="5292331"/>
                </a:lnTo>
                <a:lnTo>
                  <a:pt x="2734322" y="5321541"/>
                </a:lnTo>
                <a:lnTo>
                  <a:pt x="2790863" y="5342128"/>
                </a:lnTo>
                <a:lnTo>
                  <a:pt x="2849930" y="5353646"/>
                </a:lnTo>
                <a:lnTo>
                  <a:pt x="2910065" y="5355793"/>
                </a:lnTo>
                <a:lnTo>
                  <a:pt x="2969793" y="5348465"/>
                </a:lnTo>
                <a:lnTo>
                  <a:pt x="3027616" y="5331929"/>
                </a:lnTo>
                <a:lnTo>
                  <a:pt x="3082163" y="5306529"/>
                </a:lnTo>
                <a:lnTo>
                  <a:pt x="3343021" y="5159121"/>
                </a:lnTo>
                <a:lnTo>
                  <a:pt x="3389464" y="5128234"/>
                </a:lnTo>
                <a:lnTo>
                  <a:pt x="3430917" y="5090909"/>
                </a:lnTo>
                <a:lnTo>
                  <a:pt x="3466528" y="5048008"/>
                </a:lnTo>
                <a:lnTo>
                  <a:pt x="3495535" y="5000345"/>
                </a:lnTo>
                <a:lnTo>
                  <a:pt x="3517315" y="4949012"/>
                </a:lnTo>
                <a:lnTo>
                  <a:pt x="3531438" y="4895037"/>
                </a:lnTo>
                <a:lnTo>
                  <a:pt x="3537559" y="4839601"/>
                </a:lnTo>
                <a:lnTo>
                  <a:pt x="3535565" y="4783861"/>
                </a:lnTo>
                <a:lnTo>
                  <a:pt x="3525545" y="4728997"/>
                </a:lnTo>
                <a:lnTo>
                  <a:pt x="3542512" y="4719408"/>
                </a:lnTo>
                <a:lnTo>
                  <a:pt x="940328" y="114300"/>
                </a:lnTo>
                <a:lnTo>
                  <a:pt x="917930" y="114300"/>
                </a:lnTo>
                <a:lnTo>
                  <a:pt x="876109" y="77393"/>
                </a:lnTo>
                <a:lnTo>
                  <a:pt x="829398" y="46939"/>
                </a:lnTo>
                <a:lnTo>
                  <a:pt x="778725" y="23583"/>
                </a:lnTo>
                <a:lnTo>
                  <a:pt x="725220" y="7823"/>
                </a:lnTo>
                <a:lnTo>
                  <a:pt x="670001" y="0"/>
                </a:lnTo>
                <a:close/>
              </a:path>
              <a:path w="3542665" h="5356225">
                <a:moveTo>
                  <a:pt x="934910" y="104711"/>
                </a:moveTo>
                <a:lnTo>
                  <a:pt x="917930" y="114300"/>
                </a:lnTo>
                <a:lnTo>
                  <a:pt x="940328" y="114300"/>
                </a:lnTo>
                <a:lnTo>
                  <a:pt x="934910" y="104711"/>
                </a:lnTo>
                <a:close/>
              </a:path>
            </a:pathLst>
          </a:custGeom>
          <a:solidFill>
            <a:srgbClr val="F7DF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1357912" y="4076344"/>
            <a:ext cx="1079785" cy="18735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8465946" y="3182542"/>
            <a:ext cx="6624546" cy="76414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3228101" y="7666211"/>
            <a:ext cx="109688" cy="164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3567571" y="8397508"/>
            <a:ext cx="162043" cy="1623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8466663" y="5058852"/>
            <a:ext cx="495300" cy="683260"/>
          </a:xfrm>
          <a:custGeom>
            <a:avLst/>
            <a:gdLst/>
            <a:ahLst/>
            <a:cxnLst/>
            <a:rect l="l" t="t" r="r" b="b"/>
            <a:pathLst>
              <a:path w="495300" h="683260">
                <a:moveTo>
                  <a:pt x="154876" y="0"/>
                </a:moveTo>
                <a:lnTo>
                  <a:pt x="101561" y="3975"/>
                </a:lnTo>
                <a:lnTo>
                  <a:pt x="49504" y="16230"/>
                </a:lnTo>
                <a:lnTo>
                  <a:pt x="0" y="36461"/>
                </a:lnTo>
                <a:lnTo>
                  <a:pt x="0" y="646798"/>
                </a:lnTo>
                <a:lnTo>
                  <a:pt x="49504" y="667016"/>
                </a:lnTo>
                <a:lnTo>
                  <a:pt x="101561" y="679284"/>
                </a:lnTo>
                <a:lnTo>
                  <a:pt x="154876" y="683234"/>
                </a:lnTo>
                <a:lnTo>
                  <a:pt x="208178" y="678865"/>
                </a:lnTo>
                <a:lnTo>
                  <a:pt x="260146" y="666216"/>
                </a:lnTo>
                <a:lnTo>
                  <a:pt x="309498" y="645604"/>
                </a:lnTo>
                <a:lnTo>
                  <a:pt x="355028" y="617562"/>
                </a:lnTo>
                <a:lnTo>
                  <a:pt x="395617" y="582739"/>
                </a:lnTo>
                <a:lnTo>
                  <a:pt x="430275" y="542010"/>
                </a:lnTo>
                <a:lnTo>
                  <a:pt x="458152" y="496366"/>
                </a:lnTo>
                <a:lnTo>
                  <a:pt x="478586" y="446951"/>
                </a:lnTo>
                <a:lnTo>
                  <a:pt x="491032" y="394931"/>
                </a:lnTo>
                <a:lnTo>
                  <a:pt x="495223" y="341642"/>
                </a:lnTo>
                <a:lnTo>
                  <a:pt x="491032" y="288302"/>
                </a:lnTo>
                <a:lnTo>
                  <a:pt x="478586" y="236296"/>
                </a:lnTo>
                <a:lnTo>
                  <a:pt x="458152" y="186867"/>
                </a:lnTo>
                <a:lnTo>
                  <a:pt x="430275" y="141236"/>
                </a:lnTo>
                <a:lnTo>
                  <a:pt x="395617" y="100507"/>
                </a:lnTo>
                <a:lnTo>
                  <a:pt x="355028" y="65697"/>
                </a:lnTo>
                <a:lnTo>
                  <a:pt x="309498" y="37642"/>
                </a:lnTo>
                <a:lnTo>
                  <a:pt x="260146" y="17043"/>
                </a:lnTo>
                <a:lnTo>
                  <a:pt x="208178" y="4368"/>
                </a:lnTo>
                <a:lnTo>
                  <a:pt x="154876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8466658" y="5400487"/>
            <a:ext cx="495300" cy="341630"/>
          </a:xfrm>
          <a:custGeom>
            <a:avLst/>
            <a:gdLst/>
            <a:ahLst/>
            <a:cxnLst/>
            <a:rect l="l" t="t" r="r" b="b"/>
            <a:pathLst>
              <a:path w="495300" h="341629">
                <a:moveTo>
                  <a:pt x="495225" y="0"/>
                </a:moveTo>
                <a:lnTo>
                  <a:pt x="490753" y="55412"/>
                </a:lnTo>
                <a:lnTo>
                  <a:pt x="477807" y="107979"/>
                </a:lnTo>
                <a:lnTo>
                  <a:pt x="457091" y="156996"/>
                </a:lnTo>
                <a:lnTo>
                  <a:pt x="429308" y="201759"/>
                </a:lnTo>
                <a:lnTo>
                  <a:pt x="395161" y="241566"/>
                </a:lnTo>
                <a:lnTo>
                  <a:pt x="355354" y="275713"/>
                </a:lnTo>
                <a:lnTo>
                  <a:pt x="310591" y="303496"/>
                </a:lnTo>
                <a:lnTo>
                  <a:pt x="261574" y="324212"/>
                </a:lnTo>
                <a:lnTo>
                  <a:pt x="209007" y="337158"/>
                </a:lnTo>
                <a:lnTo>
                  <a:pt x="153595" y="341630"/>
                </a:lnTo>
                <a:lnTo>
                  <a:pt x="125575" y="340497"/>
                </a:lnTo>
                <a:lnTo>
                  <a:pt x="98178" y="337158"/>
                </a:lnTo>
                <a:lnTo>
                  <a:pt x="71494" y="331700"/>
                </a:lnTo>
                <a:lnTo>
                  <a:pt x="45609" y="324212"/>
                </a:lnTo>
                <a:lnTo>
                  <a:pt x="20612" y="314782"/>
                </a:lnTo>
                <a:lnTo>
                  <a:pt x="0" y="30509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8466658" y="5058844"/>
            <a:ext cx="495300" cy="342265"/>
          </a:xfrm>
          <a:custGeom>
            <a:avLst/>
            <a:gdLst/>
            <a:ahLst/>
            <a:cxnLst/>
            <a:rect l="l" t="t" r="r" b="b"/>
            <a:pathLst>
              <a:path w="495300" h="342264">
                <a:moveTo>
                  <a:pt x="0" y="36528"/>
                </a:moveTo>
                <a:lnTo>
                  <a:pt x="45605" y="17415"/>
                </a:lnTo>
                <a:lnTo>
                  <a:pt x="98172" y="4471"/>
                </a:lnTo>
                <a:lnTo>
                  <a:pt x="153585" y="0"/>
                </a:lnTo>
                <a:lnTo>
                  <a:pt x="181605" y="1132"/>
                </a:lnTo>
                <a:lnTo>
                  <a:pt x="235685" y="9928"/>
                </a:lnTo>
                <a:lnTo>
                  <a:pt x="286567" y="26846"/>
                </a:lnTo>
                <a:lnTo>
                  <a:pt x="333547" y="51182"/>
                </a:lnTo>
                <a:lnTo>
                  <a:pt x="375922" y="82235"/>
                </a:lnTo>
                <a:lnTo>
                  <a:pt x="412988" y="119300"/>
                </a:lnTo>
                <a:lnTo>
                  <a:pt x="444041" y="161674"/>
                </a:lnTo>
                <a:lnTo>
                  <a:pt x="468379" y="208654"/>
                </a:lnTo>
                <a:lnTo>
                  <a:pt x="485298" y="259537"/>
                </a:lnTo>
                <a:lnTo>
                  <a:pt x="494095" y="313620"/>
                </a:lnTo>
                <a:lnTo>
                  <a:pt x="495227" y="34164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8591332" y="5370352"/>
            <a:ext cx="59690" cy="60960"/>
          </a:xfrm>
          <a:custGeom>
            <a:avLst/>
            <a:gdLst/>
            <a:ahLst/>
            <a:cxnLst/>
            <a:rect l="l" t="t" r="r" b="b"/>
            <a:pathLst>
              <a:path w="59690" h="60960">
                <a:moveTo>
                  <a:pt x="59661" y="30134"/>
                </a:moveTo>
                <a:lnTo>
                  <a:pt x="56401" y="16336"/>
                </a:lnTo>
                <a:lnTo>
                  <a:pt x="47672" y="5767"/>
                </a:lnTo>
                <a:lnTo>
                  <a:pt x="35052" y="0"/>
                </a:lnTo>
                <a:lnTo>
                  <a:pt x="18870" y="2283"/>
                </a:lnTo>
                <a:lnTo>
                  <a:pt x="7026" y="9292"/>
                </a:lnTo>
                <a:lnTo>
                  <a:pt x="0" y="19823"/>
                </a:lnTo>
                <a:lnTo>
                  <a:pt x="1239" y="37270"/>
                </a:lnTo>
                <a:lnTo>
                  <a:pt x="6917" y="49939"/>
                </a:lnTo>
                <a:lnTo>
                  <a:pt x="15975" y="57804"/>
                </a:lnTo>
                <a:lnTo>
                  <a:pt x="27357" y="60841"/>
                </a:lnTo>
                <a:lnTo>
                  <a:pt x="41818" y="57762"/>
                </a:lnTo>
                <a:lnTo>
                  <a:pt x="52715" y="49438"/>
                </a:lnTo>
                <a:lnTo>
                  <a:pt x="58807" y="37339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9553399" y="5018232"/>
            <a:ext cx="683895" cy="681355"/>
          </a:xfrm>
          <a:custGeom>
            <a:avLst/>
            <a:gdLst/>
            <a:ahLst/>
            <a:cxnLst/>
            <a:rect l="l" t="t" r="r" b="b"/>
            <a:pathLst>
              <a:path w="683895" h="681354">
                <a:moveTo>
                  <a:pt x="369849" y="0"/>
                </a:moveTo>
                <a:lnTo>
                  <a:pt x="313423" y="0"/>
                </a:lnTo>
                <a:lnTo>
                  <a:pt x="257771" y="9283"/>
                </a:lnTo>
                <a:lnTo>
                  <a:pt x="204406" y="27609"/>
                </a:lnTo>
                <a:lnTo>
                  <a:pt x="154774" y="54457"/>
                </a:lnTo>
                <a:lnTo>
                  <a:pt x="110248" y="89115"/>
                </a:lnTo>
                <a:lnTo>
                  <a:pt x="72034" y="130632"/>
                </a:lnTo>
                <a:lnTo>
                  <a:pt x="41173" y="177863"/>
                </a:lnTo>
                <a:lnTo>
                  <a:pt x="18516" y="229539"/>
                </a:lnTo>
                <a:lnTo>
                  <a:pt x="4660" y="284238"/>
                </a:lnTo>
                <a:lnTo>
                  <a:pt x="0" y="340461"/>
                </a:lnTo>
                <a:lnTo>
                  <a:pt x="4660" y="396684"/>
                </a:lnTo>
                <a:lnTo>
                  <a:pt x="18516" y="451408"/>
                </a:lnTo>
                <a:lnTo>
                  <a:pt x="41173" y="503046"/>
                </a:lnTo>
                <a:lnTo>
                  <a:pt x="72034" y="550316"/>
                </a:lnTo>
                <a:lnTo>
                  <a:pt x="110248" y="591819"/>
                </a:lnTo>
                <a:lnTo>
                  <a:pt x="154774" y="626465"/>
                </a:lnTo>
                <a:lnTo>
                  <a:pt x="204406" y="653313"/>
                </a:lnTo>
                <a:lnTo>
                  <a:pt x="257771" y="671652"/>
                </a:lnTo>
                <a:lnTo>
                  <a:pt x="313423" y="680923"/>
                </a:lnTo>
                <a:lnTo>
                  <a:pt x="369849" y="680923"/>
                </a:lnTo>
                <a:lnTo>
                  <a:pt x="425500" y="671652"/>
                </a:lnTo>
                <a:lnTo>
                  <a:pt x="478866" y="653313"/>
                </a:lnTo>
                <a:lnTo>
                  <a:pt x="528497" y="626465"/>
                </a:lnTo>
                <a:lnTo>
                  <a:pt x="573024" y="591819"/>
                </a:lnTo>
                <a:lnTo>
                  <a:pt x="611238" y="550316"/>
                </a:lnTo>
                <a:lnTo>
                  <a:pt x="642099" y="503046"/>
                </a:lnTo>
                <a:lnTo>
                  <a:pt x="664756" y="451408"/>
                </a:lnTo>
                <a:lnTo>
                  <a:pt x="678611" y="396684"/>
                </a:lnTo>
                <a:lnTo>
                  <a:pt x="683272" y="340461"/>
                </a:lnTo>
                <a:lnTo>
                  <a:pt x="678611" y="284238"/>
                </a:lnTo>
                <a:lnTo>
                  <a:pt x="664756" y="229539"/>
                </a:lnTo>
                <a:lnTo>
                  <a:pt x="642099" y="177863"/>
                </a:lnTo>
                <a:lnTo>
                  <a:pt x="611238" y="130632"/>
                </a:lnTo>
                <a:lnTo>
                  <a:pt x="573024" y="89115"/>
                </a:lnTo>
                <a:lnTo>
                  <a:pt x="528497" y="54457"/>
                </a:lnTo>
                <a:lnTo>
                  <a:pt x="478866" y="27609"/>
                </a:lnTo>
                <a:lnTo>
                  <a:pt x="425500" y="9283"/>
                </a:lnTo>
                <a:lnTo>
                  <a:pt x="369849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9553399" y="5358693"/>
            <a:ext cx="683895" cy="341630"/>
          </a:xfrm>
          <a:custGeom>
            <a:avLst/>
            <a:gdLst/>
            <a:ahLst/>
            <a:cxnLst/>
            <a:rect l="l" t="t" r="r" b="b"/>
            <a:pathLst>
              <a:path w="683895" h="341629">
                <a:moveTo>
                  <a:pt x="683272" y="0"/>
                </a:moveTo>
                <a:lnTo>
                  <a:pt x="678801" y="55418"/>
                </a:lnTo>
                <a:lnTo>
                  <a:pt x="665855" y="107989"/>
                </a:lnTo>
                <a:lnTo>
                  <a:pt x="645139" y="157007"/>
                </a:lnTo>
                <a:lnTo>
                  <a:pt x="617356" y="201770"/>
                </a:lnTo>
                <a:lnTo>
                  <a:pt x="583209" y="241576"/>
                </a:lnTo>
                <a:lnTo>
                  <a:pt x="543402" y="275720"/>
                </a:lnTo>
                <a:lnTo>
                  <a:pt x="498638" y="303501"/>
                </a:lnTo>
                <a:lnTo>
                  <a:pt x="449621" y="324215"/>
                </a:lnTo>
                <a:lnTo>
                  <a:pt x="397055" y="337159"/>
                </a:lnTo>
                <a:lnTo>
                  <a:pt x="341642" y="341630"/>
                </a:lnTo>
                <a:lnTo>
                  <a:pt x="313622" y="340497"/>
                </a:lnTo>
                <a:lnTo>
                  <a:pt x="259542" y="331702"/>
                </a:lnTo>
                <a:lnTo>
                  <a:pt x="208660" y="314785"/>
                </a:lnTo>
                <a:lnTo>
                  <a:pt x="161679" y="290450"/>
                </a:lnTo>
                <a:lnTo>
                  <a:pt x="119305" y="259400"/>
                </a:lnTo>
                <a:lnTo>
                  <a:pt x="82239" y="222337"/>
                </a:lnTo>
                <a:lnTo>
                  <a:pt x="51185" y="179964"/>
                </a:lnTo>
                <a:lnTo>
                  <a:pt x="26847" y="132986"/>
                </a:lnTo>
                <a:lnTo>
                  <a:pt x="9929" y="82104"/>
                </a:lnTo>
                <a:lnTo>
                  <a:pt x="1132" y="28021"/>
                </a:lnTo>
                <a:lnTo>
                  <a:pt x="0" y="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9553403" y="5017063"/>
            <a:ext cx="683895" cy="341630"/>
          </a:xfrm>
          <a:custGeom>
            <a:avLst/>
            <a:gdLst/>
            <a:ahLst/>
            <a:cxnLst/>
            <a:rect l="l" t="t" r="r" b="b"/>
            <a:pathLst>
              <a:path w="683895" h="341629">
                <a:moveTo>
                  <a:pt x="0" y="341629"/>
                </a:moveTo>
                <a:lnTo>
                  <a:pt x="4471" y="286217"/>
                </a:lnTo>
                <a:lnTo>
                  <a:pt x="17417" y="233650"/>
                </a:lnTo>
                <a:lnTo>
                  <a:pt x="38133" y="184633"/>
                </a:lnTo>
                <a:lnTo>
                  <a:pt x="65916" y="139870"/>
                </a:lnTo>
                <a:lnTo>
                  <a:pt x="100063" y="100063"/>
                </a:lnTo>
                <a:lnTo>
                  <a:pt x="139870" y="65916"/>
                </a:lnTo>
                <a:lnTo>
                  <a:pt x="184633" y="38133"/>
                </a:lnTo>
                <a:lnTo>
                  <a:pt x="233650" y="17417"/>
                </a:lnTo>
                <a:lnTo>
                  <a:pt x="286217" y="4471"/>
                </a:lnTo>
                <a:lnTo>
                  <a:pt x="341630" y="0"/>
                </a:lnTo>
                <a:lnTo>
                  <a:pt x="369649" y="1132"/>
                </a:lnTo>
                <a:lnTo>
                  <a:pt x="423730" y="9929"/>
                </a:lnTo>
                <a:lnTo>
                  <a:pt x="474612" y="26847"/>
                </a:lnTo>
                <a:lnTo>
                  <a:pt x="521592" y="51185"/>
                </a:lnTo>
                <a:lnTo>
                  <a:pt x="563967" y="82238"/>
                </a:lnTo>
                <a:lnTo>
                  <a:pt x="601033" y="119303"/>
                </a:lnTo>
                <a:lnTo>
                  <a:pt x="632086" y="161676"/>
                </a:lnTo>
                <a:lnTo>
                  <a:pt x="656424" y="208654"/>
                </a:lnTo>
                <a:lnTo>
                  <a:pt x="673343" y="259534"/>
                </a:lnTo>
                <a:lnTo>
                  <a:pt x="682140" y="313611"/>
                </a:lnTo>
                <a:lnTo>
                  <a:pt x="683272" y="341629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9866123" y="5328560"/>
            <a:ext cx="59690" cy="60960"/>
          </a:xfrm>
          <a:custGeom>
            <a:avLst/>
            <a:gdLst/>
            <a:ahLst/>
            <a:cxnLst/>
            <a:rect l="l" t="t" r="r" b="b"/>
            <a:pathLst>
              <a:path w="59690" h="60960">
                <a:moveTo>
                  <a:pt x="59661" y="30133"/>
                </a:moveTo>
                <a:lnTo>
                  <a:pt x="56401" y="16346"/>
                </a:lnTo>
                <a:lnTo>
                  <a:pt x="47672" y="5773"/>
                </a:lnTo>
                <a:lnTo>
                  <a:pt x="35052" y="0"/>
                </a:lnTo>
                <a:lnTo>
                  <a:pt x="18870" y="2286"/>
                </a:lnTo>
                <a:lnTo>
                  <a:pt x="7026" y="9301"/>
                </a:lnTo>
                <a:lnTo>
                  <a:pt x="0" y="19831"/>
                </a:lnTo>
                <a:lnTo>
                  <a:pt x="1240" y="37286"/>
                </a:lnTo>
                <a:lnTo>
                  <a:pt x="6919" y="49952"/>
                </a:lnTo>
                <a:lnTo>
                  <a:pt x="15979" y="57809"/>
                </a:lnTo>
                <a:lnTo>
                  <a:pt x="27363" y="60841"/>
                </a:lnTo>
                <a:lnTo>
                  <a:pt x="41821" y="57765"/>
                </a:lnTo>
                <a:lnTo>
                  <a:pt x="52718" y="49445"/>
                </a:lnTo>
                <a:lnTo>
                  <a:pt x="58808" y="37341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0876684" y="2406163"/>
            <a:ext cx="560070" cy="146050"/>
          </a:xfrm>
          <a:custGeom>
            <a:avLst/>
            <a:gdLst/>
            <a:ahLst/>
            <a:cxnLst/>
            <a:rect l="l" t="t" r="r" b="b"/>
            <a:pathLst>
              <a:path w="560070" h="146050">
                <a:moveTo>
                  <a:pt x="559676" y="0"/>
                </a:moveTo>
                <a:lnTo>
                  <a:pt x="0" y="0"/>
                </a:lnTo>
                <a:lnTo>
                  <a:pt x="34798" y="42075"/>
                </a:lnTo>
                <a:lnTo>
                  <a:pt x="75844" y="78066"/>
                </a:lnTo>
                <a:lnTo>
                  <a:pt x="122110" y="107061"/>
                </a:lnTo>
                <a:lnTo>
                  <a:pt x="172389" y="128320"/>
                </a:lnTo>
                <a:lnTo>
                  <a:pt x="225425" y="141312"/>
                </a:lnTo>
                <a:lnTo>
                  <a:pt x="279844" y="145669"/>
                </a:lnTo>
                <a:lnTo>
                  <a:pt x="334264" y="141312"/>
                </a:lnTo>
                <a:lnTo>
                  <a:pt x="387311" y="128320"/>
                </a:lnTo>
                <a:lnTo>
                  <a:pt x="437578" y="107061"/>
                </a:lnTo>
                <a:lnTo>
                  <a:pt x="483844" y="78066"/>
                </a:lnTo>
                <a:lnTo>
                  <a:pt x="524891" y="42075"/>
                </a:lnTo>
                <a:lnTo>
                  <a:pt x="559676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0876894" y="2406167"/>
            <a:ext cx="559435" cy="146050"/>
          </a:xfrm>
          <a:custGeom>
            <a:avLst/>
            <a:gdLst/>
            <a:ahLst/>
            <a:cxnLst/>
            <a:rect l="l" t="t" r="r" b="b"/>
            <a:pathLst>
              <a:path w="559434" h="146050">
                <a:moveTo>
                  <a:pt x="559275" y="0"/>
                </a:moveTo>
                <a:lnTo>
                  <a:pt x="521212" y="45600"/>
                </a:lnTo>
                <a:lnTo>
                  <a:pt x="481403" y="79745"/>
                </a:lnTo>
                <a:lnTo>
                  <a:pt x="436638" y="107527"/>
                </a:lnTo>
                <a:lnTo>
                  <a:pt x="387620" y="128242"/>
                </a:lnTo>
                <a:lnTo>
                  <a:pt x="335052" y="141187"/>
                </a:lnTo>
                <a:lnTo>
                  <a:pt x="279639" y="145658"/>
                </a:lnTo>
                <a:lnTo>
                  <a:pt x="251619" y="144526"/>
                </a:lnTo>
                <a:lnTo>
                  <a:pt x="197538" y="135730"/>
                </a:lnTo>
                <a:lnTo>
                  <a:pt x="146656" y="118812"/>
                </a:lnTo>
                <a:lnTo>
                  <a:pt x="99676" y="94476"/>
                </a:lnTo>
                <a:lnTo>
                  <a:pt x="57302" y="63424"/>
                </a:lnTo>
                <a:lnTo>
                  <a:pt x="20236" y="26360"/>
                </a:lnTo>
                <a:lnTo>
                  <a:pt x="3914" y="5793"/>
                </a:lnTo>
                <a:lnTo>
                  <a:pt x="0" y="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25714" y="1499869"/>
            <a:ext cx="5980524" cy="59805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602515" y="1784966"/>
            <a:ext cx="4367367" cy="43673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174608" y="5577627"/>
            <a:ext cx="5283860" cy="52838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024545" y="1095190"/>
            <a:ext cx="2527935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231F20"/>
                </a:solidFill>
                <a:latin typeface="Century Gothic"/>
                <a:cs typeface="Century Gothic"/>
              </a:rPr>
              <a:t>Детская площадка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69568" y="1238401"/>
            <a:ext cx="10758170" cy="0"/>
          </a:xfrm>
          <a:custGeom>
            <a:avLst/>
            <a:gdLst/>
            <a:ahLst/>
            <a:cxnLst/>
            <a:rect l="l" t="t" r="r" b="b"/>
            <a:pathLst>
              <a:path w="10758169" h="0">
                <a:moveTo>
                  <a:pt x="0" y="0"/>
                </a:moveTo>
                <a:lnTo>
                  <a:pt x="10757966" y="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024569" y="2375785"/>
            <a:ext cx="3299460" cy="24231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30861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Рекомендаци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к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наполнению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детско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площадки:</a:t>
            </a:r>
            <a:endParaRPr sz="1600">
              <a:latin typeface="Century Gothic"/>
              <a:cs typeface="Century Gothic"/>
            </a:endParaRPr>
          </a:p>
          <a:p>
            <a:pPr marL="127635" indent="-114935">
              <a:lnSpc>
                <a:spcPct val="100000"/>
              </a:lnSpc>
              <a:buClr>
                <a:srgbClr val="231F20"/>
              </a:buClr>
              <a:buFont typeface="Century Gothic"/>
              <a:buChar char="-"/>
              <a:tabLst>
                <a:tab pos="128270" algn="l"/>
              </a:tabLst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горка;</a:t>
            </a:r>
            <a:endParaRPr sz="1600">
              <a:latin typeface="Century Gothic"/>
              <a:cs typeface="Century Gothic"/>
            </a:endParaRPr>
          </a:p>
          <a:p>
            <a:pPr marL="127635" indent="-114935">
              <a:lnSpc>
                <a:spcPct val="100000"/>
              </a:lnSpc>
              <a:buClr>
                <a:srgbClr val="231F20"/>
              </a:buClr>
              <a:buFont typeface="Century Gothic"/>
              <a:buChar char="-"/>
              <a:tabLst>
                <a:tab pos="128270" algn="l"/>
              </a:tabLst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качалка-балансир;</a:t>
            </a:r>
            <a:endParaRPr sz="1600">
              <a:latin typeface="Century Gothic"/>
              <a:cs typeface="Century Gothic"/>
            </a:endParaRPr>
          </a:p>
          <a:p>
            <a:pPr marL="127635" indent="-114935">
              <a:lnSpc>
                <a:spcPct val="100000"/>
              </a:lnSpc>
              <a:buClr>
                <a:srgbClr val="231F20"/>
              </a:buClr>
              <a:buFont typeface="Century Gothic"/>
              <a:buChar char="-"/>
              <a:tabLst>
                <a:tab pos="128270" algn="l"/>
              </a:tabLst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карусель;</a:t>
            </a:r>
            <a:endParaRPr sz="1600">
              <a:latin typeface="Century Gothic"/>
              <a:cs typeface="Century Gothic"/>
            </a:endParaRPr>
          </a:p>
          <a:p>
            <a:pPr marL="127635" indent="-114935">
              <a:lnSpc>
                <a:spcPct val="100000"/>
              </a:lnSpc>
              <a:buClr>
                <a:srgbClr val="231F20"/>
              </a:buClr>
              <a:buFont typeface="Century Gothic"/>
              <a:buChar char="-"/>
              <a:tabLst>
                <a:tab pos="128270" algn="l"/>
              </a:tabLst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качалк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н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а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пружине;</a:t>
            </a:r>
            <a:endParaRPr sz="1600">
              <a:latin typeface="Century Gothic"/>
              <a:cs typeface="Century Gothic"/>
            </a:endParaRPr>
          </a:p>
          <a:p>
            <a:pPr marL="127635" indent="-114935">
              <a:lnSpc>
                <a:spcPct val="100000"/>
              </a:lnSpc>
              <a:buClr>
                <a:srgbClr val="231F20"/>
              </a:buClr>
              <a:buFont typeface="Century Gothic"/>
              <a:buChar char="-"/>
              <a:tabLst>
                <a:tab pos="128270" algn="l"/>
              </a:tabLst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качели;</a:t>
            </a:r>
            <a:endParaRPr sz="1600">
              <a:latin typeface="Century Gothic"/>
              <a:cs typeface="Century Gothic"/>
            </a:endParaRPr>
          </a:p>
          <a:p>
            <a:pPr marL="127635" indent="-114935">
              <a:lnSpc>
                <a:spcPct val="100000"/>
              </a:lnSpc>
              <a:buClr>
                <a:srgbClr val="231F20"/>
              </a:buClr>
              <a:buFont typeface="Century Gothic"/>
              <a:buChar char="-"/>
              <a:tabLst>
                <a:tab pos="128270" algn="l"/>
              </a:tabLst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лесенка.</a:t>
            </a:r>
            <a:endParaRPr sz="1600">
              <a:latin typeface="Century Gothic"/>
              <a:cs typeface="Century Gothic"/>
            </a:endParaRPr>
          </a:p>
          <a:p>
            <a:pPr marL="12700" marR="508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Представленны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модел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взят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ы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из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каталог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а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КСИЛ-игра.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44727" y="6387252"/>
            <a:ext cx="4606081" cy="46060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958639" y="6771049"/>
            <a:ext cx="3686088" cy="36860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4550" y="1095189"/>
            <a:ext cx="1783080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231F20"/>
                </a:solidFill>
                <a:latin typeface="Century Gothic"/>
                <a:cs typeface="Century Gothic"/>
              </a:rPr>
              <a:t>Визуализация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635338" y="1238382"/>
            <a:ext cx="11792585" cy="0"/>
          </a:xfrm>
          <a:custGeom>
            <a:avLst/>
            <a:gdLst/>
            <a:ahLst/>
            <a:cxnLst/>
            <a:rect l="l" t="t" r="r" b="b"/>
            <a:pathLst>
              <a:path w="11792585" h="0">
                <a:moveTo>
                  <a:pt x="0" y="0"/>
                </a:moveTo>
                <a:lnTo>
                  <a:pt x="11792191" y="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2394178"/>
            <a:ext cx="15479979" cy="86578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4557" y="1069888"/>
            <a:ext cx="1783080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231F20"/>
                </a:solidFill>
                <a:latin typeface="Century Gothic"/>
                <a:cs typeface="Century Gothic"/>
              </a:rPr>
              <a:t>Визуализация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635356" y="1213081"/>
            <a:ext cx="11792585" cy="0"/>
          </a:xfrm>
          <a:custGeom>
            <a:avLst/>
            <a:gdLst/>
            <a:ahLst/>
            <a:cxnLst/>
            <a:rect l="l" t="t" r="r" b="b"/>
            <a:pathLst>
              <a:path w="11792585" h="0">
                <a:moveTo>
                  <a:pt x="0" y="0"/>
                </a:moveTo>
                <a:lnTo>
                  <a:pt x="11792178" y="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" y="2394178"/>
            <a:ext cx="15479966" cy="86578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4550" y="1069888"/>
            <a:ext cx="1783080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231F20"/>
                </a:solidFill>
                <a:latin typeface="Century Gothic"/>
                <a:cs typeface="Century Gothic"/>
              </a:rPr>
              <a:t>Визуализация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635338" y="1213081"/>
            <a:ext cx="11792585" cy="0"/>
          </a:xfrm>
          <a:custGeom>
            <a:avLst/>
            <a:gdLst/>
            <a:ahLst/>
            <a:cxnLst/>
            <a:rect l="l" t="t" r="r" b="b"/>
            <a:pathLst>
              <a:path w="11792585" h="0">
                <a:moveTo>
                  <a:pt x="0" y="0"/>
                </a:moveTo>
                <a:lnTo>
                  <a:pt x="11792178" y="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2394178"/>
            <a:ext cx="15479965" cy="86578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4550" y="1069888"/>
            <a:ext cx="1783080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231F20"/>
                </a:solidFill>
                <a:latin typeface="Century Gothic"/>
                <a:cs typeface="Century Gothic"/>
              </a:rPr>
              <a:t>Визуализация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635338" y="1213081"/>
            <a:ext cx="11792585" cy="0"/>
          </a:xfrm>
          <a:custGeom>
            <a:avLst/>
            <a:gdLst/>
            <a:ahLst/>
            <a:cxnLst/>
            <a:rect l="l" t="t" r="r" b="b"/>
            <a:pathLst>
              <a:path w="11792585" h="0">
                <a:moveTo>
                  <a:pt x="0" y="0"/>
                </a:moveTo>
                <a:lnTo>
                  <a:pt x="11792178" y="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" y="2339797"/>
            <a:ext cx="15479964" cy="8712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4550" y="1095190"/>
            <a:ext cx="3103880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231F20"/>
                </a:solidFill>
                <a:latin typeface="Century Gothic"/>
                <a:cs typeface="Century Gothic"/>
              </a:rPr>
              <a:t>Пояснительная записка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269405" y="2406481"/>
            <a:ext cx="3396615" cy="4724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АРХИТЕКТУРНО−ПЛАНИРОВОЧНОЕ РЕШЕНИЕ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69405" y="3138001"/>
            <a:ext cx="5699760" cy="24231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Основно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задаче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проектировани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являетс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организация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пространств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а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парково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территори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создание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функциональны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х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зон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,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отвечающи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х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интереса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м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требования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м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жителе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поселка.</a:t>
            </a:r>
            <a:endParaRPr sz="16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Функциональны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зоны:</a:t>
            </a:r>
            <a:endParaRPr sz="1600">
              <a:latin typeface="Century Gothic"/>
              <a:cs typeface="Century Gothic"/>
            </a:endParaRPr>
          </a:p>
          <a:p>
            <a:pPr marL="127635" indent="-114935">
              <a:lnSpc>
                <a:spcPct val="100000"/>
              </a:lnSpc>
              <a:buClr>
                <a:srgbClr val="231F20"/>
              </a:buClr>
              <a:buFont typeface="Century Gothic"/>
              <a:buChar char="-"/>
              <a:tabLst>
                <a:tab pos="128270" algn="l"/>
              </a:tabLst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детска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площадка;</a:t>
            </a:r>
            <a:endParaRPr sz="1600">
              <a:latin typeface="Century Gothic"/>
              <a:cs typeface="Century Gothic"/>
            </a:endParaRPr>
          </a:p>
          <a:p>
            <a:pPr marL="127635" indent="-114935">
              <a:lnSpc>
                <a:spcPct val="100000"/>
              </a:lnSpc>
              <a:buClr>
                <a:srgbClr val="231F20"/>
              </a:buClr>
              <a:buFont typeface="Century Gothic"/>
              <a:buChar char="-"/>
              <a:tabLst>
                <a:tab pos="128270" algn="l"/>
              </a:tabLst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публична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зона;</a:t>
            </a:r>
            <a:endParaRPr sz="1600">
              <a:latin typeface="Century Gothic"/>
              <a:cs typeface="Century Gothic"/>
            </a:endParaRPr>
          </a:p>
          <a:p>
            <a:pPr marL="127635" indent="-114935">
              <a:lnSpc>
                <a:spcPct val="100000"/>
              </a:lnSpc>
              <a:buClr>
                <a:srgbClr val="231F20"/>
              </a:buClr>
              <a:buFont typeface="Century Gothic"/>
              <a:buChar char="-"/>
              <a:tabLst>
                <a:tab pos="128270" algn="l"/>
              </a:tabLst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прогулочна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зона.</a:t>
            </a:r>
            <a:endParaRPr sz="1600">
              <a:latin typeface="Century Gothic"/>
              <a:cs typeface="Century Gothic"/>
            </a:endParaRPr>
          </a:p>
          <a:p>
            <a:pPr marL="12700" marR="7112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Проекто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м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предусмотрено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: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дорожны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покрытия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(брусчата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,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песок)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,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освещение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,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озеленени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территории.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24512" y="2406481"/>
            <a:ext cx="3115945" cy="4724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АРХИТЕКТУРНО-ЛАНДШАФТНЫЕ ХАРАКТЕРИСТИК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ТЕРРИТОРИИ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24512" y="3138001"/>
            <a:ext cx="5860415" cy="19354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Участо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к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располагаетс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в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непосредственно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близост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от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здани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администраци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пг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т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Кардымов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о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Казанской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церкви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. </a:t>
            </a:r>
            <a:r>
              <a:rPr dirty="0" sz="1600" spc="-10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о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территори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проходя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т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транзитны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пешеходные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маршруты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.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Релье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ф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территори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ровный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,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бе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з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сильных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перепадов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,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планировк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а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структур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а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отсутствут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.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С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ландшафтно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точк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зрени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-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территори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н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организована.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Зон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ы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притяжени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отсутствуют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. </a:t>
            </a:r>
            <a:r>
              <a:rPr dirty="0" sz="1600" spc="-10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Имеетс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мног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о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зеленых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насаждений.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43642" y="1238388"/>
            <a:ext cx="10883900" cy="0"/>
          </a:xfrm>
          <a:custGeom>
            <a:avLst/>
            <a:gdLst/>
            <a:ahLst/>
            <a:cxnLst/>
            <a:rect l="l" t="t" r="r" b="b"/>
            <a:pathLst>
              <a:path w="10883900" h="0">
                <a:moveTo>
                  <a:pt x="0" y="0"/>
                </a:moveTo>
                <a:lnTo>
                  <a:pt x="10883900" y="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4545" y="1095190"/>
            <a:ext cx="2647315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231F20"/>
                </a:solidFill>
                <a:latin typeface="Century Gothic"/>
                <a:cs typeface="Century Gothic"/>
              </a:rPr>
              <a:t>Ситуационный план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24545" y="2406481"/>
            <a:ext cx="2273935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В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КОНТЕКСТ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ОБЛАСТИ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990038" y="2406481"/>
            <a:ext cx="2273935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В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КОНТЕКСТ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ОБЛАСТИ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67077" y="1238394"/>
            <a:ext cx="10661015" cy="0"/>
          </a:xfrm>
          <a:custGeom>
            <a:avLst/>
            <a:gdLst/>
            <a:ahLst/>
            <a:cxnLst/>
            <a:rect l="l" t="t" r="r" b="b"/>
            <a:pathLst>
              <a:path w="10661015" h="0">
                <a:moveTo>
                  <a:pt x="0" y="0"/>
                </a:moveTo>
                <a:lnTo>
                  <a:pt x="10660456" y="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37245" y="2938049"/>
            <a:ext cx="6586687" cy="6520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217404" y="4874566"/>
            <a:ext cx="1522095" cy="4724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Кардымовский район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65487" y="6411165"/>
            <a:ext cx="106807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Смоленск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914139" y="6328100"/>
            <a:ext cx="87630" cy="86360"/>
          </a:xfrm>
          <a:custGeom>
            <a:avLst/>
            <a:gdLst/>
            <a:ahLst/>
            <a:cxnLst/>
            <a:rect l="l" t="t" r="r" b="b"/>
            <a:pathLst>
              <a:path w="87630" h="86360">
                <a:moveTo>
                  <a:pt x="56702" y="0"/>
                </a:moveTo>
                <a:lnTo>
                  <a:pt x="12718" y="11781"/>
                </a:lnTo>
                <a:lnTo>
                  <a:pt x="0" y="31973"/>
                </a:lnTo>
                <a:lnTo>
                  <a:pt x="1241" y="49163"/>
                </a:lnTo>
                <a:lnTo>
                  <a:pt x="5942" y="63333"/>
                </a:lnTo>
                <a:lnTo>
                  <a:pt x="13546" y="74320"/>
                </a:lnTo>
                <a:lnTo>
                  <a:pt x="23496" y="81959"/>
                </a:lnTo>
                <a:lnTo>
                  <a:pt x="35236" y="86086"/>
                </a:lnTo>
                <a:lnTo>
                  <a:pt x="51820" y="84498"/>
                </a:lnTo>
                <a:lnTo>
                  <a:pt x="83560" y="60645"/>
                </a:lnTo>
                <a:lnTo>
                  <a:pt x="87637" y="42359"/>
                </a:lnTo>
                <a:lnTo>
                  <a:pt x="85327" y="28175"/>
                </a:lnTo>
                <a:lnTo>
                  <a:pt x="78899" y="15884"/>
                </a:lnTo>
                <a:lnTo>
                  <a:pt x="69107" y="6241"/>
                </a:lnTo>
                <a:lnTo>
                  <a:pt x="5670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002841" y="2938049"/>
            <a:ext cx="6823379" cy="6489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9" y="3198304"/>
            <a:ext cx="15427279" cy="78537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24545" y="1095190"/>
            <a:ext cx="2647315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231F20"/>
                </a:solidFill>
                <a:latin typeface="Century Gothic"/>
                <a:cs typeface="Century Gothic"/>
              </a:rPr>
              <a:t>Ситуационный план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4545" y="2406481"/>
            <a:ext cx="2287905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В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КОНТЕКСТ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ПОСЕЛКА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67077" y="1238394"/>
            <a:ext cx="10661015" cy="0"/>
          </a:xfrm>
          <a:custGeom>
            <a:avLst/>
            <a:gdLst/>
            <a:ahLst/>
            <a:cxnLst/>
            <a:rect l="l" t="t" r="r" b="b"/>
            <a:pathLst>
              <a:path w="10661015" h="0">
                <a:moveTo>
                  <a:pt x="0" y="0"/>
                </a:moveTo>
                <a:lnTo>
                  <a:pt x="10660456" y="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885617" y="5221903"/>
            <a:ext cx="3479800" cy="2259330"/>
          </a:xfrm>
          <a:custGeom>
            <a:avLst/>
            <a:gdLst/>
            <a:ahLst/>
            <a:cxnLst/>
            <a:rect l="l" t="t" r="r" b="b"/>
            <a:pathLst>
              <a:path w="3479800" h="2259329">
                <a:moveTo>
                  <a:pt x="1993900" y="0"/>
                </a:moveTo>
                <a:lnTo>
                  <a:pt x="0" y="918641"/>
                </a:lnTo>
                <a:lnTo>
                  <a:pt x="3479800" y="2258872"/>
                </a:lnTo>
                <a:lnTo>
                  <a:pt x="2768600" y="1168400"/>
                </a:lnTo>
                <a:lnTo>
                  <a:pt x="1993900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372013" y="9793046"/>
            <a:ext cx="1308100" cy="400685"/>
          </a:xfrm>
          <a:custGeom>
            <a:avLst/>
            <a:gdLst/>
            <a:ahLst/>
            <a:cxnLst/>
            <a:rect l="l" t="t" r="r" b="b"/>
            <a:pathLst>
              <a:path w="1308100" h="400684">
                <a:moveTo>
                  <a:pt x="1308100" y="400557"/>
                </a:moveTo>
                <a:lnTo>
                  <a:pt x="0" y="400557"/>
                </a:lnTo>
                <a:lnTo>
                  <a:pt x="0" y="0"/>
                </a:lnTo>
                <a:lnTo>
                  <a:pt x="1308100" y="0"/>
                </a:lnTo>
                <a:lnTo>
                  <a:pt x="1308100" y="400557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1843096" y="9850703"/>
            <a:ext cx="2774315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проектируема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территория</a:t>
            </a:r>
            <a:endParaRPr sz="16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4545" y="1095190"/>
            <a:ext cx="2009139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231F20"/>
                </a:solidFill>
                <a:latin typeface="Century Gothic"/>
                <a:cs typeface="Century Gothic"/>
              </a:rPr>
              <a:t>Фотофиксация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885617" y="1238388"/>
            <a:ext cx="11542395" cy="0"/>
          </a:xfrm>
          <a:custGeom>
            <a:avLst/>
            <a:gdLst/>
            <a:ahLst/>
            <a:cxnLst/>
            <a:rect l="l" t="t" r="r" b="b"/>
            <a:pathLst>
              <a:path w="11542394" h="0">
                <a:moveTo>
                  <a:pt x="0" y="0"/>
                </a:moveTo>
                <a:lnTo>
                  <a:pt x="11541912" y="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2436294"/>
            <a:ext cx="5428703" cy="41335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968560" y="2436304"/>
            <a:ext cx="5511380" cy="41335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5" y="6545334"/>
            <a:ext cx="15479953" cy="4506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428754" y="2436342"/>
            <a:ext cx="4536909" cy="41335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4550" y="1095190"/>
            <a:ext cx="1903730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231F20"/>
                </a:solidFill>
                <a:latin typeface="Century Gothic"/>
                <a:cs typeface="Century Gothic"/>
              </a:rPr>
              <a:t>Опорный план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012952" y="1238388"/>
            <a:ext cx="11414760" cy="0"/>
          </a:xfrm>
          <a:custGeom>
            <a:avLst/>
            <a:gdLst/>
            <a:ahLst/>
            <a:cxnLst/>
            <a:rect l="l" t="t" r="r" b="b"/>
            <a:pathLst>
              <a:path w="11414760" h="0">
                <a:moveTo>
                  <a:pt x="0" y="0"/>
                </a:moveTo>
                <a:lnTo>
                  <a:pt x="11414594" y="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91537" y="7860430"/>
            <a:ext cx="115570" cy="209550"/>
          </a:xfrm>
          <a:custGeom>
            <a:avLst/>
            <a:gdLst/>
            <a:ahLst/>
            <a:cxnLst/>
            <a:rect l="l" t="t" r="r" b="b"/>
            <a:pathLst>
              <a:path w="115570" h="209550">
                <a:moveTo>
                  <a:pt x="0" y="0"/>
                </a:moveTo>
                <a:lnTo>
                  <a:pt x="115125" y="20894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06663" y="7662514"/>
            <a:ext cx="738505" cy="407034"/>
          </a:xfrm>
          <a:custGeom>
            <a:avLst/>
            <a:gdLst/>
            <a:ahLst/>
            <a:cxnLst/>
            <a:rect l="l" t="t" r="r" b="b"/>
            <a:pathLst>
              <a:path w="738505" h="407034">
                <a:moveTo>
                  <a:pt x="0" y="406857"/>
                </a:moveTo>
                <a:lnTo>
                  <a:pt x="73835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83003" y="7005538"/>
            <a:ext cx="362585" cy="657225"/>
          </a:xfrm>
          <a:custGeom>
            <a:avLst/>
            <a:gdLst/>
            <a:ahLst/>
            <a:cxnLst/>
            <a:rect l="l" t="t" r="r" b="b"/>
            <a:pathLst>
              <a:path w="362584" h="657225">
                <a:moveTo>
                  <a:pt x="362013" y="65697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19495" y="7005539"/>
            <a:ext cx="463550" cy="255904"/>
          </a:xfrm>
          <a:custGeom>
            <a:avLst/>
            <a:gdLst/>
            <a:ahLst/>
            <a:cxnLst/>
            <a:rect l="l" t="t" r="r" b="b"/>
            <a:pathLst>
              <a:path w="463550" h="255904">
                <a:moveTo>
                  <a:pt x="463511" y="0"/>
                </a:moveTo>
                <a:lnTo>
                  <a:pt x="0" y="25539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91537" y="7210220"/>
            <a:ext cx="28575" cy="50800"/>
          </a:xfrm>
          <a:custGeom>
            <a:avLst/>
            <a:gdLst/>
            <a:ahLst/>
            <a:cxnLst/>
            <a:rect l="l" t="t" r="r" b="b"/>
            <a:pathLst>
              <a:path w="28575" h="50800">
                <a:moveTo>
                  <a:pt x="27952" y="5071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93282" y="7863584"/>
            <a:ext cx="93980" cy="170180"/>
          </a:xfrm>
          <a:custGeom>
            <a:avLst/>
            <a:gdLst/>
            <a:ahLst/>
            <a:cxnLst/>
            <a:rect l="l" t="t" r="r" b="b"/>
            <a:pathLst>
              <a:path w="93979" h="170179">
                <a:moveTo>
                  <a:pt x="0" y="0"/>
                </a:moveTo>
                <a:lnTo>
                  <a:pt x="93637" y="16993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91540" y="8033528"/>
            <a:ext cx="95885" cy="52705"/>
          </a:xfrm>
          <a:custGeom>
            <a:avLst/>
            <a:gdLst/>
            <a:ahLst/>
            <a:cxnLst/>
            <a:rect l="l" t="t" r="r" b="b"/>
            <a:pathLst>
              <a:path w="95885" h="52704">
                <a:moveTo>
                  <a:pt x="95377" y="0"/>
                </a:moveTo>
                <a:lnTo>
                  <a:pt x="0" y="5256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91537" y="7863582"/>
            <a:ext cx="1905" cy="1270"/>
          </a:xfrm>
          <a:custGeom>
            <a:avLst/>
            <a:gdLst/>
            <a:ahLst/>
            <a:cxnLst/>
            <a:rect l="l" t="t" r="r" b="b"/>
            <a:pathLst>
              <a:path w="1905" h="1270">
                <a:moveTo>
                  <a:pt x="0" y="990"/>
                </a:moveTo>
                <a:lnTo>
                  <a:pt x="1739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07072" y="8498888"/>
            <a:ext cx="342265" cy="714375"/>
          </a:xfrm>
          <a:custGeom>
            <a:avLst/>
            <a:gdLst/>
            <a:ahLst/>
            <a:cxnLst/>
            <a:rect l="l" t="t" r="r" b="b"/>
            <a:pathLst>
              <a:path w="342265" h="714375">
                <a:moveTo>
                  <a:pt x="0" y="0"/>
                </a:moveTo>
                <a:lnTo>
                  <a:pt x="341909" y="71432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91542" y="9213215"/>
            <a:ext cx="957580" cy="458470"/>
          </a:xfrm>
          <a:custGeom>
            <a:avLst/>
            <a:gdLst/>
            <a:ahLst/>
            <a:cxnLst/>
            <a:rect l="l" t="t" r="r" b="b"/>
            <a:pathLst>
              <a:path w="957580" h="458470">
                <a:moveTo>
                  <a:pt x="957440" y="0"/>
                </a:moveTo>
                <a:lnTo>
                  <a:pt x="0" y="45829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91537" y="8498892"/>
            <a:ext cx="615950" cy="294640"/>
          </a:xfrm>
          <a:custGeom>
            <a:avLst/>
            <a:gdLst/>
            <a:ahLst/>
            <a:cxnLst/>
            <a:rect l="l" t="t" r="r" b="b"/>
            <a:pathLst>
              <a:path w="615950" h="294640">
                <a:moveTo>
                  <a:pt x="0" y="294614"/>
                </a:moveTo>
                <a:lnTo>
                  <a:pt x="61553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268213" y="9474004"/>
            <a:ext cx="335280" cy="718185"/>
          </a:xfrm>
          <a:custGeom>
            <a:avLst/>
            <a:gdLst/>
            <a:ahLst/>
            <a:cxnLst/>
            <a:rect l="l" t="t" r="r" b="b"/>
            <a:pathLst>
              <a:path w="335280" h="718184">
                <a:moveTo>
                  <a:pt x="0" y="0"/>
                </a:moveTo>
                <a:lnTo>
                  <a:pt x="334721" y="71817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96380" y="10192171"/>
            <a:ext cx="1106805" cy="516255"/>
          </a:xfrm>
          <a:custGeom>
            <a:avLst/>
            <a:gdLst/>
            <a:ahLst/>
            <a:cxnLst/>
            <a:rect l="l" t="t" r="r" b="b"/>
            <a:pathLst>
              <a:path w="1106805" h="516254">
                <a:moveTo>
                  <a:pt x="1106551" y="0"/>
                </a:moveTo>
                <a:lnTo>
                  <a:pt x="0" y="51572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91537" y="10053856"/>
            <a:ext cx="305435" cy="654050"/>
          </a:xfrm>
          <a:custGeom>
            <a:avLst/>
            <a:gdLst/>
            <a:ahLst/>
            <a:cxnLst/>
            <a:rect l="l" t="t" r="r" b="b"/>
            <a:pathLst>
              <a:path w="305434" h="654050">
                <a:moveTo>
                  <a:pt x="304838" y="65403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91537" y="9474001"/>
            <a:ext cx="1076960" cy="502284"/>
          </a:xfrm>
          <a:custGeom>
            <a:avLst/>
            <a:gdLst/>
            <a:ahLst/>
            <a:cxnLst/>
            <a:rect l="l" t="t" r="r" b="b"/>
            <a:pathLst>
              <a:path w="1076960" h="502284">
                <a:moveTo>
                  <a:pt x="0" y="501815"/>
                </a:moveTo>
                <a:lnTo>
                  <a:pt x="107668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22806" y="10439465"/>
            <a:ext cx="1116330" cy="533400"/>
          </a:xfrm>
          <a:custGeom>
            <a:avLst/>
            <a:gdLst/>
            <a:ahLst/>
            <a:cxnLst/>
            <a:rect l="l" t="t" r="r" b="b"/>
            <a:pathLst>
              <a:path w="1116330" h="533400">
                <a:moveTo>
                  <a:pt x="1115822" y="0"/>
                </a:moveTo>
                <a:lnTo>
                  <a:pt x="0" y="5330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22810" y="10972561"/>
            <a:ext cx="38100" cy="80010"/>
          </a:xfrm>
          <a:custGeom>
            <a:avLst/>
            <a:gdLst/>
            <a:ahLst/>
            <a:cxnLst/>
            <a:rect l="l" t="t" r="r" b="b"/>
            <a:pathLst>
              <a:path w="38100" h="80009">
                <a:moveTo>
                  <a:pt x="0" y="0"/>
                </a:moveTo>
                <a:lnTo>
                  <a:pt x="37957" y="7944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738626" y="10439463"/>
            <a:ext cx="292735" cy="612775"/>
          </a:xfrm>
          <a:custGeom>
            <a:avLst/>
            <a:gdLst/>
            <a:ahLst/>
            <a:cxnLst/>
            <a:rect l="l" t="t" r="r" b="b"/>
            <a:pathLst>
              <a:path w="292735" h="612775">
                <a:moveTo>
                  <a:pt x="292648" y="612546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969528" y="7852224"/>
            <a:ext cx="351155" cy="180975"/>
          </a:xfrm>
          <a:custGeom>
            <a:avLst/>
            <a:gdLst/>
            <a:ahLst/>
            <a:cxnLst/>
            <a:rect l="l" t="t" r="r" b="b"/>
            <a:pathLst>
              <a:path w="351155" h="180975">
                <a:moveTo>
                  <a:pt x="0" y="180886"/>
                </a:moveTo>
                <a:lnTo>
                  <a:pt x="350989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320519" y="7852219"/>
            <a:ext cx="1649095" cy="3200400"/>
          </a:xfrm>
          <a:custGeom>
            <a:avLst/>
            <a:gdLst/>
            <a:ahLst/>
            <a:cxnLst/>
            <a:rect l="l" t="t" r="r" b="b"/>
            <a:pathLst>
              <a:path w="1649095" h="3200400">
                <a:moveTo>
                  <a:pt x="0" y="0"/>
                </a:moveTo>
                <a:lnTo>
                  <a:pt x="1648890" y="319979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969524" y="8033111"/>
            <a:ext cx="1555750" cy="3019425"/>
          </a:xfrm>
          <a:custGeom>
            <a:avLst/>
            <a:gdLst/>
            <a:ahLst/>
            <a:cxnLst/>
            <a:rect l="l" t="t" r="r" b="b"/>
            <a:pathLst>
              <a:path w="1555750" h="3019425">
                <a:moveTo>
                  <a:pt x="1555683" y="301889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91537" y="10893154"/>
            <a:ext cx="78740" cy="159385"/>
          </a:xfrm>
          <a:custGeom>
            <a:avLst/>
            <a:gdLst/>
            <a:ahLst/>
            <a:cxnLst/>
            <a:rect l="l" t="t" r="r" b="b"/>
            <a:pathLst>
              <a:path w="78739" h="159384">
                <a:moveTo>
                  <a:pt x="78120" y="15885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870940" y="8613717"/>
            <a:ext cx="121920" cy="226695"/>
          </a:xfrm>
          <a:custGeom>
            <a:avLst/>
            <a:gdLst/>
            <a:ahLst/>
            <a:cxnLst/>
            <a:rect l="l" t="t" r="r" b="b"/>
            <a:pathLst>
              <a:path w="121919" h="226695">
                <a:moveTo>
                  <a:pt x="0" y="0"/>
                </a:moveTo>
                <a:lnTo>
                  <a:pt x="121348" y="22612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992283" y="8688482"/>
            <a:ext cx="282575" cy="151765"/>
          </a:xfrm>
          <a:custGeom>
            <a:avLst/>
            <a:gdLst/>
            <a:ahLst/>
            <a:cxnLst/>
            <a:rect l="l" t="t" r="r" b="b"/>
            <a:pathLst>
              <a:path w="282575" h="151765">
                <a:moveTo>
                  <a:pt x="0" y="151358"/>
                </a:moveTo>
                <a:lnTo>
                  <a:pt x="28199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236381" y="8617821"/>
            <a:ext cx="38100" cy="71120"/>
          </a:xfrm>
          <a:custGeom>
            <a:avLst/>
            <a:gdLst/>
            <a:ahLst/>
            <a:cxnLst/>
            <a:rect l="l" t="t" r="r" b="b"/>
            <a:pathLst>
              <a:path w="38100" h="71120">
                <a:moveTo>
                  <a:pt x="37896" y="70662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879288" y="7952450"/>
            <a:ext cx="38100" cy="71120"/>
          </a:xfrm>
          <a:custGeom>
            <a:avLst/>
            <a:gdLst/>
            <a:ahLst/>
            <a:cxnLst/>
            <a:rect l="l" t="t" r="r" b="b"/>
            <a:pathLst>
              <a:path w="38100" h="71120">
                <a:moveTo>
                  <a:pt x="37922" y="70662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597275" y="7952453"/>
            <a:ext cx="282575" cy="151765"/>
          </a:xfrm>
          <a:custGeom>
            <a:avLst/>
            <a:gdLst/>
            <a:ahLst/>
            <a:cxnLst/>
            <a:rect l="l" t="t" r="r" b="b"/>
            <a:pathLst>
              <a:path w="282575" h="151765">
                <a:moveTo>
                  <a:pt x="282016" y="0"/>
                </a:moveTo>
                <a:lnTo>
                  <a:pt x="0" y="15135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597280" y="8103809"/>
            <a:ext cx="123825" cy="230504"/>
          </a:xfrm>
          <a:custGeom>
            <a:avLst/>
            <a:gdLst/>
            <a:ahLst/>
            <a:cxnLst/>
            <a:rect l="l" t="t" r="r" b="b"/>
            <a:pathLst>
              <a:path w="123825" h="230504">
                <a:moveTo>
                  <a:pt x="0" y="0"/>
                </a:moveTo>
                <a:lnTo>
                  <a:pt x="123393" y="22992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067211" y="8171960"/>
            <a:ext cx="48895" cy="91440"/>
          </a:xfrm>
          <a:custGeom>
            <a:avLst/>
            <a:gdLst/>
            <a:ahLst/>
            <a:cxnLst/>
            <a:rect l="l" t="t" r="r" b="b"/>
            <a:pathLst>
              <a:path w="48895" h="91440">
                <a:moveTo>
                  <a:pt x="0" y="0"/>
                </a:moveTo>
                <a:lnTo>
                  <a:pt x="48806" y="9095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116016" y="8117950"/>
            <a:ext cx="258445" cy="145415"/>
          </a:xfrm>
          <a:custGeom>
            <a:avLst/>
            <a:gdLst/>
            <a:ahLst/>
            <a:cxnLst/>
            <a:rect l="l" t="t" r="r" b="b"/>
            <a:pathLst>
              <a:path w="258445" h="145415">
                <a:moveTo>
                  <a:pt x="0" y="144970"/>
                </a:moveTo>
                <a:lnTo>
                  <a:pt x="25801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302492" y="7971683"/>
            <a:ext cx="71755" cy="146685"/>
          </a:xfrm>
          <a:custGeom>
            <a:avLst/>
            <a:gdLst/>
            <a:ahLst/>
            <a:cxnLst/>
            <a:rect l="l" t="t" r="r" b="b"/>
            <a:pathLst>
              <a:path w="71754" h="146684">
                <a:moveTo>
                  <a:pt x="71539" y="14626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302495" y="7832874"/>
            <a:ext cx="77470" cy="139065"/>
          </a:xfrm>
          <a:custGeom>
            <a:avLst/>
            <a:gdLst/>
            <a:ahLst/>
            <a:cxnLst/>
            <a:rect l="l" t="t" r="r" b="b"/>
            <a:pathLst>
              <a:path w="77470" h="139065">
                <a:moveTo>
                  <a:pt x="0" y="138810"/>
                </a:moveTo>
                <a:lnTo>
                  <a:pt x="7739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233466" y="7539514"/>
            <a:ext cx="146685" cy="293370"/>
          </a:xfrm>
          <a:custGeom>
            <a:avLst/>
            <a:gdLst/>
            <a:ahLst/>
            <a:cxnLst/>
            <a:rect l="l" t="t" r="r" b="b"/>
            <a:pathLst>
              <a:path w="146685" h="293370">
                <a:moveTo>
                  <a:pt x="146418" y="29335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067137" y="7516927"/>
            <a:ext cx="166370" cy="22860"/>
          </a:xfrm>
          <a:custGeom>
            <a:avLst/>
            <a:gdLst/>
            <a:ahLst/>
            <a:cxnLst/>
            <a:rect l="l" t="t" r="r" b="b"/>
            <a:pathLst>
              <a:path w="166370" h="22859">
                <a:moveTo>
                  <a:pt x="166331" y="2258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3981766" y="7381383"/>
            <a:ext cx="85725" cy="135890"/>
          </a:xfrm>
          <a:custGeom>
            <a:avLst/>
            <a:gdLst/>
            <a:ahLst/>
            <a:cxnLst/>
            <a:rect l="l" t="t" r="r" b="b"/>
            <a:pathLst>
              <a:path w="85725" h="135890">
                <a:moveTo>
                  <a:pt x="85369" y="13554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3724209" y="7381385"/>
            <a:ext cx="257810" cy="128270"/>
          </a:xfrm>
          <a:custGeom>
            <a:avLst/>
            <a:gdLst/>
            <a:ahLst/>
            <a:cxnLst/>
            <a:rect l="l" t="t" r="r" b="b"/>
            <a:pathLst>
              <a:path w="257810" h="128270">
                <a:moveTo>
                  <a:pt x="257555" y="0"/>
                </a:moveTo>
                <a:lnTo>
                  <a:pt x="0" y="12771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3724207" y="7509101"/>
            <a:ext cx="24130" cy="68580"/>
          </a:xfrm>
          <a:custGeom>
            <a:avLst/>
            <a:gdLst/>
            <a:ahLst/>
            <a:cxnLst/>
            <a:rect l="l" t="t" r="r" b="b"/>
            <a:pathLst>
              <a:path w="24129" h="68579">
                <a:moveTo>
                  <a:pt x="0" y="0"/>
                </a:moveTo>
                <a:lnTo>
                  <a:pt x="23837" y="6814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2917209" y="7863128"/>
            <a:ext cx="298450" cy="160020"/>
          </a:xfrm>
          <a:custGeom>
            <a:avLst/>
            <a:gdLst/>
            <a:ahLst/>
            <a:cxnLst/>
            <a:rect l="l" t="t" r="r" b="b"/>
            <a:pathLst>
              <a:path w="298450" h="160020">
                <a:moveTo>
                  <a:pt x="298119" y="0"/>
                </a:moveTo>
                <a:lnTo>
                  <a:pt x="0" y="15998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3236382" y="8457840"/>
            <a:ext cx="298450" cy="160020"/>
          </a:xfrm>
          <a:custGeom>
            <a:avLst/>
            <a:gdLst/>
            <a:ahLst/>
            <a:cxnLst/>
            <a:rect l="l" t="t" r="r" b="b"/>
            <a:pathLst>
              <a:path w="298450" h="160020">
                <a:moveTo>
                  <a:pt x="0" y="159981"/>
                </a:moveTo>
                <a:lnTo>
                  <a:pt x="298119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3534497" y="8171960"/>
            <a:ext cx="532765" cy="286385"/>
          </a:xfrm>
          <a:custGeom>
            <a:avLst/>
            <a:gdLst/>
            <a:ahLst/>
            <a:cxnLst/>
            <a:rect l="l" t="t" r="r" b="b"/>
            <a:pathLst>
              <a:path w="532764" h="286384">
                <a:moveTo>
                  <a:pt x="0" y="285876"/>
                </a:moveTo>
                <a:lnTo>
                  <a:pt x="532714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3215325" y="7577252"/>
            <a:ext cx="532765" cy="286385"/>
          </a:xfrm>
          <a:custGeom>
            <a:avLst/>
            <a:gdLst/>
            <a:ahLst/>
            <a:cxnLst/>
            <a:rect l="l" t="t" r="r" b="b"/>
            <a:pathLst>
              <a:path w="532764" h="286384">
                <a:moveTo>
                  <a:pt x="532714" y="0"/>
                </a:moveTo>
                <a:lnTo>
                  <a:pt x="0" y="28587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2736599" y="8613717"/>
            <a:ext cx="134620" cy="72390"/>
          </a:xfrm>
          <a:custGeom>
            <a:avLst/>
            <a:gdLst/>
            <a:ahLst/>
            <a:cxnLst/>
            <a:rect l="l" t="t" r="r" b="b"/>
            <a:pathLst>
              <a:path w="134619" h="72390">
                <a:moveTo>
                  <a:pt x="134340" y="0"/>
                </a:moveTo>
                <a:lnTo>
                  <a:pt x="0" y="7211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2586329" y="8405838"/>
            <a:ext cx="150495" cy="280035"/>
          </a:xfrm>
          <a:custGeom>
            <a:avLst/>
            <a:gdLst/>
            <a:ahLst/>
            <a:cxnLst/>
            <a:rect l="l" t="t" r="r" b="b"/>
            <a:pathLst>
              <a:path w="150494" h="280034">
                <a:moveTo>
                  <a:pt x="150266" y="27998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2586334" y="8333728"/>
            <a:ext cx="134620" cy="72390"/>
          </a:xfrm>
          <a:custGeom>
            <a:avLst/>
            <a:gdLst/>
            <a:ahLst/>
            <a:cxnLst/>
            <a:rect l="l" t="t" r="r" b="b"/>
            <a:pathLst>
              <a:path w="134619" h="72390">
                <a:moveTo>
                  <a:pt x="0" y="72110"/>
                </a:moveTo>
                <a:lnTo>
                  <a:pt x="13434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3712385" y="8250112"/>
            <a:ext cx="209550" cy="112395"/>
          </a:xfrm>
          <a:custGeom>
            <a:avLst/>
            <a:gdLst/>
            <a:ahLst/>
            <a:cxnLst/>
            <a:rect l="l" t="t" r="r" b="b"/>
            <a:pathLst>
              <a:path w="209550" h="112395">
                <a:moveTo>
                  <a:pt x="0" y="112242"/>
                </a:moveTo>
                <a:lnTo>
                  <a:pt x="20920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3921594" y="8250111"/>
            <a:ext cx="59690" cy="111125"/>
          </a:xfrm>
          <a:custGeom>
            <a:avLst/>
            <a:gdLst/>
            <a:ahLst/>
            <a:cxnLst/>
            <a:rect l="l" t="t" r="r" b="b"/>
            <a:pathLst>
              <a:path w="59689" h="111125">
                <a:moveTo>
                  <a:pt x="0" y="0"/>
                </a:moveTo>
                <a:lnTo>
                  <a:pt x="59486" y="11079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3771873" y="8360911"/>
            <a:ext cx="209550" cy="112395"/>
          </a:xfrm>
          <a:custGeom>
            <a:avLst/>
            <a:gdLst/>
            <a:ahLst/>
            <a:cxnLst/>
            <a:rect l="l" t="t" r="r" b="b"/>
            <a:pathLst>
              <a:path w="209550" h="112395">
                <a:moveTo>
                  <a:pt x="209207" y="0"/>
                </a:moveTo>
                <a:lnTo>
                  <a:pt x="0" y="11228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3712385" y="8362360"/>
            <a:ext cx="59690" cy="111125"/>
          </a:xfrm>
          <a:custGeom>
            <a:avLst/>
            <a:gdLst/>
            <a:ahLst/>
            <a:cxnLst/>
            <a:rect l="l" t="t" r="r" b="b"/>
            <a:pathLst>
              <a:path w="59689" h="111125">
                <a:moveTo>
                  <a:pt x="59486" y="110832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3406593" y="7655356"/>
            <a:ext cx="196215" cy="105410"/>
          </a:xfrm>
          <a:custGeom>
            <a:avLst/>
            <a:gdLst/>
            <a:ahLst/>
            <a:cxnLst/>
            <a:rect l="l" t="t" r="r" b="b"/>
            <a:pathLst>
              <a:path w="196214" h="105409">
                <a:moveTo>
                  <a:pt x="0" y="105143"/>
                </a:moveTo>
                <a:lnTo>
                  <a:pt x="19587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3560956" y="7578045"/>
            <a:ext cx="41910" cy="77470"/>
          </a:xfrm>
          <a:custGeom>
            <a:avLst/>
            <a:gdLst/>
            <a:ahLst/>
            <a:cxnLst/>
            <a:rect l="l" t="t" r="r" b="b"/>
            <a:pathLst>
              <a:path w="41910" h="77470">
                <a:moveTo>
                  <a:pt x="41503" y="7731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3365081" y="7578050"/>
            <a:ext cx="196215" cy="105410"/>
          </a:xfrm>
          <a:custGeom>
            <a:avLst/>
            <a:gdLst/>
            <a:ahLst/>
            <a:cxnLst/>
            <a:rect l="l" t="t" r="r" b="b"/>
            <a:pathLst>
              <a:path w="196214" h="105409">
                <a:moveTo>
                  <a:pt x="195872" y="0"/>
                </a:moveTo>
                <a:lnTo>
                  <a:pt x="0" y="10513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3365086" y="7683187"/>
            <a:ext cx="41910" cy="77470"/>
          </a:xfrm>
          <a:custGeom>
            <a:avLst/>
            <a:gdLst/>
            <a:ahLst/>
            <a:cxnLst/>
            <a:rect l="l" t="t" r="r" b="b"/>
            <a:pathLst>
              <a:path w="41910" h="77470">
                <a:moveTo>
                  <a:pt x="0" y="0"/>
                </a:moveTo>
                <a:lnTo>
                  <a:pt x="41503" y="7731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0127042" y="2983726"/>
            <a:ext cx="49530" cy="147320"/>
          </a:xfrm>
          <a:custGeom>
            <a:avLst/>
            <a:gdLst/>
            <a:ahLst/>
            <a:cxnLst/>
            <a:rect l="l" t="t" r="r" b="b"/>
            <a:pathLst>
              <a:path w="49529" h="147319">
                <a:moveTo>
                  <a:pt x="0" y="0"/>
                </a:moveTo>
                <a:lnTo>
                  <a:pt x="49530" y="14729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0176569" y="3090092"/>
            <a:ext cx="121920" cy="41275"/>
          </a:xfrm>
          <a:custGeom>
            <a:avLst/>
            <a:gdLst/>
            <a:ahLst/>
            <a:cxnLst/>
            <a:rect l="l" t="t" r="r" b="b"/>
            <a:pathLst>
              <a:path w="121920" h="41275">
                <a:moveTo>
                  <a:pt x="0" y="40932"/>
                </a:moveTo>
                <a:lnTo>
                  <a:pt x="121666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0249892" y="2946356"/>
            <a:ext cx="48895" cy="144145"/>
          </a:xfrm>
          <a:custGeom>
            <a:avLst/>
            <a:gdLst/>
            <a:ahLst/>
            <a:cxnLst/>
            <a:rect l="l" t="t" r="r" b="b"/>
            <a:pathLst>
              <a:path w="48895" h="144144">
                <a:moveTo>
                  <a:pt x="48348" y="14373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10563438" y="3101073"/>
            <a:ext cx="487680" cy="148590"/>
          </a:xfrm>
          <a:custGeom>
            <a:avLst/>
            <a:gdLst/>
            <a:ahLst/>
            <a:cxnLst/>
            <a:rect l="l" t="t" r="r" b="b"/>
            <a:pathLst>
              <a:path w="487679" h="148589">
                <a:moveTo>
                  <a:pt x="0" y="148285"/>
                </a:moveTo>
                <a:lnTo>
                  <a:pt x="48740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1050844" y="3101069"/>
            <a:ext cx="145415" cy="433070"/>
          </a:xfrm>
          <a:custGeom>
            <a:avLst/>
            <a:gdLst/>
            <a:ahLst/>
            <a:cxnLst/>
            <a:rect l="l" t="t" r="r" b="b"/>
            <a:pathLst>
              <a:path w="145415" h="433070">
                <a:moveTo>
                  <a:pt x="0" y="0"/>
                </a:moveTo>
                <a:lnTo>
                  <a:pt x="144894" y="43251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0708415" y="3533580"/>
            <a:ext cx="487680" cy="147320"/>
          </a:xfrm>
          <a:custGeom>
            <a:avLst/>
            <a:gdLst/>
            <a:ahLst/>
            <a:cxnLst/>
            <a:rect l="l" t="t" r="r" b="b"/>
            <a:pathLst>
              <a:path w="487679" h="147320">
                <a:moveTo>
                  <a:pt x="487324" y="0"/>
                </a:moveTo>
                <a:lnTo>
                  <a:pt x="0" y="14688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0563438" y="3249357"/>
            <a:ext cx="145415" cy="431165"/>
          </a:xfrm>
          <a:custGeom>
            <a:avLst/>
            <a:gdLst/>
            <a:ahLst/>
            <a:cxnLst/>
            <a:rect l="l" t="t" r="r" b="b"/>
            <a:pathLst>
              <a:path w="145415" h="431164">
                <a:moveTo>
                  <a:pt x="144970" y="43111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11363555" y="5449777"/>
            <a:ext cx="592455" cy="179070"/>
          </a:xfrm>
          <a:custGeom>
            <a:avLst/>
            <a:gdLst/>
            <a:ahLst/>
            <a:cxnLst/>
            <a:rect l="l" t="t" r="r" b="b"/>
            <a:pathLst>
              <a:path w="592454" h="179070">
                <a:moveTo>
                  <a:pt x="0" y="178498"/>
                </a:moveTo>
                <a:lnTo>
                  <a:pt x="59227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10651013" y="3678644"/>
            <a:ext cx="57150" cy="19685"/>
          </a:xfrm>
          <a:custGeom>
            <a:avLst/>
            <a:gdLst/>
            <a:ahLst/>
            <a:cxnLst/>
            <a:rect l="l" t="t" r="r" b="b"/>
            <a:pathLst>
              <a:path w="57150" h="19685">
                <a:moveTo>
                  <a:pt x="0" y="19126"/>
                </a:moveTo>
                <a:lnTo>
                  <a:pt x="5683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2757390" y="6178355"/>
            <a:ext cx="189865" cy="459105"/>
          </a:xfrm>
          <a:custGeom>
            <a:avLst/>
            <a:gdLst/>
            <a:ahLst/>
            <a:cxnLst/>
            <a:rect l="l" t="t" r="r" b="b"/>
            <a:pathLst>
              <a:path w="189865" h="459104">
                <a:moveTo>
                  <a:pt x="189865" y="459092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11670223" y="6178359"/>
            <a:ext cx="1087755" cy="450215"/>
          </a:xfrm>
          <a:custGeom>
            <a:avLst/>
            <a:gdLst/>
            <a:ahLst/>
            <a:cxnLst/>
            <a:rect l="l" t="t" r="r" b="b"/>
            <a:pathLst>
              <a:path w="1087754" h="450215">
                <a:moveTo>
                  <a:pt x="1087170" y="0"/>
                </a:moveTo>
                <a:lnTo>
                  <a:pt x="0" y="44965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1670223" y="6628021"/>
            <a:ext cx="189865" cy="459105"/>
          </a:xfrm>
          <a:custGeom>
            <a:avLst/>
            <a:gdLst/>
            <a:ahLst/>
            <a:cxnLst/>
            <a:rect l="l" t="t" r="r" b="b"/>
            <a:pathLst>
              <a:path w="189865" h="459104">
                <a:moveTo>
                  <a:pt x="0" y="0"/>
                </a:moveTo>
                <a:lnTo>
                  <a:pt x="189865" y="45909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11860084" y="6637454"/>
            <a:ext cx="1087755" cy="450215"/>
          </a:xfrm>
          <a:custGeom>
            <a:avLst/>
            <a:gdLst/>
            <a:ahLst/>
            <a:cxnLst/>
            <a:rect l="l" t="t" r="r" b="b"/>
            <a:pathLst>
              <a:path w="1087754" h="450215">
                <a:moveTo>
                  <a:pt x="0" y="449656"/>
                </a:moveTo>
                <a:lnTo>
                  <a:pt x="108717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3502454" y="10744345"/>
            <a:ext cx="37465" cy="66675"/>
          </a:xfrm>
          <a:custGeom>
            <a:avLst/>
            <a:gdLst/>
            <a:ahLst/>
            <a:cxnLst/>
            <a:rect l="l" t="t" r="r" b="b"/>
            <a:pathLst>
              <a:path w="37464" h="66675">
                <a:moveTo>
                  <a:pt x="0" y="0"/>
                </a:moveTo>
                <a:lnTo>
                  <a:pt x="37096" y="6637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3711056" y="10627727"/>
            <a:ext cx="37465" cy="66675"/>
          </a:xfrm>
          <a:custGeom>
            <a:avLst/>
            <a:gdLst/>
            <a:ahLst/>
            <a:cxnLst/>
            <a:rect l="l" t="t" r="r" b="b"/>
            <a:pathLst>
              <a:path w="37464" h="66675">
                <a:moveTo>
                  <a:pt x="37096" y="6637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1096388" y="6684581"/>
            <a:ext cx="37465" cy="66675"/>
          </a:xfrm>
          <a:custGeom>
            <a:avLst/>
            <a:gdLst/>
            <a:ahLst/>
            <a:cxnLst/>
            <a:rect l="l" t="t" r="r" b="b"/>
            <a:pathLst>
              <a:path w="37465" h="66675">
                <a:moveTo>
                  <a:pt x="0" y="0"/>
                </a:moveTo>
                <a:lnTo>
                  <a:pt x="37287" y="6625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1350981" y="6541278"/>
            <a:ext cx="37465" cy="66675"/>
          </a:xfrm>
          <a:custGeom>
            <a:avLst/>
            <a:gdLst/>
            <a:ahLst/>
            <a:cxnLst/>
            <a:rect l="l" t="t" r="r" b="b"/>
            <a:pathLst>
              <a:path w="37465" h="66675">
                <a:moveTo>
                  <a:pt x="37287" y="6625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4092488" y="9295284"/>
            <a:ext cx="356870" cy="202565"/>
          </a:xfrm>
          <a:custGeom>
            <a:avLst/>
            <a:gdLst/>
            <a:ahLst/>
            <a:cxnLst/>
            <a:rect l="l" t="t" r="r" b="b"/>
            <a:pathLst>
              <a:path w="356870" h="202565">
                <a:moveTo>
                  <a:pt x="0" y="202476"/>
                </a:moveTo>
                <a:lnTo>
                  <a:pt x="35650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4448986" y="9295281"/>
            <a:ext cx="348615" cy="613410"/>
          </a:xfrm>
          <a:custGeom>
            <a:avLst/>
            <a:gdLst/>
            <a:ahLst/>
            <a:cxnLst/>
            <a:rect l="l" t="t" r="r" b="b"/>
            <a:pathLst>
              <a:path w="348614" h="613409">
                <a:moveTo>
                  <a:pt x="0" y="0"/>
                </a:moveTo>
                <a:lnTo>
                  <a:pt x="348132" y="61299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4059342" y="9908273"/>
            <a:ext cx="737870" cy="419100"/>
          </a:xfrm>
          <a:custGeom>
            <a:avLst/>
            <a:gdLst/>
            <a:ahLst/>
            <a:cxnLst/>
            <a:rect l="l" t="t" r="r" b="b"/>
            <a:pathLst>
              <a:path w="737870" h="419100">
                <a:moveTo>
                  <a:pt x="737781" y="0"/>
                </a:moveTo>
                <a:lnTo>
                  <a:pt x="0" y="41902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3711211" y="9714306"/>
            <a:ext cx="348615" cy="613410"/>
          </a:xfrm>
          <a:custGeom>
            <a:avLst/>
            <a:gdLst/>
            <a:ahLst/>
            <a:cxnLst/>
            <a:rect l="l" t="t" r="r" b="b"/>
            <a:pathLst>
              <a:path w="348614" h="613409">
                <a:moveTo>
                  <a:pt x="348132" y="61299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3711207" y="9633875"/>
            <a:ext cx="141605" cy="80645"/>
          </a:xfrm>
          <a:custGeom>
            <a:avLst/>
            <a:gdLst/>
            <a:ahLst/>
            <a:cxnLst/>
            <a:rect l="l" t="t" r="r" b="b"/>
            <a:pathLst>
              <a:path w="141604" h="80645">
                <a:moveTo>
                  <a:pt x="0" y="80429"/>
                </a:moveTo>
                <a:lnTo>
                  <a:pt x="14159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3260709" y="10641376"/>
            <a:ext cx="48895" cy="99060"/>
          </a:xfrm>
          <a:custGeom>
            <a:avLst/>
            <a:gdLst/>
            <a:ahLst/>
            <a:cxnLst/>
            <a:rect l="l" t="t" r="r" b="b"/>
            <a:pathLst>
              <a:path w="48895" h="99059">
                <a:moveTo>
                  <a:pt x="0" y="0"/>
                </a:moveTo>
                <a:lnTo>
                  <a:pt x="48615" y="9856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3159579" y="10739938"/>
            <a:ext cx="149860" cy="74295"/>
          </a:xfrm>
          <a:custGeom>
            <a:avLst/>
            <a:gdLst/>
            <a:ahLst/>
            <a:cxnLst/>
            <a:rect l="l" t="t" r="r" b="b"/>
            <a:pathLst>
              <a:path w="149860" h="74295">
                <a:moveTo>
                  <a:pt x="149745" y="0"/>
                </a:moveTo>
                <a:lnTo>
                  <a:pt x="0" y="7388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3110951" y="10715265"/>
            <a:ext cx="48895" cy="99060"/>
          </a:xfrm>
          <a:custGeom>
            <a:avLst/>
            <a:gdLst/>
            <a:ahLst/>
            <a:cxnLst/>
            <a:rect l="l" t="t" r="r" b="b"/>
            <a:pathLst>
              <a:path w="48894" h="99059">
                <a:moveTo>
                  <a:pt x="48628" y="9856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3110952" y="10641380"/>
            <a:ext cx="149860" cy="74295"/>
          </a:xfrm>
          <a:custGeom>
            <a:avLst/>
            <a:gdLst/>
            <a:ahLst/>
            <a:cxnLst/>
            <a:rect l="l" t="t" r="r" b="b"/>
            <a:pathLst>
              <a:path w="149860" h="74295">
                <a:moveTo>
                  <a:pt x="0" y="73888"/>
                </a:moveTo>
                <a:lnTo>
                  <a:pt x="149758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3294160" y="7571899"/>
            <a:ext cx="20955" cy="30480"/>
          </a:xfrm>
          <a:custGeom>
            <a:avLst/>
            <a:gdLst/>
            <a:ahLst/>
            <a:cxnLst/>
            <a:rect l="l" t="t" r="r" b="b"/>
            <a:pathLst>
              <a:path w="20954" h="30479">
                <a:moveTo>
                  <a:pt x="20827" y="3017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3255765" y="7556996"/>
            <a:ext cx="38735" cy="15240"/>
          </a:xfrm>
          <a:custGeom>
            <a:avLst/>
            <a:gdLst/>
            <a:ahLst/>
            <a:cxnLst/>
            <a:rect l="l" t="t" r="r" b="b"/>
            <a:pathLst>
              <a:path w="38735" h="15240">
                <a:moveTo>
                  <a:pt x="38392" y="1489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2785207" y="7556992"/>
            <a:ext cx="471170" cy="248920"/>
          </a:xfrm>
          <a:custGeom>
            <a:avLst/>
            <a:gdLst/>
            <a:ahLst/>
            <a:cxnLst/>
            <a:rect l="l" t="t" r="r" b="b"/>
            <a:pathLst>
              <a:path w="471170" h="248920">
                <a:moveTo>
                  <a:pt x="470560" y="0"/>
                </a:moveTo>
                <a:lnTo>
                  <a:pt x="0" y="24843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2224016" y="7805428"/>
            <a:ext cx="561340" cy="299085"/>
          </a:xfrm>
          <a:custGeom>
            <a:avLst/>
            <a:gdLst/>
            <a:ahLst/>
            <a:cxnLst/>
            <a:rect l="l" t="t" r="r" b="b"/>
            <a:pathLst>
              <a:path w="561339" h="299084">
                <a:moveTo>
                  <a:pt x="561187" y="0"/>
                </a:moveTo>
                <a:lnTo>
                  <a:pt x="0" y="29883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2209732" y="8104265"/>
            <a:ext cx="14604" cy="27305"/>
          </a:xfrm>
          <a:custGeom>
            <a:avLst/>
            <a:gdLst/>
            <a:ahLst/>
            <a:cxnLst/>
            <a:rect l="l" t="t" r="r" b="b"/>
            <a:pathLst>
              <a:path w="14605" h="27304">
                <a:moveTo>
                  <a:pt x="14287" y="0"/>
                </a:moveTo>
                <a:lnTo>
                  <a:pt x="0" y="2691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2209728" y="8131177"/>
            <a:ext cx="173990" cy="311150"/>
          </a:xfrm>
          <a:custGeom>
            <a:avLst/>
            <a:gdLst/>
            <a:ahLst/>
            <a:cxnLst/>
            <a:rect l="l" t="t" r="r" b="b"/>
            <a:pathLst>
              <a:path w="173989" h="311150">
                <a:moveTo>
                  <a:pt x="0" y="0"/>
                </a:moveTo>
                <a:lnTo>
                  <a:pt x="173939" y="31054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2383663" y="8441721"/>
            <a:ext cx="75565" cy="30480"/>
          </a:xfrm>
          <a:custGeom>
            <a:avLst/>
            <a:gdLst/>
            <a:ahLst/>
            <a:cxnLst/>
            <a:rect l="l" t="t" r="r" b="b"/>
            <a:pathLst>
              <a:path w="75564" h="30479">
                <a:moveTo>
                  <a:pt x="0" y="0"/>
                </a:moveTo>
                <a:lnTo>
                  <a:pt x="75031" y="2987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2589072" y="8767089"/>
            <a:ext cx="15875" cy="66040"/>
          </a:xfrm>
          <a:custGeom>
            <a:avLst/>
            <a:gdLst/>
            <a:ahLst/>
            <a:cxnLst/>
            <a:rect l="l" t="t" r="r" b="b"/>
            <a:pathLst>
              <a:path w="15875" h="66040">
                <a:moveTo>
                  <a:pt x="15582" y="0"/>
                </a:moveTo>
                <a:lnTo>
                  <a:pt x="0" y="6553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2589071" y="8832619"/>
            <a:ext cx="123189" cy="226695"/>
          </a:xfrm>
          <a:custGeom>
            <a:avLst/>
            <a:gdLst/>
            <a:ahLst/>
            <a:cxnLst/>
            <a:rect l="l" t="t" r="r" b="b"/>
            <a:pathLst>
              <a:path w="123189" h="226695">
                <a:moveTo>
                  <a:pt x="0" y="0"/>
                </a:moveTo>
                <a:lnTo>
                  <a:pt x="122694" y="22623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2711768" y="9058856"/>
            <a:ext cx="164465" cy="48895"/>
          </a:xfrm>
          <a:custGeom>
            <a:avLst/>
            <a:gdLst/>
            <a:ahLst/>
            <a:cxnLst/>
            <a:rect l="l" t="t" r="r" b="b"/>
            <a:pathLst>
              <a:path w="164464" h="48895">
                <a:moveTo>
                  <a:pt x="0" y="0"/>
                </a:moveTo>
                <a:lnTo>
                  <a:pt x="164058" y="4857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2875820" y="8617938"/>
            <a:ext cx="947419" cy="489584"/>
          </a:xfrm>
          <a:custGeom>
            <a:avLst/>
            <a:gdLst/>
            <a:ahLst/>
            <a:cxnLst/>
            <a:rect l="l" t="t" r="r" b="b"/>
            <a:pathLst>
              <a:path w="947420" h="489584">
                <a:moveTo>
                  <a:pt x="0" y="489496"/>
                </a:moveTo>
                <a:lnTo>
                  <a:pt x="94683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3822653" y="8568978"/>
            <a:ext cx="635" cy="49530"/>
          </a:xfrm>
          <a:custGeom>
            <a:avLst/>
            <a:gdLst/>
            <a:ahLst/>
            <a:cxnLst/>
            <a:rect l="l" t="t" r="r" b="b"/>
            <a:pathLst>
              <a:path w="635" h="49529">
                <a:moveTo>
                  <a:pt x="0" y="48958"/>
                </a:moveTo>
                <a:lnTo>
                  <a:pt x="64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4032470" y="8456697"/>
            <a:ext cx="43815" cy="21590"/>
          </a:xfrm>
          <a:custGeom>
            <a:avLst/>
            <a:gdLst/>
            <a:ahLst/>
            <a:cxnLst/>
            <a:rect l="l" t="t" r="r" b="b"/>
            <a:pathLst>
              <a:path w="43814" h="21590">
                <a:moveTo>
                  <a:pt x="0" y="0"/>
                </a:moveTo>
                <a:lnTo>
                  <a:pt x="43484" y="2128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4075954" y="8273106"/>
            <a:ext cx="367030" cy="205104"/>
          </a:xfrm>
          <a:custGeom>
            <a:avLst/>
            <a:gdLst/>
            <a:ahLst/>
            <a:cxnLst/>
            <a:rect l="l" t="t" r="r" b="b"/>
            <a:pathLst>
              <a:path w="367029" h="205104">
                <a:moveTo>
                  <a:pt x="0" y="204876"/>
                </a:moveTo>
                <a:lnTo>
                  <a:pt x="36695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4442905" y="7951924"/>
            <a:ext cx="100330" cy="321310"/>
          </a:xfrm>
          <a:custGeom>
            <a:avLst/>
            <a:gdLst/>
            <a:ahLst/>
            <a:cxnLst/>
            <a:rect l="l" t="t" r="r" b="b"/>
            <a:pathLst>
              <a:path w="100329" h="321309">
                <a:moveTo>
                  <a:pt x="0" y="321183"/>
                </a:moveTo>
                <a:lnTo>
                  <a:pt x="9996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4214996" y="7339348"/>
            <a:ext cx="328295" cy="612775"/>
          </a:xfrm>
          <a:custGeom>
            <a:avLst/>
            <a:gdLst/>
            <a:ahLst/>
            <a:cxnLst/>
            <a:rect l="l" t="t" r="r" b="b"/>
            <a:pathLst>
              <a:path w="328295" h="612775">
                <a:moveTo>
                  <a:pt x="327875" y="61257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3884757" y="7232539"/>
            <a:ext cx="330835" cy="107314"/>
          </a:xfrm>
          <a:custGeom>
            <a:avLst/>
            <a:gdLst/>
            <a:ahLst/>
            <a:cxnLst/>
            <a:rect l="l" t="t" r="r" b="b"/>
            <a:pathLst>
              <a:path w="330835" h="107315">
                <a:moveTo>
                  <a:pt x="330238" y="106806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3513020" y="7232538"/>
            <a:ext cx="372110" cy="198755"/>
          </a:xfrm>
          <a:custGeom>
            <a:avLst/>
            <a:gdLst/>
            <a:ahLst/>
            <a:cxnLst/>
            <a:rect l="l" t="t" r="r" b="b"/>
            <a:pathLst>
              <a:path w="372110" h="198754">
                <a:moveTo>
                  <a:pt x="371741" y="0"/>
                </a:moveTo>
                <a:lnTo>
                  <a:pt x="0" y="19833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3508005" y="7430875"/>
            <a:ext cx="5080" cy="25400"/>
          </a:xfrm>
          <a:custGeom>
            <a:avLst/>
            <a:gdLst/>
            <a:ahLst/>
            <a:cxnLst/>
            <a:rect l="l" t="t" r="r" b="b"/>
            <a:pathLst>
              <a:path w="5079" h="25400">
                <a:moveTo>
                  <a:pt x="5016" y="0"/>
                </a:moveTo>
                <a:lnTo>
                  <a:pt x="0" y="2523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3508004" y="7456113"/>
            <a:ext cx="22860" cy="31115"/>
          </a:xfrm>
          <a:custGeom>
            <a:avLst/>
            <a:gdLst/>
            <a:ahLst/>
            <a:cxnLst/>
            <a:rect l="l" t="t" r="r" b="b"/>
            <a:pathLst>
              <a:path w="22860" h="31115">
                <a:moveTo>
                  <a:pt x="0" y="0"/>
                </a:moveTo>
                <a:lnTo>
                  <a:pt x="22275" y="3086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3925586" y="9236208"/>
            <a:ext cx="5715" cy="6985"/>
          </a:xfrm>
          <a:custGeom>
            <a:avLst/>
            <a:gdLst/>
            <a:ahLst/>
            <a:cxnLst/>
            <a:rect l="l" t="t" r="r" b="b"/>
            <a:pathLst>
              <a:path w="5714" h="6984">
                <a:moveTo>
                  <a:pt x="5245" y="6959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3762364" y="8908642"/>
            <a:ext cx="163830" cy="327660"/>
          </a:xfrm>
          <a:custGeom>
            <a:avLst/>
            <a:gdLst/>
            <a:ahLst/>
            <a:cxnLst/>
            <a:rect l="l" t="t" r="r" b="b"/>
            <a:pathLst>
              <a:path w="163829" h="327659">
                <a:moveTo>
                  <a:pt x="163220" y="32757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3762368" y="8877245"/>
            <a:ext cx="6350" cy="31750"/>
          </a:xfrm>
          <a:custGeom>
            <a:avLst/>
            <a:gdLst/>
            <a:ahLst/>
            <a:cxnLst/>
            <a:rect l="l" t="t" r="r" b="b"/>
            <a:pathLst>
              <a:path w="6350" h="31750">
                <a:moveTo>
                  <a:pt x="0" y="31394"/>
                </a:moveTo>
                <a:lnTo>
                  <a:pt x="623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3768602" y="8381130"/>
            <a:ext cx="939800" cy="496570"/>
          </a:xfrm>
          <a:custGeom>
            <a:avLst/>
            <a:gdLst/>
            <a:ahLst/>
            <a:cxnLst/>
            <a:rect l="l" t="t" r="r" b="b"/>
            <a:pathLst>
              <a:path w="939800" h="496570">
                <a:moveTo>
                  <a:pt x="0" y="496112"/>
                </a:moveTo>
                <a:lnTo>
                  <a:pt x="93938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4707990" y="7969856"/>
            <a:ext cx="124460" cy="411480"/>
          </a:xfrm>
          <a:custGeom>
            <a:avLst/>
            <a:gdLst/>
            <a:ahLst/>
            <a:cxnLst/>
            <a:rect l="l" t="t" r="r" b="b"/>
            <a:pathLst>
              <a:path w="124460" h="411479">
                <a:moveTo>
                  <a:pt x="0" y="411276"/>
                </a:moveTo>
                <a:lnTo>
                  <a:pt x="12414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4389689" y="7146481"/>
            <a:ext cx="442595" cy="823594"/>
          </a:xfrm>
          <a:custGeom>
            <a:avLst/>
            <a:gdLst/>
            <a:ahLst/>
            <a:cxnLst/>
            <a:rect l="l" t="t" r="r" b="b"/>
            <a:pathLst>
              <a:path w="442595" h="823595">
                <a:moveTo>
                  <a:pt x="442442" y="823379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3895483" y="6987820"/>
            <a:ext cx="494665" cy="158750"/>
          </a:xfrm>
          <a:custGeom>
            <a:avLst/>
            <a:gdLst/>
            <a:ahLst/>
            <a:cxnLst/>
            <a:rect l="l" t="t" r="r" b="b"/>
            <a:pathLst>
              <a:path w="494664" h="158750">
                <a:moveTo>
                  <a:pt x="494207" y="15866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3744579" y="6987826"/>
            <a:ext cx="151130" cy="67945"/>
          </a:xfrm>
          <a:custGeom>
            <a:avLst/>
            <a:gdLst/>
            <a:ahLst/>
            <a:cxnLst/>
            <a:rect l="l" t="t" r="r" b="b"/>
            <a:pathLst>
              <a:path w="151129" h="67945">
                <a:moveTo>
                  <a:pt x="150901" y="0"/>
                </a:moveTo>
                <a:lnTo>
                  <a:pt x="0" y="6765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2754792" y="6701535"/>
            <a:ext cx="989965" cy="354330"/>
          </a:xfrm>
          <a:custGeom>
            <a:avLst/>
            <a:gdLst/>
            <a:ahLst/>
            <a:cxnLst/>
            <a:rect l="l" t="t" r="r" b="b"/>
            <a:pathLst>
              <a:path w="989964" h="354329">
                <a:moveTo>
                  <a:pt x="989787" y="353949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2107782" y="6701533"/>
            <a:ext cx="647065" cy="71120"/>
          </a:xfrm>
          <a:custGeom>
            <a:avLst/>
            <a:gdLst/>
            <a:ahLst/>
            <a:cxnLst/>
            <a:rect l="l" t="t" r="r" b="b"/>
            <a:pathLst>
              <a:path w="647064" h="71120">
                <a:moveTo>
                  <a:pt x="647014" y="0"/>
                </a:moveTo>
                <a:lnTo>
                  <a:pt x="0" y="7077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3519181" y="9029129"/>
            <a:ext cx="198755" cy="335280"/>
          </a:xfrm>
          <a:custGeom>
            <a:avLst/>
            <a:gdLst/>
            <a:ahLst/>
            <a:cxnLst/>
            <a:rect l="l" t="t" r="r" b="b"/>
            <a:pathLst>
              <a:path w="198754" h="335279">
                <a:moveTo>
                  <a:pt x="198488" y="335102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3483530" y="9025715"/>
            <a:ext cx="36195" cy="3810"/>
          </a:xfrm>
          <a:custGeom>
            <a:avLst/>
            <a:gdLst/>
            <a:ahLst/>
            <a:cxnLst/>
            <a:rect l="l" t="t" r="r" b="b"/>
            <a:pathLst>
              <a:path w="36195" h="3809">
                <a:moveTo>
                  <a:pt x="35648" y="3416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3004444" y="9025711"/>
            <a:ext cx="479425" cy="262255"/>
          </a:xfrm>
          <a:custGeom>
            <a:avLst/>
            <a:gdLst/>
            <a:ahLst/>
            <a:cxnLst/>
            <a:rect l="l" t="t" r="r" b="b"/>
            <a:pathLst>
              <a:path w="479425" h="262254">
                <a:moveTo>
                  <a:pt x="479082" y="0"/>
                </a:moveTo>
                <a:lnTo>
                  <a:pt x="0" y="26165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2988941" y="9287374"/>
            <a:ext cx="15875" cy="31750"/>
          </a:xfrm>
          <a:custGeom>
            <a:avLst/>
            <a:gdLst/>
            <a:ahLst/>
            <a:cxnLst/>
            <a:rect l="l" t="t" r="r" b="b"/>
            <a:pathLst>
              <a:path w="15875" h="31750">
                <a:moveTo>
                  <a:pt x="15506" y="0"/>
                </a:moveTo>
                <a:lnTo>
                  <a:pt x="0" y="3147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2988939" y="9318847"/>
            <a:ext cx="408940" cy="793750"/>
          </a:xfrm>
          <a:custGeom>
            <a:avLst/>
            <a:gdLst/>
            <a:ahLst/>
            <a:cxnLst/>
            <a:rect l="l" t="t" r="r" b="b"/>
            <a:pathLst>
              <a:path w="408939" h="793750">
                <a:moveTo>
                  <a:pt x="0" y="0"/>
                </a:moveTo>
                <a:lnTo>
                  <a:pt x="408609" y="79328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3128966" y="10112120"/>
            <a:ext cx="268605" cy="154305"/>
          </a:xfrm>
          <a:custGeom>
            <a:avLst/>
            <a:gdLst/>
            <a:ahLst/>
            <a:cxnLst/>
            <a:rect l="l" t="t" r="r" b="b"/>
            <a:pathLst>
              <a:path w="268604" h="154304">
                <a:moveTo>
                  <a:pt x="268579" y="0"/>
                </a:moveTo>
                <a:lnTo>
                  <a:pt x="0" y="15416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2923406" y="9872654"/>
            <a:ext cx="205740" cy="393700"/>
          </a:xfrm>
          <a:custGeom>
            <a:avLst/>
            <a:gdLst/>
            <a:ahLst/>
            <a:cxnLst/>
            <a:rect l="l" t="t" r="r" b="b"/>
            <a:pathLst>
              <a:path w="205739" h="393700">
                <a:moveTo>
                  <a:pt x="205562" y="393636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2769473" y="9553288"/>
            <a:ext cx="154305" cy="319405"/>
          </a:xfrm>
          <a:custGeom>
            <a:avLst/>
            <a:gdLst/>
            <a:ahLst/>
            <a:cxnLst/>
            <a:rect l="l" t="t" r="r" b="b"/>
            <a:pathLst>
              <a:path w="154305" h="319404">
                <a:moveTo>
                  <a:pt x="153936" y="319366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2585953" y="9496804"/>
            <a:ext cx="183515" cy="56515"/>
          </a:xfrm>
          <a:custGeom>
            <a:avLst/>
            <a:gdLst/>
            <a:ahLst/>
            <a:cxnLst/>
            <a:rect l="l" t="t" r="r" b="b"/>
            <a:pathLst>
              <a:path w="183514" h="56515">
                <a:moveTo>
                  <a:pt x="183514" y="56489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2477547" y="9283501"/>
            <a:ext cx="108585" cy="213360"/>
          </a:xfrm>
          <a:custGeom>
            <a:avLst/>
            <a:gdLst/>
            <a:ahLst/>
            <a:cxnLst/>
            <a:rect l="l" t="t" r="r" b="b"/>
            <a:pathLst>
              <a:path w="108585" h="213359">
                <a:moveTo>
                  <a:pt x="108407" y="213309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2160772" y="8687651"/>
            <a:ext cx="316865" cy="596265"/>
          </a:xfrm>
          <a:custGeom>
            <a:avLst/>
            <a:gdLst/>
            <a:ahLst/>
            <a:cxnLst/>
            <a:rect l="l" t="t" r="r" b="b"/>
            <a:pathLst>
              <a:path w="316864" h="596265">
                <a:moveTo>
                  <a:pt x="316776" y="59584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1816322" y="8043072"/>
            <a:ext cx="344805" cy="645160"/>
          </a:xfrm>
          <a:custGeom>
            <a:avLst/>
            <a:gdLst/>
            <a:ahLst/>
            <a:cxnLst/>
            <a:rect l="l" t="t" r="r" b="b"/>
            <a:pathLst>
              <a:path w="344805" h="645159">
                <a:moveTo>
                  <a:pt x="344449" y="64457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1115028" y="6717723"/>
            <a:ext cx="701675" cy="1325880"/>
          </a:xfrm>
          <a:custGeom>
            <a:avLst/>
            <a:gdLst/>
            <a:ahLst/>
            <a:cxnLst/>
            <a:rect l="l" t="t" r="r" b="b"/>
            <a:pathLst>
              <a:path w="701675" h="1325879">
                <a:moveTo>
                  <a:pt x="701294" y="1325346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1369625" y="6574426"/>
            <a:ext cx="97155" cy="141605"/>
          </a:xfrm>
          <a:custGeom>
            <a:avLst/>
            <a:gdLst/>
            <a:ahLst/>
            <a:cxnLst/>
            <a:rect l="l" t="t" r="r" b="b"/>
            <a:pathLst>
              <a:path w="97155" h="141604">
                <a:moveTo>
                  <a:pt x="0" y="0"/>
                </a:moveTo>
                <a:lnTo>
                  <a:pt x="97002" y="14140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1466627" y="6703048"/>
            <a:ext cx="262890" cy="13335"/>
          </a:xfrm>
          <a:custGeom>
            <a:avLst/>
            <a:gdLst/>
            <a:ahLst/>
            <a:cxnLst/>
            <a:rect l="l" t="t" r="r" b="b"/>
            <a:pathLst>
              <a:path w="262889" h="13334">
                <a:moveTo>
                  <a:pt x="0" y="12776"/>
                </a:moveTo>
                <a:lnTo>
                  <a:pt x="26280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1729430" y="6703053"/>
            <a:ext cx="378460" cy="69850"/>
          </a:xfrm>
          <a:custGeom>
            <a:avLst/>
            <a:gdLst/>
            <a:ahLst/>
            <a:cxnLst/>
            <a:rect l="l" t="t" r="r" b="b"/>
            <a:pathLst>
              <a:path w="378460" h="69850">
                <a:moveTo>
                  <a:pt x="0" y="0"/>
                </a:moveTo>
                <a:lnTo>
                  <a:pt x="378358" y="6925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2090983" y="7897108"/>
            <a:ext cx="33655" cy="17145"/>
          </a:xfrm>
          <a:custGeom>
            <a:avLst/>
            <a:gdLst/>
            <a:ahLst/>
            <a:cxnLst/>
            <a:rect l="l" t="t" r="r" b="b"/>
            <a:pathLst>
              <a:path w="33655" h="17145">
                <a:moveTo>
                  <a:pt x="0" y="0"/>
                </a:moveTo>
                <a:lnTo>
                  <a:pt x="33070" y="1657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2124053" y="7620465"/>
            <a:ext cx="553720" cy="293370"/>
          </a:xfrm>
          <a:custGeom>
            <a:avLst/>
            <a:gdLst/>
            <a:ahLst/>
            <a:cxnLst/>
            <a:rect l="l" t="t" r="r" b="b"/>
            <a:pathLst>
              <a:path w="553719" h="293370">
                <a:moveTo>
                  <a:pt x="0" y="293217"/>
                </a:moveTo>
                <a:lnTo>
                  <a:pt x="553199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2677255" y="7108850"/>
            <a:ext cx="975360" cy="511809"/>
          </a:xfrm>
          <a:custGeom>
            <a:avLst/>
            <a:gdLst/>
            <a:ahLst/>
            <a:cxnLst/>
            <a:rect l="l" t="t" r="r" b="b"/>
            <a:pathLst>
              <a:path w="975360" h="511809">
                <a:moveTo>
                  <a:pt x="0" y="511619"/>
                </a:moveTo>
                <a:lnTo>
                  <a:pt x="975334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2791739" y="6815863"/>
            <a:ext cx="861060" cy="293370"/>
          </a:xfrm>
          <a:custGeom>
            <a:avLst/>
            <a:gdLst/>
            <a:ahLst/>
            <a:cxnLst/>
            <a:rect l="l" t="t" r="r" b="b"/>
            <a:pathLst>
              <a:path w="861060" h="293370">
                <a:moveTo>
                  <a:pt x="860856" y="29298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2743812" y="6796222"/>
            <a:ext cx="48260" cy="19685"/>
          </a:xfrm>
          <a:custGeom>
            <a:avLst/>
            <a:gdLst/>
            <a:ahLst/>
            <a:cxnLst/>
            <a:rect l="l" t="t" r="r" b="b"/>
            <a:pathLst>
              <a:path w="48260" h="19684">
                <a:moveTo>
                  <a:pt x="47929" y="19646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/>
          <p:nvPr/>
        </p:nvSpPr>
        <p:spPr>
          <a:xfrm>
            <a:off x="2348006" y="6796216"/>
            <a:ext cx="396240" cy="37465"/>
          </a:xfrm>
          <a:custGeom>
            <a:avLst/>
            <a:gdLst/>
            <a:ahLst/>
            <a:cxnLst/>
            <a:rect l="l" t="t" r="r" b="b"/>
            <a:pathLst>
              <a:path w="396239" h="37465">
                <a:moveTo>
                  <a:pt x="395808" y="0"/>
                </a:moveTo>
                <a:lnTo>
                  <a:pt x="0" y="3728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/>
          <p:nvPr/>
        </p:nvSpPr>
        <p:spPr>
          <a:xfrm>
            <a:off x="2061180" y="6833505"/>
            <a:ext cx="287020" cy="26034"/>
          </a:xfrm>
          <a:custGeom>
            <a:avLst/>
            <a:gdLst/>
            <a:ahLst/>
            <a:cxnLst/>
            <a:rect l="l" t="t" r="r" b="b"/>
            <a:pathLst>
              <a:path w="287019" h="26034">
                <a:moveTo>
                  <a:pt x="286829" y="0"/>
                </a:moveTo>
                <a:lnTo>
                  <a:pt x="0" y="2546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/>
          <p:nvPr/>
        </p:nvSpPr>
        <p:spPr>
          <a:xfrm>
            <a:off x="1659420" y="6858972"/>
            <a:ext cx="401955" cy="213995"/>
          </a:xfrm>
          <a:custGeom>
            <a:avLst/>
            <a:gdLst/>
            <a:ahLst/>
            <a:cxnLst/>
            <a:rect l="l" t="t" r="r" b="b"/>
            <a:pathLst>
              <a:path w="401955" h="213995">
                <a:moveTo>
                  <a:pt x="401764" y="0"/>
                </a:moveTo>
                <a:lnTo>
                  <a:pt x="0" y="21376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/>
          <p:nvPr/>
        </p:nvSpPr>
        <p:spPr>
          <a:xfrm>
            <a:off x="1659414" y="7072741"/>
            <a:ext cx="113664" cy="224790"/>
          </a:xfrm>
          <a:custGeom>
            <a:avLst/>
            <a:gdLst/>
            <a:ahLst/>
            <a:cxnLst/>
            <a:rect l="l" t="t" r="r" b="b"/>
            <a:pathLst>
              <a:path w="113664" h="224790">
                <a:moveTo>
                  <a:pt x="0" y="0"/>
                </a:moveTo>
                <a:lnTo>
                  <a:pt x="113652" y="22478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/>
          <p:nvPr/>
        </p:nvSpPr>
        <p:spPr>
          <a:xfrm>
            <a:off x="1773065" y="7297534"/>
            <a:ext cx="318135" cy="600075"/>
          </a:xfrm>
          <a:custGeom>
            <a:avLst/>
            <a:gdLst/>
            <a:ahLst/>
            <a:cxnLst/>
            <a:rect l="l" t="t" r="r" b="b"/>
            <a:pathLst>
              <a:path w="318135" h="600075">
                <a:moveTo>
                  <a:pt x="0" y="0"/>
                </a:moveTo>
                <a:lnTo>
                  <a:pt x="317919" y="59957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8" name="object 138"/>
          <p:cNvSpPr/>
          <p:nvPr/>
        </p:nvSpPr>
        <p:spPr>
          <a:xfrm>
            <a:off x="6921101" y="8169947"/>
            <a:ext cx="85090" cy="184785"/>
          </a:xfrm>
          <a:custGeom>
            <a:avLst/>
            <a:gdLst/>
            <a:ahLst/>
            <a:cxnLst/>
            <a:rect l="l" t="t" r="r" b="b"/>
            <a:pathLst>
              <a:path w="85090" h="184784">
                <a:moveTo>
                  <a:pt x="0" y="0"/>
                </a:moveTo>
                <a:lnTo>
                  <a:pt x="84836" y="18454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6227071" y="8813956"/>
            <a:ext cx="990600" cy="455295"/>
          </a:xfrm>
          <a:custGeom>
            <a:avLst/>
            <a:gdLst/>
            <a:ahLst/>
            <a:cxnLst/>
            <a:rect l="l" t="t" r="r" b="b"/>
            <a:pathLst>
              <a:path w="990600" h="455295">
                <a:moveTo>
                  <a:pt x="990091" y="0"/>
                </a:moveTo>
                <a:lnTo>
                  <a:pt x="0" y="45512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0" name="object 140"/>
          <p:cNvSpPr/>
          <p:nvPr/>
        </p:nvSpPr>
        <p:spPr>
          <a:xfrm>
            <a:off x="5931009" y="8625086"/>
            <a:ext cx="296545" cy="644525"/>
          </a:xfrm>
          <a:custGeom>
            <a:avLst/>
            <a:gdLst/>
            <a:ahLst/>
            <a:cxnLst/>
            <a:rect l="l" t="t" r="r" b="b"/>
            <a:pathLst>
              <a:path w="296545" h="644525">
                <a:moveTo>
                  <a:pt x="296062" y="64400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1" name="object 141"/>
          <p:cNvSpPr/>
          <p:nvPr/>
        </p:nvSpPr>
        <p:spPr>
          <a:xfrm>
            <a:off x="5931009" y="8169953"/>
            <a:ext cx="990600" cy="455295"/>
          </a:xfrm>
          <a:custGeom>
            <a:avLst/>
            <a:gdLst/>
            <a:ahLst/>
            <a:cxnLst/>
            <a:rect l="l" t="t" r="r" b="b"/>
            <a:pathLst>
              <a:path w="990600" h="455295">
                <a:moveTo>
                  <a:pt x="0" y="455129"/>
                </a:moveTo>
                <a:lnTo>
                  <a:pt x="99009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2" name="object 142"/>
          <p:cNvSpPr/>
          <p:nvPr/>
        </p:nvSpPr>
        <p:spPr>
          <a:xfrm>
            <a:off x="6935392" y="8201040"/>
            <a:ext cx="46355" cy="100965"/>
          </a:xfrm>
          <a:custGeom>
            <a:avLst/>
            <a:gdLst/>
            <a:ahLst/>
            <a:cxnLst/>
            <a:rect l="l" t="t" r="r" b="b"/>
            <a:pathLst>
              <a:path w="46354" h="100965">
                <a:moveTo>
                  <a:pt x="0" y="0"/>
                </a:moveTo>
                <a:lnTo>
                  <a:pt x="46367" y="10087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3" name="object 143"/>
          <p:cNvSpPr/>
          <p:nvPr/>
        </p:nvSpPr>
        <p:spPr>
          <a:xfrm>
            <a:off x="6981766" y="8251970"/>
            <a:ext cx="109220" cy="50165"/>
          </a:xfrm>
          <a:custGeom>
            <a:avLst/>
            <a:gdLst/>
            <a:ahLst/>
            <a:cxnLst/>
            <a:rect l="l" t="t" r="r" b="b"/>
            <a:pathLst>
              <a:path w="109220" h="50165">
                <a:moveTo>
                  <a:pt x="0" y="49949"/>
                </a:moveTo>
                <a:lnTo>
                  <a:pt x="10863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4" name="object 144"/>
          <p:cNvSpPr/>
          <p:nvPr/>
        </p:nvSpPr>
        <p:spPr>
          <a:xfrm>
            <a:off x="7044030" y="8151097"/>
            <a:ext cx="46355" cy="100965"/>
          </a:xfrm>
          <a:custGeom>
            <a:avLst/>
            <a:gdLst/>
            <a:ahLst/>
            <a:cxnLst/>
            <a:rect l="l" t="t" r="r" b="b"/>
            <a:pathLst>
              <a:path w="46354" h="100965">
                <a:moveTo>
                  <a:pt x="46367" y="100876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5" name="object 145"/>
          <p:cNvSpPr/>
          <p:nvPr/>
        </p:nvSpPr>
        <p:spPr>
          <a:xfrm>
            <a:off x="6935391" y="8151094"/>
            <a:ext cx="109220" cy="50165"/>
          </a:xfrm>
          <a:custGeom>
            <a:avLst/>
            <a:gdLst/>
            <a:ahLst/>
            <a:cxnLst/>
            <a:rect l="l" t="t" r="r" b="b"/>
            <a:pathLst>
              <a:path w="109220" h="50165">
                <a:moveTo>
                  <a:pt x="108635" y="0"/>
                </a:moveTo>
                <a:lnTo>
                  <a:pt x="0" y="4994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6" name="object 146"/>
          <p:cNvSpPr/>
          <p:nvPr/>
        </p:nvSpPr>
        <p:spPr>
          <a:xfrm>
            <a:off x="6320538" y="3409153"/>
            <a:ext cx="269240" cy="758825"/>
          </a:xfrm>
          <a:custGeom>
            <a:avLst/>
            <a:gdLst/>
            <a:ahLst/>
            <a:cxnLst/>
            <a:rect l="l" t="t" r="r" b="b"/>
            <a:pathLst>
              <a:path w="269240" h="758825">
                <a:moveTo>
                  <a:pt x="0" y="0"/>
                </a:moveTo>
                <a:lnTo>
                  <a:pt x="268922" y="75869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7" name="object 147"/>
          <p:cNvSpPr/>
          <p:nvPr/>
        </p:nvSpPr>
        <p:spPr>
          <a:xfrm>
            <a:off x="6589461" y="3902618"/>
            <a:ext cx="748665" cy="265430"/>
          </a:xfrm>
          <a:custGeom>
            <a:avLst/>
            <a:gdLst/>
            <a:ahLst/>
            <a:cxnLst/>
            <a:rect l="l" t="t" r="r" b="b"/>
            <a:pathLst>
              <a:path w="748665" h="265429">
                <a:moveTo>
                  <a:pt x="0" y="265239"/>
                </a:moveTo>
                <a:lnTo>
                  <a:pt x="74834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" name="object 148"/>
          <p:cNvSpPr/>
          <p:nvPr/>
        </p:nvSpPr>
        <p:spPr>
          <a:xfrm>
            <a:off x="7068886" y="3143924"/>
            <a:ext cx="269240" cy="758825"/>
          </a:xfrm>
          <a:custGeom>
            <a:avLst/>
            <a:gdLst/>
            <a:ahLst/>
            <a:cxnLst/>
            <a:rect l="l" t="t" r="r" b="b"/>
            <a:pathLst>
              <a:path w="269240" h="758825">
                <a:moveTo>
                  <a:pt x="268922" y="75869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9" name="object 149"/>
          <p:cNvSpPr/>
          <p:nvPr/>
        </p:nvSpPr>
        <p:spPr>
          <a:xfrm>
            <a:off x="6320538" y="3143917"/>
            <a:ext cx="748665" cy="265430"/>
          </a:xfrm>
          <a:custGeom>
            <a:avLst/>
            <a:gdLst/>
            <a:ahLst/>
            <a:cxnLst/>
            <a:rect l="l" t="t" r="r" b="b"/>
            <a:pathLst>
              <a:path w="748665" h="265429">
                <a:moveTo>
                  <a:pt x="748347" y="0"/>
                </a:moveTo>
                <a:lnTo>
                  <a:pt x="0" y="26523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0" name="object 150"/>
          <p:cNvSpPr/>
          <p:nvPr/>
        </p:nvSpPr>
        <p:spPr>
          <a:xfrm>
            <a:off x="7337808" y="3902622"/>
            <a:ext cx="26670" cy="74295"/>
          </a:xfrm>
          <a:custGeom>
            <a:avLst/>
            <a:gdLst/>
            <a:ahLst/>
            <a:cxnLst/>
            <a:rect l="l" t="t" r="r" b="b"/>
            <a:pathLst>
              <a:path w="26670" h="74295">
                <a:moveTo>
                  <a:pt x="0" y="0"/>
                </a:moveTo>
                <a:lnTo>
                  <a:pt x="26225" y="7401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1" name="object 151"/>
          <p:cNvSpPr/>
          <p:nvPr/>
        </p:nvSpPr>
        <p:spPr>
          <a:xfrm>
            <a:off x="6615687" y="3976642"/>
            <a:ext cx="748665" cy="265430"/>
          </a:xfrm>
          <a:custGeom>
            <a:avLst/>
            <a:gdLst/>
            <a:ahLst/>
            <a:cxnLst/>
            <a:rect l="l" t="t" r="r" b="b"/>
            <a:pathLst>
              <a:path w="748665" h="265429">
                <a:moveTo>
                  <a:pt x="748347" y="0"/>
                </a:moveTo>
                <a:lnTo>
                  <a:pt x="0" y="26523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2" name="object 152"/>
          <p:cNvSpPr/>
          <p:nvPr/>
        </p:nvSpPr>
        <p:spPr>
          <a:xfrm>
            <a:off x="6589462" y="4167864"/>
            <a:ext cx="26670" cy="74295"/>
          </a:xfrm>
          <a:custGeom>
            <a:avLst/>
            <a:gdLst/>
            <a:ahLst/>
            <a:cxnLst/>
            <a:rect l="l" t="t" r="r" b="b"/>
            <a:pathLst>
              <a:path w="26670" h="74295">
                <a:moveTo>
                  <a:pt x="26225" y="7401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3" name="object 153"/>
          <p:cNvSpPr/>
          <p:nvPr/>
        </p:nvSpPr>
        <p:spPr>
          <a:xfrm>
            <a:off x="6589461" y="3902618"/>
            <a:ext cx="748665" cy="265430"/>
          </a:xfrm>
          <a:custGeom>
            <a:avLst/>
            <a:gdLst/>
            <a:ahLst/>
            <a:cxnLst/>
            <a:rect l="l" t="t" r="r" b="b"/>
            <a:pathLst>
              <a:path w="748665" h="265429">
                <a:moveTo>
                  <a:pt x="0" y="265239"/>
                </a:moveTo>
                <a:lnTo>
                  <a:pt x="74834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4" name="object 154"/>
          <p:cNvSpPr/>
          <p:nvPr/>
        </p:nvSpPr>
        <p:spPr>
          <a:xfrm>
            <a:off x="6779094" y="3635467"/>
            <a:ext cx="29845" cy="86360"/>
          </a:xfrm>
          <a:custGeom>
            <a:avLst/>
            <a:gdLst/>
            <a:ahLst/>
            <a:cxnLst/>
            <a:rect l="l" t="t" r="r" b="b"/>
            <a:pathLst>
              <a:path w="29845" h="86360">
                <a:moveTo>
                  <a:pt x="0" y="0"/>
                </a:moveTo>
                <a:lnTo>
                  <a:pt x="29616" y="8622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5" name="object 155"/>
          <p:cNvSpPr/>
          <p:nvPr/>
        </p:nvSpPr>
        <p:spPr>
          <a:xfrm>
            <a:off x="6808705" y="3689376"/>
            <a:ext cx="94615" cy="32384"/>
          </a:xfrm>
          <a:custGeom>
            <a:avLst/>
            <a:gdLst/>
            <a:ahLst/>
            <a:cxnLst/>
            <a:rect l="l" t="t" r="r" b="b"/>
            <a:pathLst>
              <a:path w="94615" h="32385">
                <a:moveTo>
                  <a:pt x="0" y="32308"/>
                </a:moveTo>
                <a:lnTo>
                  <a:pt x="9410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6" name="object 156"/>
          <p:cNvSpPr/>
          <p:nvPr/>
        </p:nvSpPr>
        <p:spPr>
          <a:xfrm>
            <a:off x="6873214" y="3603156"/>
            <a:ext cx="29845" cy="86360"/>
          </a:xfrm>
          <a:custGeom>
            <a:avLst/>
            <a:gdLst/>
            <a:ahLst/>
            <a:cxnLst/>
            <a:rect l="l" t="t" r="r" b="b"/>
            <a:pathLst>
              <a:path w="29845" h="86360">
                <a:moveTo>
                  <a:pt x="29603" y="8622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7" name="object 157"/>
          <p:cNvSpPr/>
          <p:nvPr/>
        </p:nvSpPr>
        <p:spPr>
          <a:xfrm>
            <a:off x="6779088" y="3603158"/>
            <a:ext cx="94615" cy="32384"/>
          </a:xfrm>
          <a:custGeom>
            <a:avLst/>
            <a:gdLst/>
            <a:ahLst/>
            <a:cxnLst/>
            <a:rect l="l" t="t" r="r" b="b"/>
            <a:pathLst>
              <a:path w="94615" h="32385">
                <a:moveTo>
                  <a:pt x="94119" y="0"/>
                </a:moveTo>
                <a:lnTo>
                  <a:pt x="0" y="3230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8" name="object 158"/>
          <p:cNvSpPr/>
          <p:nvPr/>
        </p:nvSpPr>
        <p:spPr>
          <a:xfrm>
            <a:off x="6958046" y="3799594"/>
            <a:ext cx="40005" cy="117475"/>
          </a:xfrm>
          <a:custGeom>
            <a:avLst/>
            <a:gdLst/>
            <a:ahLst/>
            <a:cxnLst/>
            <a:rect l="l" t="t" r="r" b="b"/>
            <a:pathLst>
              <a:path w="40004" h="117475">
                <a:moveTo>
                  <a:pt x="0" y="0"/>
                </a:moveTo>
                <a:lnTo>
                  <a:pt x="39954" y="11729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9" name="object 159"/>
          <p:cNvSpPr/>
          <p:nvPr/>
        </p:nvSpPr>
        <p:spPr>
          <a:xfrm>
            <a:off x="6878336" y="3916891"/>
            <a:ext cx="120014" cy="41275"/>
          </a:xfrm>
          <a:custGeom>
            <a:avLst/>
            <a:gdLst/>
            <a:ahLst/>
            <a:cxnLst/>
            <a:rect l="l" t="t" r="r" b="b"/>
            <a:pathLst>
              <a:path w="120015" h="41275">
                <a:moveTo>
                  <a:pt x="119659" y="0"/>
                </a:moveTo>
                <a:lnTo>
                  <a:pt x="0" y="4074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0" name="object 160"/>
          <p:cNvSpPr/>
          <p:nvPr/>
        </p:nvSpPr>
        <p:spPr>
          <a:xfrm>
            <a:off x="6838386" y="3840341"/>
            <a:ext cx="40005" cy="117475"/>
          </a:xfrm>
          <a:custGeom>
            <a:avLst/>
            <a:gdLst/>
            <a:ahLst/>
            <a:cxnLst/>
            <a:rect l="l" t="t" r="r" b="b"/>
            <a:pathLst>
              <a:path w="40004" h="117475">
                <a:moveTo>
                  <a:pt x="39954" y="11729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1" name="object 161"/>
          <p:cNvSpPr/>
          <p:nvPr/>
        </p:nvSpPr>
        <p:spPr>
          <a:xfrm>
            <a:off x="6838391" y="3799601"/>
            <a:ext cx="120014" cy="41275"/>
          </a:xfrm>
          <a:custGeom>
            <a:avLst/>
            <a:gdLst/>
            <a:ahLst/>
            <a:cxnLst/>
            <a:rect l="l" t="t" r="r" b="b"/>
            <a:pathLst>
              <a:path w="120015" h="41275">
                <a:moveTo>
                  <a:pt x="0" y="40741"/>
                </a:moveTo>
                <a:lnTo>
                  <a:pt x="119659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2" name="object 162"/>
          <p:cNvSpPr/>
          <p:nvPr/>
        </p:nvSpPr>
        <p:spPr>
          <a:xfrm>
            <a:off x="1890130" y="6238264"/>
            <a:ext cx="958850" cy="43180"/>
          </a:xfrm>
          <a:custGeom>
            <a:avLst/>
            <a:gdLst/>
            <a:ahLst/>
            <a:cxnLst/>
            <a:rect l="l" t="t" r="r" b="b"/>
            <a:pathLst>
              <a:path w="958850" h="43179">
                <a:moveTo>
                  <a:pt x="0" y="43103"/>
                </a:moveTo>
                <a:lnTo>
                  <a:pt x="95862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3" name="object 163"/>
          <p:cNvSpPr/>
          <p:nvPr/>
        </p:nvSpPr>
        <p:spPr>
          <a:xfrm>
            <a:off x="2848757" y="6238264"/>
            <a:ext cx="1957070" cy="533400"/>
          </a:xfrm>
          <a:custGeom>
            <a:avLst/>
            <a:gdLst/>
            <a:ahLst/>
            <a:cxnLst/>
            <a:rect l="l" t="t" r="r" b="b"/>
            <a:pathLst>
              <a:path w="1957070" h="533400">
                <a:moveTo>
                  <a:pt x="0" y="0"/>
                </a:moveTo>
                <a:lnTo>
                  <a:pt x="1956460" y="53336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4" name="object 164"/>
          <p:cNvSpPr/>
          <p:nvPr/>
        </p:nvSpPr>
        <p:spPr>
          <a:xfrm>
            <a:off x="4805220" y="6771624"/>
            <a:ext cx="1607820" cy="471170"/>
          </a:xfrm>
          <a:custGeom>
            <a:avLst/>
            <a:gdLst/>
            <a:ahLst/>
            <a:cxnLst/>
            <a:rect l="l" t="t" r="r" b="b"/>
            <a:pathLst>
              <a:path w="1607820" h="471170">
                <a:moveTo>
                  <a:pt x="0" y="0"/>
                </a:moveTo>
                <a:lnTo>
                  <a:pt x="1607223" y="47087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5" name="object 165"/>
          <p:cNvSpPr/>
          <p:nvPr/>
        </p:nvSpPr>
        <p:spPr>
          <a:xfrm>
            <a:off x="12707220" y="10977087"/>
            <a:ext cx="129539" cy="74930"/>
          </a:xfrm>
          <a:custGeom>
            <a:avLst/>
            <a:gdLst/>
            <a:ahLst/>
            <a:cxnLst/>
            <a:rect l="l" t="t" r="r" b="b"/>
            <a:pathLst>
              <a:path w="129540" h="74929">
                <a:moveTo>
                  <a:pt x="0" y="74922"/>
                </a:moveTo>
                <a:lnTo>
                  <a:pt x="12950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6" name="object 166"/>
          <p:cNvSpPr/>
          <p:nvPr/>
        </p:nvSpPr>
        <p:spPr>
          <a:xfrm>
            <a:off x="14742481" y="9526306"/>
            <a:ext cx="22860" cy="52705"/>
          </a:xfrm>
          <a:custGeom>
            <a:avLst/>
            <a:gdLst/>
            <a:ahLst/>
            <a:cxnLst/>
            <a:rect l="l" t="t" r="r" b="b"/>
            <a:pathLst>
              <a:path w="22859" h="52704">
                <a:moveTo>
                  <a:pt x="0" y="0"/>
                </a:moveTo>
                <a:lnTo>
                  <a:pt x="22313" y="5245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7" name="object 167"/>
          <p:cNvSpPr/>
          <p:nvPr/>
        </p:nvSpPr>
        <p:spPr>
          <a:xfrm>
            <a:off x="14787066" y="9631253"/>
            <a:ext cx="22860" cy="52705"/>
          </a:xfrm>
          <a:custGeom>
            <a:avLst/>
            <a:gdLst/>
            <a:ahLst/>
            <a:cxnLst/>
            <a:rect l="l" t="t" r="r" b="b"/>
            <a:pathLst>
              <a:path w="22859" h="52704">
                <a:moveTo>
                  <a:pt x="0" y="0"/>
                </a:moveTo>
                <a:lnTo>
                  <a:pt x="22313" y="5248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8" name="object 168"/>
          <p:cNvSpPr/>
          <p:nvPr/>
        </p:nvSpPr>
        <p:spPr>
          <a:xfrm>
            <a:off x="14831652" y="9736199"/>
            <a:ext cx="22860" cy="52705"/>
          </a:xfrm>
          <a:custGeom>
            <a:avLst/>
            <a:gdLst/>
            <a:ahLst/>
            <a:cxnLst/>
            <a:rect l="l" t="t" r="r" b="b"/>
            <a:pathLst>
              <a:path w="22859" h="52704">
                <a:moveTo>
                  <a:pt x="0" y="0"/>
                </a:moveTo>
                <a:lnTo>
                  <a:pt x="22313" y="5248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9" name="object 169"/>
          <p:cNvSpPr/>
          <p:nvPr/>
        </p:nvSpPr>
        <p:spPr>
          <a:xfrm>
            <a:off x="14876237" y="9841145"/>
            <a:ext cx="22860" cy="52705"/>
          </a:xfrm>
          <a:custGeom>
            <a:avLst/>
            <a:gdLst/>
            <a:ahLst/>
            <a:cxnLst/>
            <a:rect l="l" t="t" r="r" b="b"/>
            <a:pathLst>
              <a:path w="22859" h="52704">
                <a:moveTo>
                  <a:pt x="0" y="0"/>
                </a:moveTo>
                <a:lnTo>
                  <a:pt x="22313" y="5248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0" name="object 170"/>
          <p:cNvSpPr/>
          <p:nvPr/>
        </p:nvSpPr>
        <p:spPr>
          <a:xfrm>
            <a:off x="14920862" y="9946092"/>
            <a:ext cx="22860" cy="52705"/>
          </a:xfrm>
          <a:custGeom>
            <a:avLst/>
            <a:gdLst/>
            <a:ahLst/>
            <a:cxnLst/>
            <a:rect l="l" t="t" r="r" b="b"/>
            <a:pathLst>
              <a:path w="22859" h="52704">
                <a:moveTo>
                  <a:pt x="0" y="0"/>
                </a:moveTo>
                <a:lnTo>
                  <a:pt x="22275" y="5248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1" name="object 171"/>
          <p:cNvSpPr/>
          <p:nvPr/>
        </p:nvSpPr>
        <p:spPr>
          <a:xfrm>
            <a:off x="14965449" y="10051077"/>
            <a:ext cx="6985" cy="15875"/>
          </a:xfrm>
          <a:custGeom>
            <a:avLst/>
            <a:gdLst/>
            <a:ahLst/>
            <a:cxnLst/>
            <a:rect l="l" t="t" r="r" b="b"/>
            <a:pathLst>
              <a:path w="6984" h="15875">
                <a:moveTo>
                  <a:pt x="0" y="0"/>
                </a:moveTo>
                <a:lnTo>
                  <a:pt x="6616" y="1558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2" name="object 172"/>
          <p:cNvSpPr/>
          <p:nvPr/>
        </p:nvSpPr>
        <p:spPr>
          <a:xfrm>
            <a:off x="14972062" y="10050812"/>
            <a:ext cx="36830" cy="15875"/>
          </a:xfrm>
          <a:custGeom>
            <a:avLst/>
            <a:gdLst/>
            <a:ahLst/>
            <a:cxnLst/>
            <a:rect l="l" t="t" r="r" b="b"/>
            <a:pathLst>
              <a:path w="36830" h="15875">
                <a:moveTo>
                  <a:pt x="0" y="15849"/>
                </a:moveTo>
                <a:lnTo>
                  <a:pt x="3679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3" name="object 173"/>
          <p:cNvSpPr/>
          <p:nvPr/>
        </p:nvSpPr>
        <p:spPr>
          <a:xfrm>
            <a:off x="15061234" y="10005690"/>
            <a:ext cx="52705" cy="22860"/>
          </a:xfrm>
          <a:custGeom>
            <a:avLst/>
            <a:gdLst/>
            <a:ahLst/>
            <a:cxnLst/>
            <a:rect l="l" t="t" r="r" b="b"/>
            <a:pathLst>
              <a:path w="52705" h="22859">
                <a:moveTo>
                  <a:pt x="0" y="22580"/>
                </a:moveTo>
                <a:lnTo>
                  <a:pt x="52336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4" name="object 174"/>
          <p:cNvSpPr/>
          <p:nvPr/>
        </p:nvSpPr>
        <p:spPr>
          <a:xfrm>
            <a:off x="15165953" y="9965740"/>
            <a:ext cx="40640" cy="17780"/>
          </a:xfrm>
          <a:custGeom>
            <a:avLst/>
            <a:gdLst/>
            <a:ahLst/>
            <a:cxnLst/>
            <a:rect l="l" t="t" r="r" b="b"/>
            <a:pathLst>
              <a:path w="40640" h="17779">
                <a:moveTo>
                  <a:pt x="0" y="17411"/>
                </a:moveTo>
                <a:lnTo>
                  <a:pt x="40398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5" name="object 175"/>
          <p:cNvSpPr/>
          <p:nvPr/>
        </p:nvSpPr>
        <p:spPr>
          <a:xfrm>
            <a:off x="15205786" y="933424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571" y="0"/>
                </a:moveTo>
                <a:lnTo>
                  <a:pt x="0" y="22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6" name="object 176"/>
          <p:cNvSpPr/>
          <p:nvPr/>
        </p:nvSpPr>
        <p:spPr>
          <a:xfrm>
            <a:off x="15100424" y="9356287"/>
            <a:ext cx="52705" cy="22225"/>
          </a:xfrm>
          <a:custGeom>
            <a:avLst/>
            <a:gdLst/>
            <a:ahLst/>
            <a:cxnLst/>
            <a:rect l="l" t="t" r="r" b="b"/>
            <a:pathLst>
              <a:path w="52705" h="22225">
                <a:moveTo>
                  <a:pt x="52679" y="0"/>
                </a:moveTo>
                <a:lnTo>
                  <a:pt x="0" y="2181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7" name="object 177"/>
          <p:cNvSpPr/>
          <p:nvPr/>
        </p:nvSpPr>
        <p:spPr>
          <a:xfrm>
            <a:off x="14995100" y="9399923"/>
            <a:ext cx="52705" cy="22225"/>
          </a:xfrm>
          <a:custGeom>
            <a:avLst/>
            <a:gdLst/>
            <a:ahLst/>
            <a:cxnLst/>
            <a:rect l="l" t="t" r="r" b="b"/>
            <a:pathLst>
              <a:path w="52705" h="22225">
                <a:moveTo>
                  <a:pt x="52679" y="0"/>
                </a:moveTo>
                <a:lnTo>
                  <a:pt x="0" y="2178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8" name="object 178"/>
          <p:cNvSpPr/>
          <p:nvPr/>
        </p:nvSpPr>
        <p:spPr>
          <a:xfrm>
            <a:off x="14889734" y="9443520"/>
            <a:ext cx="52705" cy="22225"/>
          </a:xfrm>
          <a:custGeom>
            <a:avLst/>
            <a:gdLst/>
            <a:ahLst/>
            <a:cxnLst/>
            <a:rect l="l" t="t" r="r" b="b"/>
            <a:pathLst>
              <a:path w="52705" h="22225">
                <a:moveTo>
                  <a:pt x="52679" y="0"/>
                </a:moveTo>
                <a:lnTo>
                  <a:pt x="0" y="2181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9" name="object 179"/>
          <p:cNvSpPr/>
          <p:nvPr/>
        </p:nvSpPr>
        <p:spPr>
          <a:xfrm>
            <a:off x="14784370" y="9487156"/>
            <a:ext cx="52705" cy="22225"/>
          </a:xfrm>
          <a:custGeom>
            <a:avLst/>
            <a:gdLst/>
            <a:ahLst/>
            <a:cxnLst/>
            <a:rect l="l" t="t" r="r" b="b"/>
            <a:pathLst>
              <a:path w="52705" h="22225">
                <a:moveTo>
                  <a:pt x="52679" y="0"/>
                </a:moveTo>
                <a:lnTo>
                  <a:pt x="0" y="2181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0" name="object 180"/>
          <p:cNvSpPr/>
          <p:nvPr/>
        </p:nvSpPr>
        <p:spPr>
          <a:xfrm>
            <a:off x="191537" y="5782071"/>
            <a:ext cx="376555" cy="186055"/>
          </a:xfrm>
          <a:custGeom>
            <a:avLst/>
            <a:gdLst/>
            <a:ahLst/>
            <a:cxnLst/>
            <a:rect l="l" t="t" r="r" b="b"/>
            <a:pathLst>
              <a:path w="376555" h="186054">
                <a:moveTo>
                  <a:pt x="0" y="185788"/>
                </a:moveTo>
                <a:lnTo>
                  <a:pt x="37645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1" name="object 181"/>
          <p:cNvSpPr/>
          <p:nvPr/>
        </p:nvSpPr>
        <p:spPr>
          <a:xfrm>
            <a:off x="567987" y="5630173"/>
            <a:ext cx="277495" cy="152400"/>
          </a:xfrm>
          <a:custGeom>
            <a:avLst/>
            <a:gdLst/>
            <a:ahLst/>
            <a:cxnLst/>
            <a:rect l="l" t="t" r="r" b="b"/>
            <a:pathLst>
              <a:path w="277494" h="152400">
                <a:moveTo>
                  <a:pt x="0" y="151891"/>
                </a:moveTo>
                <a:lnTo>
                  <a:pt x="27710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2" name="object 182"/>
          <p:cNvSpPr/>
          <p:nvPr/>
        </p:nvSpPr>
        <p:spPr>
          <a:xfrm>
            <a:off x="845083" y="5523140"/>
            <a:ext cx="213995" cy="107314"/>
          </a:xfrm>
          <a:custGeom>
            <a:avLst/>
            <a:gdLst/>
            <a:ahLst/>
            <a:cxnLst/>
            <a:rect l="l" t="t" r="r" b="b"/>
            <a:pathLst>
              <a:path w="213994" h="107314">
                <a:moveTo>
                  <a:pt x="0" y="107035"/>
                </a:moveTo>
                <a:lnTo>
                  <a:pt x="21338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3" name="object 183"/>
          <p:cNvSpPr/>
          <p:nvPr/>
        </p:nvSpPr>
        <p:spPr>
          <a:xfrm>
            <a:off x="1058472" y="3987289"/>
            <a:ext cx="3012440" cy="1536065"/>
          </a:xfrm>
          <a:custGeom>
            <a:avLst/>
            <a:gdLst/>
            <a:ahLst/>
            <a:cxnLst/>
            <a:rect l="l" t="t" r="r" b="b"/>
            <a:pathLst>
              <a:path w="3012440" h="1536064">
                <a:moveTo>
                  <a:pt x="0" y="1535849"/>
                </a:moveTo>
                <a:lnTo>
                  <a:pt x="301231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4" name="object 184"/>
          <p:cNvSpPr/>
          <p:nvPr/>
        </p:nvSpPr>
        <p:spPr>
          <a:xfrm>
            <a:off x="4070784" y="3088270"/>
            <a:ext cx="2118995" cy="899160"/>
          </a:xfrm>
          <a:custGeom>
            <a:avLst/>
            <a:gdLst/>
            <a:ahLst/>
            <a:cxnLst/>
            <a:rect l="l" t="t" r="r" b="b"/>
            <a:pathLst>
              <a:path w="2118995" h="899160">
                <a:moveTo>
                  <a:pt x="0" y="899020"/>
                </a:moveTo>
                <a:lnTo>
                  <a:pt x="211846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5" name="object 185"/>
          <p:cNvSpPr/>
          <p:nvPr/>
        </p:nvSpPr>
        <p:spPr>
          <a:xfrm>
            <a:off x="6189250" y="2793238"/>
            <a:ext cx="751205" cy="295275"/>
          </a:xfrm>
          <a:custGeom>
            <a:avLst/>
            <a:gdLst/>
            <a:ahLst/>
            <a:cxnLst/>
            <a:rect l="l" t="t" r="r" b="b"/>
            <a:pathLst>
              <a:path w="751204" h="295275">
                <a:moveTo>
                  <a:pt x="0" y="295033"/>
                </a:moveTo>
                <a:lnTo>
                  <a:pt x="75100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6" name="object 186"/>
          <p:cNvSpPr/>
          <p:nvPr/>
        </p:nvSpPr>
        <p:spPr>
          <a:xfrm>
            <a:off x="6940259" y="2436329"/>
            <a:ext cx="859790" cy="357505"/>
          </a:xfrm>
          <a:custGeom>
            <a:avLst/>
            <a:gdLst/>
            <a:ahLst/>
            <a:cxnLst/>
            <a:rect l="l" t="t" r="r" b="b"/>
            <a:pathLst>
              <a:path w="859790" h="357505">
                <a:moveTo>
                  <a:pt x="0" y="356905"/>
                </a:moveTo>
                <a:lnTo>
                  <a:pt x="85966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7" name="object 187"/>
          <p:cNvSpPr/>
          <p:nvPr/>
        </p:nvSpPr>
        <p:spPr>
          <a:xfrm>
            <a:off x="8302760" y="2436330"/>
            <a:ext cx="640080" cy="1178560"/>
          </a:xfrm>
          <a:custGeom>
            <a:avLst/>
            <a:gdLst/>
            <a:ahLst/>
            <a:cxnLst/>
            <a:rect l="l" t="t" r="r" b="b"/>
            <a:pathLst>
              <a:path w="640079" h="1178560">
                <a:moveTo>
                  <a:pt x="0" y="0"/>
                </a:moveTo>
                <a:lnTo>
                  <a:pt x="639645" y="117815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8" name="object 188"/>
          <p:cNvSpPr/>
          <p:nvPr/>
        </p:nvSpPr>
        <p:spPr>
          <a:xfrm>
            <a:off x="8942413" y="3614485"/>
            <a:ext cx="441325" cy="208915"/>
          </a:xfrm>
          <a:custGeom>
            <a:avLst/>
            <a:gdLst/>
            <a:ahLst/>
            <a:cxnLst/>
            <a:rect l="l" t="t" r="r" b="b"/>
            <a:pathLst>
              <a:path w="441325" h="208914">
                <a:moveTo>
                  <a:pt x="0" y="0"/>
                </a:moveTo>
                <a:lnTo>
                  <a:pt x="441223" y="20874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9" name="object 189"/>
          <p:cNvSpPr/>
          <p:nvPr/>
        </p:nvSpPr>
        <p:spPr>
          <a:xfrm>
            <a:off x="9383636" y="3624902"/>
            <a:ext cx="895350" cy="198755"/>
          </a:xfrm>
          <a:custGeom>
            <a:avLst/>
            <a:gdLst/>
            <a:ahLst/>
            <a:cxnLst/>
            <a:rect l="l" t="t" r="r" b="b"/>
            <a:pathLst>
              <a:path w="895350" h="198754">
                <a:moveTo>
                  <a:pt x="0" y="198335"/>
                </a:moveTo>
                <a:lnTo>
                  <a:pt x="89522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0" name="object 190"/>
          <p:cNvSpPr/>
          <p:nvPr/>
        </p:nvSpPr>
        <p:spPr>
          <a:xfrm>
            <a:off x="10180176" y="3149157"/>
            <a:ext cx="99060" cy="476250"/>
          </a:xfrm>
          <a:custGeom>
            <a:avLst/>
            <a:gdLst/>
            <a:ahLst/>
            <a:cxnLst/>
            <a:rect l="l" t="t" r="r" b="b"/>
            <a:pathLst>
              <a:path w="99059" h="476250">
                <a:moveTo>
                  <a:pt x="98678" y="475742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1" name="object 191"/>
          <p:cNvSpPr/>
          <p:nvPr/>
        </p:nvSpPr>
        <p:spPr>
          <a:xfrm>
            <a:off x="10245944" y="3713539"/>
            <a:ext cx="353060" cy="147320"/>
          </a:xfrm>
          <a:custGeom>
            <a:avLst/>
            <a:gdLst/>
            <a:ahLst/>
            <a:cxnLst/>
            <a:rect l="l" t="t" r="r" b="b"/>
            <a:pathLst>
              <a:path w="353059" h="147320">
                <a:moveTo>
                  <a:pt x="352729" y="0"/>
                </a:moveTo>
                <a:lnTo>
                  <a:pt x="0" y="1471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2" name="object 192"/>
          <p:cNvSpPr/>
          <p:nvPr/>
        </p:nvSpPr>
        <p:spPr>
          <a:xfrm>
            <a:off x="9397705" y="3860639"/>
            <a:ext cx="848360" cy="203200"/>
          </a:xfrm>
          <a:custGeom>
            <a:avLst/>
            <a:gdLst/>
            <a:ahLst/>
            <a:cxnLst/>
            <a:rect l="l" t="t" r="r" b="b"/>
            <a:pathLst>
              <a:path w="848359" h="203200">
                <a:moveTo>
                  <a:pt x="848232" y="0"/>
                </a:moveTo>
                <a:lnTo>
                  <a:pt x="0" y="20304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3" name="object 193"/>
          <p:cNvSpPr/>
          <p:nvPr/>
        </p:nvSpPr>
        <p:spPr>
          <a:xfrm>
            <a:off x="9247713" y="4063689"/>
            <a:ext cx="150495" cy="118745"/>
          </a:xfrm>
          <a:custGeom>
            <a:avLst/>
            <a:gdLst/>
            <a:ahLst/>
            <a:cxnLst/>
            <a:rect l="l" t="t" r="r" b="b"/>
            <a:pathLst>
              <a:path w="150495" h="118745">
                <a:moveTo>
                  <a:pt x="149986" y="0"/>
                </a:moveTo>
                <a:lnTo>
                  <a:pt x="0" y="11866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4" name="object 194"/>
          <p:cNvSpPr/>
          <p:nvPr/>
        </p:nvSpPr>
        <p:spPr>
          <a:xfrm>
            <a:off x="9247712" y="4182359"/>
            <a:ext cx="1207135" cy="2219960"/>
          </a:xfrm>
          <a:custGeom>
            <a:avLst/>
            <a:gdLst/>
            <a:ahLst/>
            <a:cxnLst/>
            <a:rect l="l" t="t" r="r" b="b"/>
            <a:pathLst>
              <a:path w="1207134" h="2219960">
                <a:moveTo>
                  <a:pt x="0" y="0"/>
                </a:moveTo>
                <a:lnTo>
                  <a:pt x="1206982" y="221988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5" name="object 195"/>
          <p:cNvSpPr/>
          <p:nvPr/>
        </p:nvSpPr>
        <p:spPr>
          <a:xfrm>
            <a:off x="10454690" y="6402240"/>
            <a:ext cx="464820" cy="842644"/>
          </a:xfrm>
          <a:custGeom>
            <a:avLst/>
            <a:gdLst/>
            <a:ahLst/>
            <a:cxnLst/>
            <a:rect l="l" t="t" r="r" b="b"/>
            <a:pathLst>
              <a:path w="464820" h="842645">
                <a:moveTo>
                  <a:pt x="0" y="0"/>
                </a:moveTo>
                <a:lnTo>
                  <a:pt x="464261" y="84253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6" name="object 196"/>
          <p:cNvSpPr/>
          <p:nvPr/>
        </p:nvSpPr>
        <p:spPr>
          <a:xfrm>
            <a:off x="10918948" y="6963191"/>
            <a:ext cx="890269" cy="281940"/>
          </a:xfrm>
          <a:custGeom>
            <a:avLst/>
            <a:gdLst/>
            <a:ahLst/>
            <a:cxnLst/>
            <a:rect l="l" t="t" r="r" b="b"/>
            <a:pathLst>
              <a:path w="890270" h="281940">
                <a:moveTo>
                  <a:pt x="0" y="281584"/>
                </a:moveTo>
                <a:lnTo>
                  <a:pt x="88990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7" name="object 197"/>
          <p:cNvSpPr/>
          <p:nvPr/>
        </p:nvSpPr>
        <p:spPr>
          <a:xfrm>
            <a:off x="11027891" y="7087110"/>
            <a:ext cx="832485" cy="284480"/>
          </a:xfrm>
          <a:custGeom>
            <a:avLst/>
            <a:gdLst/>
            <a:ahLst/>
            <a:cxnLst/>
            <a:rect l="l" t="t" r="r" b="b"/>
            <a:pathLst>
              <a:path w="832484" h="284479">
                <a:moveTo>
                  <a:pt x="832192" y="0"/>
                </a:moveTo>
                <a:lnTo>
                  <a:pt x="0" y="28423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8" name="object 198"/>
          <p:cNvSpPr/>
          <p:nvPr/>
        </p:nvSpPr>
        <p:spPr>
          <a:xfrm>
            <a:off x="11027886" y="7371350"/>
            <a:ext cx="278765" cy="598805"/>
          </a:xfrm>
          <a:custGeom>
            <a:avLst/>
            <a:gdLst/>
            <a:ahLst/>
            <a:cxnLst/>
            <a:rect l="l" t="t" r="r" b="b"/>
            <a:pathLst>
              <a:path w="278765" h="598804">
                <a:moveTo>
                  <a:pt x="0" y="0"/>
                </a:moveTo>
                <a:lnTo>
                  <a:pt x="278765" y="59851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9" name="object 199"/>
          <p:cNvSpPr/>
          <p:nvPr/>
        </p:nvSpPr>
        <p:spPr>
          <a:xfrm>
            <a:off x="11306654" y="7969860"/>
            <a:ext cx="1665605" cy="2973705"/>
          </a:xfrm>
          <a:custGeom>
            <a:avLst/>
            <a:gdLst/>
            <a:ahLst/>
            <a:cxnLst/>
            <a:rect l="l" t="t" r="r" b="b"/>
            <a:pathLst>
              <a:path w="1665604" h="2973704">
                <a:moveTo>
                  <a:pt x="0" y="0"/>
                </a:moveTo>
                <a:lnTo>
                  <a:pt x="1665389" y="297331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0" name="object 200"/>
          <p:cNvSpPr/>
          <p:nvPr/>
        </p:nvSpPr>
        <p:spPr>
          <a:xfrm>
            <a:off x="11792917" y="3591580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37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1" name="object 201"/>
          <p:cNvSpPr/>
          <p:nvPr/>
        </p:nvSpPr>
        <p:spPr>
          <a:xfrm>
            <a:off x="11796338" y="3586034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10">
                <a:moveTo>
                  <a:pt x="723" y="0"/>
                </a:moveTo>
                <a:lnTo>
                  <a:pt x="0" y="367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2" name="object 202"/>
          <p:cNvSpPr/>
          <p:nvPr/>
        </p:nvSpPr>
        <p:spPr>
          <a:xfrm>
            <a:off x="11797058" y="3582575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10">
                <a:moveTo>
                  <a:pt x="1409" y="0"/>
                </a:moveTo>
                <a:lnTo>
                  <a:pt x="0" y="345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3" name="object 203"/>
          <p:cNvSpPr/>
          <p:nvPr/>
        </p:nvSpPr>
        <p:spPr>
          <a:xfrm>
            <a:off x="11798463" y="3579459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2095" y="0"/>
                </a:moveTo>
                <a:lnTo>
                  <a:pt x="0" y="311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4" name="object 204"/>
          <p:cNvSpPr/>
          <p:nvPr/>
        </p:nvSpPr>
        <p:spPr>
          <a:xfrm>
            <a:off x="11800554" y="357681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667" y="0"/>
                </a:moveTo>
                <a:lnTo>
                  <a:pt x="0" y="264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5" name="object 205"/>
          <p:cNvSpPr/>
          <p:nvPr/>
        </p:nvSpPr>
        <p:spPr>
          <a:xfrm>
            <a:off x="11803226" y="3574731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3111" y="0"/>
                </a:moveTo>
                <a:lnTo>
                  <a:pt x="0" y="208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6" name="object 206"/>
          <p:cNvSpPr/>
          <p:nvPr/>
        </p:nvSpPr>
        <p:spPr>
          <a:xfrm>
            <a:off x="11806341" y="3573297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3454" y="0"/>
                </a:moveTo>
                <a:lnTo>
                  <a:pt x="0" y="143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7" name="object 207"/>
          <p:cNvSpPr/>
          <p:nvPr/>
        </p:nvSpPr>
        <p:spPr>
          <a:xfrm>
            <a:off x="11809800" y="3572568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3644" y="0"/>
                </a:moveTo>
                <a:lnTo>
                  <a:pt x="0" y="72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8" name="object 208"/>
          <p:cNvSpPr/>
          <p:nvPr/>
        </p:nvSpPr>
        <p:spPr>
          <a:xfrm>
            <a:off x="11813448" y="3572568"/>
            <a:ext cx="3810" cy="0"/>
          </a:xfrm>
          <a:custGeom>
            <a:avLst/>
            <a:gdLst/>
            <a:ahLst/>
            <a:cxnLst/>
            <a:rect l="l" t="t" r="r" b="b"/>
            <a:pathLst>
              <a:path w="3809" h="0">
                <a:moveTo>
                  <a:pt x="3759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9" name="object 209"/>
          <p:cNvSpPr/>
          <p:nvPr/>
        </p:nvSpPr>
        <p:spPr>
          <a:xfrm>
            <a:off x="11817211" y="3572573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3682" y="723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0" name="object 210"/>
          <p:cNvSpPr/>
          <p:nvPr/>
        </p:nvSpPr>
        <p:spPr>
          <a:xfrm>
            <a:off x="11820899" y="3573296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3454" y="143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1" name="object 211"/>
          <p:cNvSpPr/>
          <p:nvPr/>
        </p:nvSpPr>
        <p:spPr>
          <a:xfrm>
            <a:off x="11824358" y="3574731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3111" y="2082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2" name="object 212"/>
          <p:cNvSpPr/>
          <p:nvPr/>
        </p:nvSpPr>
        <p:spPr>
          <a:xfrm>
            <a:off x="11827477" y="357681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616" y="264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3" name="object 213"/>
          <p:cNvSpPr/>
          <p:nvPr/>
        </p:nvSpPr>
        <p:spPr>
          <a:xfrm>
            <a:off x="11830087" y="3579464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2095" y="311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4" name="object 214"/>
          <p:cNvSpPr/>
          <p:nvPr/>
        </p:nvSpPr>
        <p:spPr>
          <a:xfrm>
            <a:off x="11832180" y="3582579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10">
                <a:moveTo>
                  <a:pt x="1447" y="345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5" name="object 215"/>
          <p:cNvSpPr/>
          <p:nvPr/>
        </p:nvSpPr>
        <p:spPr>
          <a:xfrm>
            <a:off x="11833626" y="3586036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10">
                <a:moveTo>
                  <a:pt x="723" y="367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6" name="object 216"/>
          <p:cNvSpPr/>
          <p:nvPr/>
        </p:nvSpPr>
        <p:spPr>
          <a:xfrm>
            <a:off x="11830927" y="3591577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37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7" name="object 217"/>
          <p:cNvSpPr/>
          <p:nvPr/>
        </p:nvSpPr>
        <p:spPr>
          <a:xfrm>
            <a:off x="11833627" y="3593452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10">
                <a:moveTo>
                  <a:pt x="0" y="3670"/>
                </a:moveTo>
                <a:lnTo>
                  <a:pt x="72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8" name="object 218"/>
          <p:cNvSpPr/>
          <p:nvPr/>
        </p:nvSpPr>
        <p:spPr>
          <a:xfrm>
            <a:off x="11832183" y="3597117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10">
                <a:moveTo>
                  <a:pt x="0" y="3467"/>
                </a:moveTo>
                <a:lnTo>
                  <a:pt x="144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9" name="object 219"/>
          <p:cNvSpPr/>
          <p:nvPr/>
        </p:nvSpPr>
        <p:spPr>
          <a:xfrm>
            <a:off x="11830093" y="3600586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3111"/>
                </a:moveTo>
                <a:lnTo>
                  <a:pt x="209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0" name="object 220"/>
          <p:cNvSpPr/>
          <p:nvPr/>
        </p:nvSpPr>
        <p:spPr>
          <a:xfrm>
            <a:off x="11827470" y="360370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2641"/>
                </a:moveTo>
                <a:lnTo>
                  <a:pt x="2616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1" name="object 221"/>
          <p:cNvSpPr/>
          <p:nvPr/>
        </p:nvSpPr>
        <p:spPr>
          <a:xfrm>
            <a:off x="11824354" y="3606344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0" y="2082"/>
                </a:moveTo>
                <a:lnTo>
                  <a:pt x="311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2" name="object 222"/>
          <p:cNvSpPr/>
          <p:nvPr/>
        </p:nvSpPr>
        <p:spPr>
          <a:xfrm>
            <a:off x="11820894" y="3608424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0" y="1435"/>
                </a:moveTo>
                <a:lnTo>
                  <a:pt x="3454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3" name="object 223"/>
          <p:cNvSpPr/>
          <p:nvPr/>
        </p:nvSpPr>
        <p:spPr>
          <a:xfrm>
            <a:off x="11817207" y="3609865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0" y="723"/>
                </a:moveTo>
                <a:lnTo>
                  <a:pt x="368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4" name="object 224"/>
          <p:cNvSpPr/>
          <p:nvPr/>
        </p:nvSpPr>
        <p:spPr>
          <a:xfrm>
            <a:off x="11813444" y="3610589"/>
            <a:ext cx="3810" cy="0"/>
          </a:xfrm>
          <a:custGeom>
            <a:avLst/>
            <a:gdLst/>
            <a:ahLst/>
            <a:cxnLst/>
            <a:rect l="l" t="t" r="r" b="b"/>
            <a:pathLst>
              <a:path w="3809" h="0">
                <a:moveTo>
                  <a:pt x="0" y="0"/>
                </a:moveTo>
                <a:lnTo>
                  <a:pt x="3759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5" name="object 225"/>
          <p:cNvSpPr/>
          <p:nvPr/>
        </p:nvSpPr>
        <p:spPr>
          <a:xfrm>
            <a:off x="11809796" y="3609859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0" y="0"/>
                </a:moveTo>
                <a:lnTo>
                  <a:pt x="3644" y="72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6" name="object 226"/>
          <p:cNvSpPr/>
          <p:nvPr/>
        </p:nvSpPr>
        <p:spPr>
          <a:xfrm>
            <a:off x="11806337" y="3608427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0" y="0"/>
                </a:moveTo>
                <a:lnTo>
                  <a:pt x="3454" y="143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7" name="object 227"/>
          <p:cNvSpPr/>
          <p:nvPr/>
        </p:nvSpPr>
        <p:spPr>
          <a:xfrm>
            <a:off x="11803221" y="3606344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0" y="0"/>
                </a:moveTo>
                <a:lnTo>
                  <a:pt x="3111" y="208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8" name="object 228"/>
          <p:cNvSpPr/>
          <p:nvPr/>
        </p:nvSpPr>
        <p:spPr>
          <a:xfrm>
            <a:off x="11800559" y="360369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0"/>
                </a:moveTo>
                <a:lnTo>
                  <a:pt x="2667" y="264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9" name="object 229"/>
          <p:cNvSpPr/>
          <p:nvPr/>
        </p:nvSpPr>
        <p:spPr>
          <a:xfrm>
            <a:off x="11798468" y="3600584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0"/>
                </a:moveTo>
                <a:lnTo>
                  <a:pt x="2095" y="311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0" name="object 230"/>
          <p:cNvSpPr/>
          <p:nvPr/>
        </p:nvSpPr>
        <p:spPr>
          <a:xfrm>
            <a:off x="11797062" y="3597122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10">
                <a:moveTo>
                  <a:pt x="0" y="0"/>
                </a:moveTo>
                <a:lnTo>
                  <a:pt x="1409" y="346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1" name="object 231"/>
          <p:cNvSpPr/>
          <p:nvPr/>
        </p:nvSpPr>
        <p:spPr>
          <a:xfrm>
            <a:off x="11796340" y="3593451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10">
                <a:moveTo>
                  <a:pt x="0" y="0"/>
                </a:moveTo>
                <a:lnTo>
                  <a:pt x="723" y="367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2" name="object 232"/>
          <p:cNvSpPr/>
          <p:nvPr/>
        </p:nvSpPr>
        <p:spPr>
          <a:xfrm>
            <a:off x="11815802" y="359109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0" y="48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3" name="object 233"/>
          <p:cNvSpPr/>
          <p:nvPr/>
        </p:nvSpPr>
        <p:spPr>
          <a:xfrm>
            <a:off x="11815802" y="359157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0" y="0"/>
                </a:moveTo>
                <a:lnTo>
                  <a:pt x="0" y="48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4" name="object 234"/>
          <p:cNvSpPr/>
          <p:nvPr/>
        </p:nvSpPr>
        <p:spPr>
          <a:xfrm>
            <a:off x="11815344" y="359205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57" y="0"/>
                </a:moveTo>
                <a:lnTo>
                  <a:pt x="0" y="19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5" name="object 235"/>
          <p:cNvSpPr/>
          <p:nvPr/>
        </p:nvSpPr>
        <p:spPr>
          <a:xfrm>
            <a:off x="11814850" y="359204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95" y="203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6" name="object 236"/>
          <p:cNvSpPr/>
          <p:nvPr/>
        </p:nvSpPr>
        <p:spPr>
          <a:xfrm>
            <a:off x="11814661" y="359157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0" y="469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7" name="object 237"/>
          <p:cNvSpPr/>
          <p:nvPr/>
        </p:nvSpPr>
        <p:spPr>
          <a:xfrm>
            <a:off x="11814661" y="359110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469"/>
                </a:moveTo>
                <a:lnTo>
                  <a:pt x="19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8" name="object 238"/>
          <p:cNvSpPr/>
          <p:nvPr/>
        </p:nvSpPr>
        <p:spPr>
          <a:xfrm>
            <a:off x="11814851" y="359089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203"/>
                </a:moveTo>
                <a:lnTo>
                  <a:pt x="49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9" name="object 239"/>
          <p:cNvSpPr/>
          <p:nvPr/>
        </p:nvSpPr>
        <p:spPr>
          <a:xfrm>
            <a:off x="11815346" y="359090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457" y="19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0" name="object 240"/>
          <p:cNvSpPr/>
          <p:nvPr/>
        </p:nvSpPr>
        <p:spPr>
          <a:xfrm>
            <a:off x="11796578" y="3572648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37771" y="18923"/>
                </a:moveTo>
                <a:lnTo>
                  <a:pt x="32757" y="6066"/>
                </a:lnTo>
                <a:lnTo>
                  <a:pt x="20474" y="0"/>
                </a:lnTo>
                <a:lnTo>
                  <a:pt x="6641" y="4531"/>
                </a:lnTo>
                <a:lnTo>
                  <a:pt x="0" y="15904"/>
                </a:lnTo>
                <a:lnTo>
                  <a:pt x="4071" y="30392"/>
                </a:lnTo>
                <a:lnTo>
                  <a:pt x="14734" y="37489"/>
                </a:lnTo>
                <a:lnTo>
                  <a:pt x="29707" y="33798"/>
                </a:lnTo>
                <a:lnTo>
                  <a:pt x="37150" y="2370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1" name="object 241"/>
          <p:cNvSpPr/>
          <p:nvPr/>
        </p:nvSpPr>
        <p:spPr>
          <a:xfrm>
            <a:off x="12270521" y="4398153"/>
            <a:ext cx="15240" cy="55244"/>
          </a:xfrm>
          <a:custGeom>
            <a:avLst/>
            <a:gdLst/>
            <a:ahLst/>
            <a:cxnLst/>
            <a:rect l="l" t="t" r="r" b="b"/>
            <a:pathLst>
              <a:path w="15240" h="55245">
                <a:moveTo>
                  <a:pt x="15049" y="5499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2" name="object 242"/>
          <p:cNvSpPr/>
          <p:nvPr/>
        </p:nvSpPr>
        <p:spPr>
          <a:xfrm>
            <a:off x="12242169" y="4294744"/>
            <a:ext cx="13335" cy="48895"/>
          </a:xfrm>
          <a:custGeom>
            <a:avLst/>
            <a:gdLst/>
            <a:ahLst/>
            <a:cxnLst/>
            <a:rect l="l" t="t" r="r" b="b"/>
            <a:pathLst>
              <a:path w="13334" h="48895">
                <a:moveTo>
                  <a:pt x="13258" y="4842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3" name="object 243"/>
          <p:cNvSpPr/>
          <p:nvPr/>
        </p:nvSpPr>
        <p:spPr>
          <a:xfrm>
            <a:off x="12242163" y="4292944"/>
            <a:ext cx="6985" cy="1905"/>
          </a:xfrm>
          <a:custGeom>
            <a:avLst/>
            <a:gdLst/>
            <a:ahLst/>
            <a:cxnLst/>
            <a:rect l="l" t="t" r="r" b="b"/>
            <a:pathLst>
              <a:path w="6984" h="1904">
                <a:moveTo>
                  <a:pt x="0" y="1803"/>
                </a:moveTo>
                <a:lnTo>
                  <a:pt x="6578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4" name="object 244"/>
          <p:cNvSpPr/>
          <p:nvPr/>
        </p:nvSpPr>
        <p:spPr>
          <a:xfrm>
            <a:off x="12303701" y="4262804"/>
            <a:ext cx="55244" cy="15240"/>
          </a:xfrm>
          <a:custGeom>
            <a:avLst/>
            <a:gdLst/>
            <a:ahLst/>
            <a:cxnLst/>
            <a:rect l="l" t="t" r="r" b="b"/>
            <a:pathLst>
              <a:path w="55245" h="15239">
                <a:moveTo>
                  <a:pt x="0" y="15074"/>
                </a:moveTo>
                <a:lnTo>
                  <a:pt x="5500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5" name="object 245"/>
          <p:cNvSpPr/>
          <p:nvPr/>
        </p:nvSpPr>
        <p:spPr>
          <a:xfrm>
            <a:off x="12413703" y="4232674"/>
            <a:ext cx="55244" cy="15240"/>
          </a:xfrm>
          <a:custGeom>
            <a:avLst/>
            <a:gdLst/>
            <a:ahLst/>
            <a:cxnLst/>
            <a:rect l="l" t="t" r="r" b="b"/>
            <a:pathLst>
              <a:path w="55245" h="15239">
                <a:moveTo>
                  <a:pt x="0" y="15062"/>
                </a:moveTo>
                <a:lnTo>
                  <a:pt x="5496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6" name="object 246"/>
          <p:cNvSpPr/>
          <p:nvPr/>
        </p:nvSpPr>
        <p:spPr>
          <a:xfrm>
            <a:off x="12514847" y="4233095"/>
            <a:ext cx="15240" cy="55244"/>
          </a:xfrm>
          <a:custGeom>
            <a:avLst/>
            <a:gdLst/>
            <a:ahLst/>
            <a:cxnLst/>
            <a:rect l="l" t="t" r="r" b="b"/>
            <a:pathLst>
              <a:path w="15240" h="55245">
                <a:moveTo>
                  <a:pt x="0" y="0"/>
                </a:moveTo>
                <a:lnTo>
                  <a:pt x="15049" y="5499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7" name="object 247"/>
          <p:cNvSpPr/>
          <p:nvPr/>
        </p:nvSpPr>
        <p:spPr>
          <a:xfrm>
            <a:off x="12544991" y="4343070"/>
            <a:ext cx="10160" cy="36830"/>
          </a:xfrm>
          <a:custGeom>
            <a:avLst/>
            <a:gdLst/>
            <a:ahLst/>
            <a:cxnLst/>
            <a:rect l="l" t="t" r="r" b="b"/>
            <a:pathLst>
              <a:path w="10159" h="36829">
                <a:moveTo>
                  <a:pt x="0" y="0"/>
                </a:moveTo>
                <a:lnTo>
                  <a:pt x="9918" y="3625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8" name="object 248"/>
          <p:cNvSpPr/>
          <p:nvPr/>
        </p:nvSpPr>
        <p:spPr>
          <a:xfrm>
            <a:off x="12536167" y="4379328"/>
            <a:ext cx="19050" cy="5715"/>
          </a:xfrm>
          <a:custGeom>
            <a:avLst/>
            <a:gdLst/>
            <a:ahLst/>
            <a:cxnLst/>
            <a:rect l="l" t="t" r="r" b="b"/>
            <a:pathLst>
              <a:path w="19050" h="5714">
                <a:moveTo>
                  <a:pt x="18745" y="0"/>
                </a:moveTo>
                <a:lnTo>
                  <a:pt x="0" y="513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9" name="object 249"/>
          <p:cNvSpPr/>
          <p:nvPr/>
        </p:nvSpPr>
        <p:spPr>
          <a:xfrm>
            <a:off x="12426207" y="4399531"/>
            <a:ext cx="55244" cy="15240"/>
          </a:xfrm>
          <a:custGeom>
            <a:avLst/>
            <a:gdLst/>
            <a:ahLst/>
            <a:cxnLst/>
            <a:rect l="l" t="t" r="r" b="b"/>
            <a:pathLst>
              <a:path w="55245" h="15239">
                <a:moveTo>
                  <a:pt x="55003" y="0"/>
                </a:moveTo>
                <a:lnTo>
                  <a:pt x="0" y="1507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0" name="object 250"/>
          <p:cNvSpPr/>
          <p:nvPr/>
        </p:nvSpPr>
        <p:spPr>
          <a:xfrm>
            <a:off x="12316241" y="4429673"/>
            <a:ext cx="55244" cy="15240"/>
          </a:xfrm>
          <a:custGeom>
            <a:avLst/>
            <a:gdLst/>
            <a:ahLst/>
            <a:cxnLst/>
            <a:rect l="l" t="t" r="r" b="b"/>
            <a:pathLst>
              <a:path w="55245" h="15239">
                <a:moveTo>
                  <a:pt x="54965" y="0"/>
                </a:moveTo>
                <a:lnTo>
                  <a:pt x="0" y="1507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1" name="object 251"/>
          <p:cNvSpPr/>
          <p:nvPr/>
        </p:nvSpPr>
        <p:spPr>
          <a:xfrm>
            <a:off x="12537806" y="5681468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375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2" name="object 252"/>
          <p:cNvSpPr/>
          <p:nvPr/>
        </p:nvSpPr>
        <p:spPr>
          <a:xfrm>
            <a:off x="12541225" y="5675939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10">
                <a:moveTo>
                  <a:pt x="761" y="0"/>
                </a:moveTo>
                <a:lnTo>
                  <a:pt x="0" y="364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3" name="object 253"/>
          <p:cNvSpPr/>
          <p:nvPr/>
        </p:nvSpPr>
        <p:spPr>
          <a:xfrm>
            <a:off x="12541984" y="5672480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10">
                <a:moveTo>
                  <a:pt x="1409" y="0"/>
                </a:moveTo>
                <a:lnTo>
                  <a:pt x="0" y="345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4" name="object 254"/>
          <p:cNvSpPr/>
          <p:nvPr/>
        </p:nvSpPr>
        <p:spPr>
          <a:xfrm>
            <a:off x="12543390" y="5669363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2095" y="0"/>
                </a:moveTo>
                <a:lnTo>
                  <a:pt x="0" y="311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5" name="object 255"/>
          <p:cNvSpPr/>
          <p:nvPr/>
        </p:nvSpPr>
        <p:spPr>
          <a:xfrm>
            <a:off x="12545491" y="566670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654" y="0"/>
                </a:moveTo>
                <a:lnTo>
                  <a:pt x="0" y="266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6" name="object 256"/>
          <p:cNvSpPr/>
          <p:nvPr/>
        </p:nvSpPr>
        <p:spPr>
          <a:xfrm>
            <a:off x="12548152" y="5664612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3111" y="0"/>
                </a:moveTo>
                <a:lnTo>
                  <a:pt x="0" y="20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7" name="object 257"/>
          <p:cNvSpPr/>
          <p:nvPr/>
        </p:nvSpPr>
        <p:spPr>
          <a:xfrm>
            <a:off x="12551267" y="5663207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3454" y="0"/>
                </a:moveTo>
                <a:lnTo>
                  <a:pt x="0" y="140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8" name="object 258"/>
          <p:cNvSpPr/>
          <p:nvPr/>
        </p:nvSpPr>
        <p:spPr>
          <a:xfrm>
            <a:off x="12554725" y="5662446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3644" y="0"/>
                </a:moveTo>
                <a:lnTo>
                  <a:pt x="0" y="76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9" name="object 259"/>
          <p:cNvSpPr/>
          <p:nvPr/>
        </p:nvSpPr>
        <p:spPr>
          <a:xfrm>
            <a:off x="12558374" y="5662446"/>
            <a:ext cx="3810" cy="0"/>
          </a:xfrm>
          <a:custGeom>
            <a:avLst/>
            <a:gdLst/>
            <a:ahLst/>
            <a:cxnLst/>
            <a:rect l="l" t="t" r="r" b="b"/>
            <a:pathLst>
              <a:path w="3809" h="0">
                <a:moveTo>
                  <a:pt x="3759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0" name="object 260"/>
          <p:cNvSpPr/>
          <p:nvPr/>
        </p:nvSpPr>
        <p:spPr>
          <a:xfrm>
            <a:off x="12562136" y="5662444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3644" y="762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1" name="object 261"/>
          <p:cNvSpPr/>
          <p:nvPr/>
        </p:nvSpPr>
        <p:spPr>
          <a:xfrm>
            <a:off x="12565786" y="5663203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3492" y="1409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2" name="object 262"/>
          <p:cNvSpPr/>
          <p:nvPr/>
        </p:nvSpPr>
        <p:spPr>
          <a:xfrm>
            <a:off x="12569285" y="566460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3073" y="209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3" name="object 263"/>
          <p:cNvSpPr/>
          <p:nvPr/>
        </p:nvSpPr>
        <p:spPr>
          <a:xfrm>
            <a:off x="12572363" y="566669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654" y="2666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4" name="object 264"/>
          <p:cNvSpPr/>
          <p:nvPr/>
        </p:nvSpPr>
        <p:spPr>
          <a:xfrm>
            <a:off x="12575014" y="5669369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2095" y="311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5" name="object 265"/>
          <p:cNvSpPr/>
          <p:nvPr/>
        </p:nvSpPr>
        <p:spPr>
          <a:xfrm>
            <a:off x="12577105" y="5672485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10">
                <a:moveTo>
                  <a:pt x="1447" y="345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6" name="object 266"/>
          <p:cNvSpPr/>
          <p:nvPr/>
        </p:nvSpPr>
        <p:spPr>
          <a:xfrm>
            <a:off x="12578550" y="5675943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10">
                <a:moveTo>
                  <a:pt x="723" y="364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7" name="object 267"/>
          <p:cNvSpPr/>
          <p:nvPr/>
        </p:nvSpPr>
        <p:spPr>
          <a:xfrm>
            <a:off x="12575852" y="5681471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375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8" name="object 268"/>
          <p:cNvSpPr/>
          <p:nvPr/>
        </p:nvSpPr>
        <p:spPr>
          <a:xfrm>
            <a:off x="12578553" y="5683355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10">
                <a:moveTo>
                  <a:pt x="0" y="3644"/>
                </a:moveTo>
                <a:lnTo>
                  <a:pt x="72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9" name="object 269"/>
          <p:cNvSpPr/>
          <p:nvPr/>
        </p:nvSpPr>
        <p:spPr>
          <a:xfrm>
            <a:off x="12577109" y="5687005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10">
                <a:moveTo>
                  <a:pt x="0" y="3454"/>
                </a:moveTo>
                <a:lnTo>
                  <a:pt x="144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0" name="object 270"/>
          <p:cNvSpPr/>
          <p:nvPr/>
        </p:nvSpPr>
        <p:spPr>
          <a:xfrm>
            <a:off x="12575017" y="5690464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3111"/>
                </a:moveTo>
                <a:lnTo>
                  <a:pt x="209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1" name="object 271"/>
          <p:cNvSpPr/>
          <p:nvPr/>
        </p:nvSpPr>
        <p:spPr>
          <a:xfrm>
            <a:off x="12572358" y="569356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2666"/>
                </a:moveTo>
                <a:lnTo>
                  <a:pt x="2654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2" name="object 272"/>
          <p:cNvSpPr/>
          <p:nvPr/>
        </p:nvSpPr>
        <p:spPr>
          <a:xfrm>
            <a:off x="12569278" y="5696231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0" y="2095"/>
                </a:moveTo>
                <a:lnTo>
                  <a:pt x="307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3" name="object 273"/>
          <p:cNvSpPr/>
          <p:nvPr/>
        </p:nvSpPr>
        <p:spPr>
          <a:xfrm>
            <a:off x="12565781" y="5698325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0" y="1409"/>
                </a:moveTo>
                <a:lnTo>
                  <a:pt x="349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4" name="object 274"/>
          <p:cNvSpPr/>
          <p:nvPr/>
        </p:nvSpPr>
        <p:spPr>
          <a:xfrm>
            <a:off x="12562133" y="5699731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0" y="762"/>
                </a:moveTo>
                <a:lnTo>
                  <a:pt x="3644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5" name="object 275"/>
          <p:cNvSpPr/>
          <p:nvPr/>
        </p:nvSpPr>
        <p:spPr>
          <a:xfrm>
            <a:off x="12558370" y="5700493"/>
            <a:ext cx="3810" cy="0"/>
          </a:xfrm>
          <a:custGeom>
            <a:avLst/>
            <a:gdLst/>
            <a:ahLst/>
            <a:cxnLst/>
            <a:rect l="l" t="t" r="r" b="b"/>
            <a:pathLst>
              <a:path w="3809" h="0">
                <a:moveTo>
                  <a:pt x="0" y="0"/>
                </a:moveTo>
                <a:lnTo>
                  <a:pt x="3759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6" name="object 276"/>
          <p:cNvSpPr/>
          <p:nvPr/>
        </p:nvSpPr>
        <p:spPr>
          <a:xfrm>
            <a:off x="12554722" y="5699734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0" y="0"/>
                </a:moveTo>
                <a:lnTo>
                  <a:pt x="3644" y="76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7" name="object 277"/>
          <p:cNvSpPr/>
          <p:nvPr/>
        </p:nvSpPr>
        <p:spPr>
          <a:xfrm>
            <a:off x="12551264" y="5698327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0" y="0"/>
                </a:moveTo>
                <a:lnTo>
                  <a:pt x="3454" y="140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8" name="object 278"/>
          <p:cNvSpPr/>
          <p:nvPr/>
        </p:nvSpPr>
        <p:spPr>
          <a:xfrm>
            <a:off x="12548146" y="569623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0" y="0"/>
                </a:moveTo>
                <a:lnTo>
                  <a:pt x="3111" y="20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9" name="object 279"/>
          <p:cNvSpPr/>
          <p:nvPr/>
        </p:nvSpPr>
        <p:spPr>
          <a:xfrm>
            <a:off x="12545485" y="569357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0"/>
                </a:moveTo>
                <a:lnTo>
                  <a:pt x="2654" y="266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0" name="object 280"/>
          <p:cNvSpPr/>
          <p:nvPr/>
        </p:nvSpPr>
        <p:spPr>
          <a:xfrm>
            <a:off x="12543394" y="5690459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0"/>
                </a:moveTo>
                <a:lnTo>
                  <a:pt x="2095" y="311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1" name="object 281"/>
          <p:cNvSpPr/>
          <p:nvPr/>
        </p:nvSpPr>
        <p:spPr>
          <a:xfrm>
            <a:off x="12541987" y="5687000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10">
                <a:moveTo>
                  <a:pt x="0" y="0"/>
                </a:moveTo>
                <a:lnTo>
                  <a:pt x="1409" y="345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2" name="object 282"/>
          <p:cNvSpPr/>
          <p:nvPr/>
        </p:nvSpPr>
        <p:spPr>
          <a:xfrm>
            <a:off x="12541228" y="5683351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10">
                <a:moveTo>
                  <a:pt x="0" y="0"/>
                </a:moveTo>
                <a:lnTo>
                  <a:pt x="762" y="364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3" name="object 283"/>
          <p:cNvSpPr/>
          <p:nvPr/>
        </p:nvSpPr>
        <p:spPr>
          <a:xfrm>
            <a:off x="12560727" y="568099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0" y="45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4" name="object 284"/>
          <p:cNvSpPr/>
          <p:nvPr/>
        </p:nvSpPr>
        <p:spPr>
          <a:xfrm>
            <a:off x="12560727" y="568145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0" y="0"/>
                </a:moveTo>
                <a:lnTo>
                  <a:pt x="0" y="4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5" name="object 285"/>
          <p:cNvSpPr/>
          <p:nvPr/>
        </p:nvSpPr>
        <p:spPr>
          <a:xfrm>
            <a:off x="12560269" y="568194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57" y="0"/>
                </a:moveTo>
                <a:lnTo>
                  <a:pt x="0" y="19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6" name="object 286"/>
          <p:cNvSpPr/>
          <p:nvPr/>
        </p:nvSpPr>
        <p:spPr>
          <a:xfrm>
            <a:off x="12559775" y="568194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95" y="19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7" name="object 287"/>
          <p:cNvSpPr/>
          <p:nvPr/>
        </p:nvSpPr>
        <p:spPr>
          <a:xfrm>
            <a:off x="12559587" y="568145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0" y="49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8" name="object 288"/>
          <p:cNvSpPr/>
          <p:nvPr/>
        </p:nvSpPr>
        <p:spPr>
          <a:xfrm>
            <a:off x="12559586" y="568099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457"/>
                </a:moveTo>
                <a:lnTo>
                  <a:pt x="19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9" name="object 289"/>
          <p:cNvSpPr/>
          <p:nvPr/>
        </p:nvSpPr>
        <p:spPr>
          <a:xfrm>
            <a:off x="12559778" y="568080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190"/>
                </a:moveTo>
                <a:lnTo>
                  <a:pt x="45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0" name="object 290"/>
          <p:cNvSpPr/>
          <p:nvPr/>
        </p:nvSpPr>
        <p:spPr>
          <a:xfrm>
            <a:off x="12560234" y="56808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495" y="19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1" name="object 291"/>
          <p:cNvSpPr/>
          <p:nvPr/>
        </p:nvSpPr>
        <p:spPr>
          <a:xfrm>
            <a:off x="12541467" y="5662527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37770" y="18923"/>
                </a:moveTo>
                <a:lnTo>
                  <a:pt x="32769" y="6066"/>
                </a:lnTo>
                <a:lnTo>
                  <a:pt x="20478" y="0"/>
                </a:lnTo>
                <a:lnTo>
                  <a:pt x="6658" y="4529"/>
                </a:lnTo>
                <a:lnTo>
                  <a:pt x="0" y="15900"/>
                </a:lnTo>
                <a:lnTo>
                  <a:pt x="4081" y="30384"/>
                </a:lnTo>
                <a:lnTo>
                  <a:pt x="14740" y="37488"/>
                </a:lnTo>
                <a:lnTo>
                  <a:pt x="29725" y="33793"/>
                </a:lnTo>
                <a:lnTo>
                  <a:pt x="37152" y="2369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2" name="object 292"/>
          <p:cNvSpPr/>
          <p:nvPr/>
        </p:nvSpPr>
        <p:spPr>
          <a:xfrm>
            <a:off x="12697455" y="5891689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5702" y="0"/>
                </a:moveTo>
                <a:lnTo>
                  <a:pt x="1663" y="1663"/>
                </a:lnTo>
                <a:lnTo>
                  <a:pt x="0" y="5702"/>
                </a:lnTo>
                <a:lnTo>
                  <a:pt x="1663" y="9715"/>
                </a:lnTo>
                <a:lnTo>
                  <a:pt x="5702" y="11404"/>
                </a:lnTo>
                <a:lnTo>
                  <a:pt x="9715" y="9715"/>
                </a:lnTo>
                <a:lnTo>
                  <a:pt x="11404" y="5702"/>
                </a:lnTo>
                <a:lnTo>
                  <a:pt x="9715" y="1663"/>
                </a:lnTo>
                <a:lnTo>
                  <a:pt x="57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3" name="object 293"/>
          <p:cNvSpPr/>
          <p:nvPr/>
        </p:nvSpPr>
        <p:spPr>
          <a:xfrm>
            <a:off x="12697448" y="589168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11404" y="5702"/>
                </a:moveTo>
                <a:lnTo>
                  <a:pt x="11404" y="2552"/>
                </a:lnTo>
                <a:lnTo>
                  <a:pt x="8851" y="0"/>
                </a:lnTo>
                <a:lnTo>
                  <a:pt x="5702" y="0"/>
                </a:lnTo>
                <a:lnTo>
                  <a:pt x="2552" y="0"/>
                </a:lnTo>
                <a:lnTo>
                  <a:pt x="0" y="2552"/>
                </a:lnTo>
                <a:lnTo>
                  <a:pt x="0" y="5702"/>
                </a:lnTo>
                <a:lnTo>
                  <a:pt x="0" y="8851"/>
                </a:lnTo>
                <a:lnTo>
                  <a:pt x="2552" y="11404"/>
                </a:lnTo>
                <a:lnTo>
                  <a:pt x="5702" y="11404"/>
                </a:lnTo>
                <a:lnTo>
                  <a:pt x="8851" y="11404"/>
                </a:lnTo>
                <a:lnTo>
                  <a:pt x="11404" y="8851"/>
                </a:lnTo>
                <a:lnTo>
                  <a:pt x="11404" y="570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4" name="object 294"/>
          <p:cNvSpPr/>
          <p:nvPr/>
        </p:nvSpPr>
        <p:spPr>
          <a:xfrm>
            <a:off x="12672443" y="5849342"/>
            <a:ext cx="31115" cy="48260"/>
          </a:xfrm>
          <a:custGeom>
            <a:avLst/>
            <a:gdLst/>
            <a:ahLst/>
            <a:cxnLst/>
            <a:rect l="l" t="t" r="r" b="b"/>
            <a:pathLst>
              <a:path w="31115" h="48260">
                <a:moveTo>
                  <a:pt x="30708" y="4804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5" name="object 295"/>
          <p:cNvSpPr/>
          <p:nvPr/>
        </p:nvSpPr>
        <p:spPr>
          <a:xfrm>
            <a:off x="12611018" y="5753291"/>
            <a:ext cx="31115" cy="48260"/>
          </a:xfrm>
          <a:custGeom>
            <a:avLst/>
            <a:gdLst/>
            <a:ahLst/>
            <a:cxnLst/>
            <a:rect l="l" t="t" r="r" b="b"/>
            <a:pathLst>
              <a:path w="31115" h="48260">
                <a:moveTo>
                  <a:pt x="30708" y="480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6" name="object 296"/>
          <p:cNvSpPr/>
          <p:nvPr/>
        </p:nvSpPr>
        <p:spPr>
          <a:xfrm>
            <a:off x="12573686" y="5694908"/>
            <a:ext cx="6985" cy="10795"/>
          </a:xfrm>
          <a:custGeom>
            <a:avLst/>
            <a:gdLst/>
            <a:ahLst/>
            <a:cxnLst/>
            <a:rect l="l" t="t" r="r" b="b"/>
            <a:pathLst>
              <a:path w="6984" h="10795">
                <a:moveTo>
                  <a:pt x="6616" y="1033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7" name="object 297"/>
          <p:cNvSpPr/>
          <p:nvPr/>
        </p:nvSpPr>
        <p:spPr>
          <a:xfrm>
            <a:off x="11795705" y="6050346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37770" y="18923"/>
                </a:moveTo>
                <a:lnTo>
                  <a:pt x="32756" y="6066"/>
                </a:lnTo>
                <a:lnTo>
                  <a:pt x="20473" y="0"/>
                </a:lnTo>
                <a:lnTo>
                  <a:pt x="6656" y="4531"/>
                </a:lnTo>
                <a:lnTo>
                  <a:pt x="0" y="15904"/>
                </a:lnTo>
                <a:lnTo>
                  <a:pt x="4082" y="30386"/>
                </a:lnTo>
                <a:lnTo>
                  <a:pt x="14744" y="37489"/>
                </a:lnTo>
                <a:lnTo>
                  <a:pt x="29711" y="33792"/>
                </a:lnTo>
                <a:lnTo>
                  <a:pt x="37151" y="2369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8" name="object 298"/>
          <p:cNvSpPr/>
          <p:nvPr/>
        </p:nvSpPr>
        <p:spPr>
          <a:xfrm>
            <a:off x="11795466" y="6050267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20866" y="0"/>
                </a:moveTo>
                <a:lnTo>
                  <a:pt x="17145" y="0"/>
                </a:lnTo>
                <a:lnTo>
                  <a:pt x="13462" y="723"/>
                </a:lnTo>
                <a:lnTo>
                  <a:pt x="0" y="17144"/>
                </a:lnTo>
                <a:lnTo>
                  <a:pt x="0" y="20866"/>
                </a:lnTo>
                <a:lnTo>
                  <a:pt x="17145" y="38011"/>
                </a:lnTo>
                <a:lnTo>
                  <a:pt x="20866" y="38011"/>
                </a:lnTo>
                <a:lnTo>
                  <a:pt x="38011" y="20866"/>
                </a:lnTo>
                <a:lnTo>
                  <a:pt x="38011" y="17144"/>
                </a:lnTo>
                <a:lnTo>
                  <a:pt x="208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9" name="object 299"/>
          <p:cNvSpPr/>
          <p:nvPr/>
        </p:nvSpPr>
        <p:spPr>
          <a:xfrm>
            <a:off x="11792043" y="6069269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0" name="object 300"/>
          <p:cNvSpPr/>
          <p:nvPr/>
        </p:nvSpPr>
        <p:spPr>
          <a:xfrm>
            <a:off x="11795463" y="6063720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10">
                <a:moveTo>
                  <a:pt x="723" y="0"/>
                </a:moveTo>
                <a:lnTo>
                  <a:pt x="0" y="368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1" name="object 301"/>
          <p:cNvSpPr/>
          <p:nvPr/>
        </p:nvSpPr>
        <p:spPr>
          <a:xfrm>
            <a:off x="11796183" y="6060262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10">
                <a:moveTo>
                  <a:pt x="1447" y="0"/>
                </a:moveTo>
                <a:lnTo>
                  <a:pt x="0" y="345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2" name="object 302"/>
          <p:cNvSpPr/>
          <p:nvPr/>
        </p:nvSpPr>
        <p:spPr>
          <a:xfrm>
            <a:off x="11797627" y="6057145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2095" y="0"/>
                </a:moveTo>
                <a:lnTo>
                  <a:pt x="0" y="311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3" name="object 303"/>
          <p:cNvSpPr/>
          <p:nvPr/>
        </p:nvSpPr>
        <p:spPr>
          <a:xfrm>
            <a:off x="11799728" y="605452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616" y="0"/>
                </a:moveTo>
                <a:lnTo>
                  <a:pt x="0" y="262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4" name="object 304"/>
          <p:cNvSpPr/>
          <p:nvPr/>
        </p:nvSpPr>
        <p:spPr>
          <a:xfrm>
            <a:off x="11802350" y="6052431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3111" y="0"/>
                </a:moveTo>
                <a:lnTo>
                  <a:pt x="0" y="20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5" name="object 305"/>
          <p:cNvSpPr/>
          <p:nvPr/>
        </p:nvSpPr>
        <p:spPr>
          <a:xfrm>
            <a:off x="11805467" y="6050987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3454" y="0"/>
                </a:moveTo>
                <a:lnTo>
                  <a:pt x="0" y="144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6" name="object 306"/>
          <p:cNvSpPr/>
          <p:nvPr/>
        </p:nvSpPr>
        <p:spPr>
          <a:xfrm>
            <a:off x="11808924" y="6050264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3682" y="0"/>
                </a:moveTo>
                <a:lnTo>
                  <a:pt x="0" y="72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7" name="object 307"/>
          <p:cNvSpPr/>
          <p:nvPr/>
        </p:nvSpPr>
        <p:spPr>
          <a:xfrm>
            <a:off x="11812613" y="6050264"/>
            <a:ext cx="3810" cy="0"/>
          </a:xfrm>
          <a:custGeom>
            <a:avLst/>
            <a:gdLst/>
            <a:ahLst/>
            <a:cxnLst/>
            <a:rect l="l" t="t" r="r" b="b"/>
            <a:pathLst>
              <a:path w="3809" h="0">
                <a:moveTo>
                  <a:pt x="3721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8" name="object 308"/>
          <p:cNvSpPr/>
          <p:nvPr/>
        </p:nvSpPr>
        <p:spPr>
          <a:xfrm>
            <a:off x="11816337" y="6050263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3682" y="723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9" name="object 309"/>
          <p:cNvSpPr/>
          <p:nvPr/>
        </p:nvSpPr>
        <p:spPr>
          <a:xfrm>
            <a:off x="11820024" y="6050983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3454" y="144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0" name="object 310"/>
          <p:cNvSpPr/>
          <p:nvPr/>
        </p:nvSpPr>
        <p:spPr>
          <a:xfrm>
            <a:off x="11823485" y="6052426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3111" y="209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1" name="object 311"/>
          <p:cNvSpPr/>
          <p:nvPr/>
        </p:nvSpPr>
        <p:spPr>
          <a:xfrm>
            <a:off x="11826602" y="605451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616" y="262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2" name="object 312"/>
          <p:cNvSpPr/>
          <p:nvPr/>
        </p:nvSpPr>
        <p:spPr>
          <a:xfrm>
            <a:off x="11829214" y="6057150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2095" y="311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3" name="object 313"/>
          <p:cNvSpPr/>
          <p:nvPr/>
        </p:nvSpPr>
        <p:spPr>
          <a:xfrm>
            <a:off x="11831307" y="6060266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10">
                <a:moveTo>
                  <a:pt x="1447" y="345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4" name="object 314"/>
          <p:cNvSpPr/>
          <p:nvPr/>
        </p:nvSpPr>
        <p:spPr>
          <a:xfrm>
            <a:off x="11832752" y="6063725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10">
                <a:moveTo>
                  <a:pt x="723" y="3683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5" name="object 315"/>
          <p:cNvSpPr/>
          <p:nvPr/>
        </p:nvSpPr>
        <p:spPr>
          <a:xfrm>
            <a:off x="11830053" y="6069272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6" name="object 316"/>
          <p:cNvSpPr/>
          <p:nvPr/>
        </p:nvSpPr>
        <p:spPr>
          <a:xfrm>
            <a:off x="11832755" y="6071137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10">
                <a:moveTo>
                  <a:pt x="0" y="3683"/>
                </a:moveTo>
                <a:lnTo>
                  <a:pt x="72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7" name="object 317"/>
          <p:cNvSpPr/>
          <p:nvPr/>
        </p:nvSpPr>
        <p:spPr>
          <a:xfrm>
            <a:off x="11831309" y="6074824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10">
                <a:moveTo>
                  <a:pt x="0" y="3454"/>
                </a:moveTo>
                <a:lnTo>
                  <a:pt x="144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8" name="object 318"/>
          <p:cNvSpPr/>
          <p:nvPr/>
        </p:nvSpPr>
        <p:spPr>
          <a:xfrm>
            <a:off x="11829219" y="6078283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3111"/>
                </a:moveTo>
                <a:lnTo>
                  <a:pt x="209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9" name="object 319"/>
          <p:cNvSpPr/>
          <p:nvPr/>
        </p:nvSpPr>
        <p:spPr>
          <a:xfrm>
            <a:off x="11826596" y="608138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2628"/>
                </a:moveTo>
                <a:lnTo>
                  <a:pt x="2616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0" name="object 320"/>
          <p:cNvSpPr/>
          <p:nvPr/>
        </p:nvSpPr>
        <p:spPr>
          <a:xfrm>
            <a:off x="11823479" y="6084013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0" y="2095"/>
                </a:moveTo>
                <a:lnTo>
                  <a:pt x="311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1" name="object 321"/>
          <p:cNvSpPr/>
          <p:nvPr/>
        </p:nvSpPr>
        <p:spPr>
          <a:xfrm>
            <a:off x="11820021" y="6086105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0" y="1447"/>
                </a:moveTo>
                <a:lnTo>
                  <a:pt x="3454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2" name="object 322"/>
          <p:cNvSpPr/>
          <p:nvPr/>
        </p:nvSpPr>
        <p:spPr>
          <a:xfrm>
            <a:off x="11816333" y="6087552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0" y="723"/>
                </a:moveTo>
                <a:lnTo>
                  <a:pt x="368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3" name="object 323"/>
          <p:cNvSpPr/>
          <p:nvPr/>
        </p:nvSpPr>
        <p:spPr>
          <a:xfrm>
            <a:off x="11812607" y="6088275"/>
            <a:ext cx="3810" cy="0"/>
          </a:xfrm>
          <a:custGeom>
            <a:avLst/>
            <a:gdLst/>
            <a:ahLst/>
            <a:cxnLst/>
            <a:rect l="l" t="t" r="r" b="b"/>
            <a:pathLst>
              <a:path w="3809" h="0">
                <a:moveTo>
                  <a:pt x="0" y="0"/>
                </a:moveTo>
                <a:lnTo>
                  <a:pt x="372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4" name="object 324"/>
          <p:cNvSpPr/>
          <p:nvPr/>
        </p:nvSpPr>
        <p:spPr>
          <a:xfrm>
            <a:off x="11808922" y="6087553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0" y="0"/>
                </a:moveTo>
                <a:lnTo>
                  <a:pt x="3682" y="72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5" name="object 325"/>
          <p:cNvSpPr/>
          <p:nvPr/>
        </p:nvSpPr>
        <p:spPr>
          <a:xfrm>
            <a:off x="11805463" y="6086109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0" y="0"/>
                </a:moveTo>
                <a:lnTo>
                  <a:pt x="3454" y="144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6" name="object 326"/>
          <p:cNvSpPr/>
          <p:nvPr/>
        </p:nvSpPr>
        <p:spPr>
          <a:xfrm>
            <a:off x="11802344" y="608401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0" y="0"/>
                </a:moveTo>
                <a:lnTo>
                  <a:pt x="3111" y="20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7" name="object 327"/>
          <p:cNvSpPr/>
          <p:nvPr/>
        </p:nvSpPr>
        <p:spPr>
          <a:xfrm>
            <a:off x="11799723" y="608139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0"/>
                </a:moveTo>
                <a:lnTo>
                  <a:pt x="2616" y="262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8" name="object 328"/>
          <p:cNvSpPr/>
          <p:nvPr/>
        </p:nvSpPr>
        <p:spPr>
          <a:xfrm>
            <a:off x="11797631" y="6078278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0"/>
                </a:moveTo>
                <a:lnTo>
                  <a:pt x="2095" y="311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9" name="object 329"/>
          <p:cNvSpPr/>
          <p:nvPr/>
        </p:nvSpPr>
        <p:spPr>
          <a:xfrm>
            <a:off x="11796187" y="6074820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10">
                <a:moveTo>
                  <a:pt x="0" y="0"/>
                </a:moveTo>
                <a:lnTo>
                  <a:pt x="1447" y="345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0" name="object 330"/>
          <p:cNvSpPr/>
          <p:nvPr/>
        </p:nvSpPr>
        <p:spPr>
          <a:xfrm>
            <a:off x="11795466" y="6071133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10">
                <a:moveTo>
                  <a:pt x="0" y="0"/>
                </a:moveTo>
                <a:lnTo>
                  <a:pt x="723" y="368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1" name="object 331"/>
          <p:cNvSpPr/>
          <p:nvPr/>
        </p:nvSpPr>
        <p:spPr>
          <a:xfrm>
            <a:off x="9820943" y="6673613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375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2" name="object 332"/>
          <p:cNvSpPr/>
          <p:nvPr/>
        </p:nvSpPr>
        <p:spPr>
          <a:xfrm>
            <a:off x="9824364" y="6668047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723" y="0"/>
                </a:moveTo>
                <a:lnTo>
                  <a:pt x="0" y="368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3" name="object 333"/>
          <p:cNvSpPr/>
          <p:nvPr/>
        </p:nvSpPr>
        <p:spPr>
          <a:xfrm>
            <a:off x="9825084" y="6664587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1447" y="0"/>
                </a:moveTo>
                <a:lnTo>
                  <a:pt x="0" y="345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4" name="object 334"/>
          <p:cNvSpPr/>
          <p:nvPr/>
        </p:nvSpPr>
        <p:spPr>
          <a:xfrm>
            <a:off x="9826527" y="6661471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2057" y="0"/>
                </a:moveTo>
                <a:lnTo>
                  <a:pt x="0" y="311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5" name="object 335"/>
          <p:cNvSpPr/>
          <p:nvPr/>
        </p:nvSpPr>
        <p:spPr>
          <a:xfrm>
            <a:off x="9828578" y="665884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667" y="0"/>
                </a:moveTo>
                <a:lnTo>
                  <a:pt x="0" y="262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6" name="object 336"/>
          <p:cNvSpPr/>
          <p:nvPr/>
        </p:nvSpPr>
        <p:spPr>
          <a:xfrm>
            <a:off x="9831251" y="665675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3111" y="0"/>
                </a:moveTo>
                <a:lnTo>
                  <a:pt x="0" y="20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7" name="object 337"/>
          <p:cNvSpPr/>
          <p:nvPr/>
        </p:nvSpPr>
        <p:spPr>
          <a:xfrm>
            <a:off x="9834367" y="6655313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3454" y="0"/>
                </a:moveTo>
                <a:lnTo>
                  <a:pt x="0" y="144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8" name="object 338"/>
          <p:cNvSpPr/>
          <p:nvPr/>
        </p:nvSpPr>
        <p:spPr>
          <a:xfrm>
            <a:off x="9837825" y="6654591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3682" y="0"/>
                </a:moveTo>
                <a:lnTo>
                  <a:pt x="0" y="72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9" name="object 339"/>
          <p:cNvSpPr/>
          <p:nvPr/>
        </p:nvSpPr>
        <p:spPr>
          <a:xfrm>
            <a:off x="9841513" y="6654591"/>
            <a:ext cx="3810" cy="0"/>
          </a:xfrm>
          <a:custGeom>
            <a:avLst/>
            <a:gdLst/>
            <a:ahLst/>
            <a:cxnLst/>
            <a:rect l="l" t="t" r="r" b="b"/>
            <a:pathLst>
              <a:path w="3809" h="0">
                <a:moveTo>
                  <a:pt x="3721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0" name="object 340"/>
          <p:cNvSpPr/>
          <p:nvPr/>
        </p:nvSpPr>
        <p:spPr>
          <a:xfrm>
            <a:off x="9845237" y="6654589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3682" y="723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1" name="object 341"/>
          <p:cNvSpPr/>
          <p:nvPr/>
        </p:nvSpPr>
        <p:spPr>
          <a:xfrm>
            <a:off x="9848925" y="6655309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3454" y="144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2" name="object 342"/>
          <p:cNvSpPr/>
          <p:nvPr/>
        </p:nvSpPr>
        <p:spPr>
          <a:xfrm>
            <a:off x="9852385" y="6656753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3111" y="209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3" name="object 343"/>
          <p:cNvSpPr/>
          <p:nvPr/>
        </p:nvSpPr>
        <p:spPr>
          <a:xfrm>
            <a:off x="9855503" y="665884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616" y="262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4" name="object 344"/>
          <p:cNvSpPr/>
          <p:nvPr/>
        </p:nvSpPr>
        <p:spPr>
          <a:xfrm>
            <a:off x="9858114" y="6661476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2095" y="311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5" name="object 345"/>
          <p:cNvSpPr/>
          <p:nvPr/>
        </p:nvSpPr>
        <p:spPr>
          <a:xfrm>
            <a:off x="9860206" y="6664593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1447" y="345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6" name="object 346"/>
          <p:cNvSpPr/>
          <p:nvPr/>
        </p:nvSpPr>
        <p:spPr>
          <a:xfrm>
            <a:off x="9861653" y="6668051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723" y="3683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7" name="object 347"/>
          <p:cNvSpPr/>
          <p:nvPr/>
        </p:nvSpPr>
        <p:spPr>
          <a:xfrm>
            <a:off x="9858954" y="6673617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375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8" name="object 348"/>
          <p:cNvSpPr/>
          <p:nvPr/>
        </p:nvSpPr>
        <p:spPr>
          <a:xfrm>
            <a:off x="9861653" y="6675501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0" y="3644"/>
                </a:moveTo>
                <a:lnTo>
                  <a:pt x="72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9" name="object 349"/>
          <p:cNvSpPr/>
          <p:nvPr/>
        </p:nvSpPr>
        <p:spPr>
          <a:xfrm>
            <a:off x="9860209" y="6679149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0" y="3454"/>
                </a:moveTo>
                <a:lnTo>
                  <a:pt x="144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0" name="object 350"/>
          <p:cNvSpPr/>
          <p:nvPr/>
        </p:nvSpPr>
        <p:spPr>
          <a:xfrm>
            <a:off x="9858119" y="6682610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3111"/>
                </a:moveTo>
                <a:lnTo>
                  <a:pt x="209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1" name="object 351"/>
          <p:cNvSpPr/>
          <p:nvPr/>
        </p:nvSpPr>
        <p:spPr>
          <a:xfrm>
            <a:off x="9855496" y="668572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2654"/>
                </a:moveTo>
                <a:lnTo>
                  <a:pt x="2616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2" name="object 352"/>
          <p:cNvSpPr/>
          <p:nvPr/>
        </p:nvSpPr>
        <p:spPr>
          <a:xfrm>
            <a:off x="9852380" y="668837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0" y="2095"/>
                </a:moveTo>
                <a:lnTo>
                  <a:pt x="311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3" name="object 353"/>
          <p:cNvSpPr/>
          <p:nvPr/>
        </p:nvSpPr>
        <p:spPr>
          <a:xfrm>
            <a:off x="9848921" y="6690469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0" y="1409"/>
                </a:moveTo>
                <a:lnTo>
                  <a:pt x="3454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4" name="object 354"/>
          <p:cNvSpPr/>
          <p:nvPr/>
        </p:nvSpPr>
        <p:spPr>
          <a:xfrm>
            <a:off x="9845233" y="6691877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0" y="723"/>
                </a:moveTo>
                <a:lnTo>
                  <a:pt x="368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5" name="object 355"/>
          <p:cNvSpPr/>
          <p:nvPr/>
        </p:nvSpPr>
        <p:spPr>
          <a:xfrm>
            <a:off x="9841507" y="6692601"/>
            <a:ext cx="3810" cy="0"/>
          </a:xfrm>
          <a:custGeom>
            <a:avLst/>
            <a:gdLst/>
            <a:ahLst/>
            <a:cxnLst/>
            <a:rect l="l" t="t" r="r" b="b"/>
            <a:pathLst>
              <a:path w="3809" h="0">
                <a:moveTo>
                  <a:pt x="0" y="0"/>
                </a:moveTo>
                <a:lnTo>
                  <a:pt x="372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6" name="object 356"/>
          <p:cNvSpPr/>
          <p:nvPr/>
        </p:nvSpPr>
        <p:spPr>
          <a:xfrm>
            <a:off x="9837822" y="6691879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0" y="0"/>
                </a:moveTo>
                <a:lnTo>
                  <a:pt x="3682" y="72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7" name="object 357"/>
          <p:cNvSpPr/>
          <p:nvPr/>
        </p:nvSpPr>
        <p:spPr>
          <a:xfrm>
            <a:off x="9834363" y="6690473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0" y="0"/>
                </a:moveTo>
                <a:lnTo>
                  <a:pt x="3454" y="140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8" name="object 358"/>
          <p:cNvSpPr/>
          <p:nvPr/>
        </p:nvSpPr>
        <p:spPr>
          <a:xfrm>
            <a:off x="9831244" y="6688381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0" y="0"/>
                </a:moveTo>
                <a:lnTo>
                  <a:pt x="3111" y="20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9" name="object 359"/>
          <p:cNvSpPr/>
          <p:nvPr/>
        </p:nvSpPr>
        <p:spPr>
          <a:xfrm>
            <a:off x="9828584" y="66857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0"/>
                </a:moveTo>
                <a:lnTo>
                  <a:pt x="2667" y="265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0" name="object 360"/>
          <p:cNvSpPr/>
          <p:nvPr/>
        </p:nvSpPr>
        <p:spPr>
          <a:xfrm>
            <a:off x="9826531" y="6682603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0"/>
                </a:moveTo>
                <a:lnTo>
                  <a:pt x="2057" y="311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1" name="object 361"/>
          <p:cNvSpPr/>
          <p:nvPr/>
        </p:nvSpPr>
        <p:spPr>
          <a:xfrm>
            <a:off x="9825088" y="6679145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0" y="0"/>
                </a:moveTo>
                <a:lnTo>
                  <a:pt x="1447" y="345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2" name="object 362"/>
          <p:cNvSpPr/>
          <p:nvPr/>
        </p:nvSpPr>
        <p:spPr>
          <a:xfrm>
            <a:off x="9824365" y="6675497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0" y="0"/>
                </a:moveTo>
                <a:lnTo>
                  <a:pt x="723" y="364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3" name="object 363"/>
          <p:cNvSpPr/>
          <p:nvPr/>
        </p:nvSpPr>
        <p:spPr>
          <a:xfrm>
            <a:off x="9843827" y="667313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0"/>
                </a:moveTo>
                <a:lnTo>
                  <a:pt x="228" y="45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4" name="object 364"/>
          <p:cNvSpPr/>
          <p:nvPr/>
        </p:nvSpPr>
        <p:spPr>
          <a:xfrm>
            <a:off x="9843827" y="667359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228" y="0"/>
                </a:moveTo>
                <a:lnTo>
                  <a:pt x="0" y="4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5" name="object 365"/>
          <p:cNvSpPr/>
          <p:nvPr/>
        </p:nvSpPr>
        <p:spPr>
          <a:xfrm>
            <a:off x="9843369" y="66740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57" y="0"/>
                </a:moveTo>
                <a:lnTo>
                  <a:pt x="0" y="19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6" name="object 366"/>
          <p:cNvSpPr/>
          <p:nvPr/>
        </p:nvSpPr>
        <p:spPr>
          <a:xfrm>
            <a:off x="9842875" y="66740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95" y="19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7" name="object 367"/>
          <p:cNvSpPr/>
          <p:nvPr/>
        </p:nvSpPr>
        <p:spPr>
          <a:xfrm>
            <a:off x="9842686" y="667359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190" y="49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8" name="object 368"/>
          <p:cNvSpPr/>
          <p:nvPr/>
        </p:nvSpPr>
        <p:spPr>
          <a:xfrm>
            <a:off x="9842686" y="667313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457"/>
                </a:moveTo>
                <a:lnTo>
                  <a:pt x="19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9" name="object 369"/>
          <p:cNvSpPr/>
          <p:nvPr/>
        </p:nvSpPr>
        <p:spPr>
          <a:xfrm>
            <a:off x="9842877" y="667294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190"/>
                </a:moveTo>
                <a:lnTo>
                  <a:pt x="49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0" name="object 370"/>
          <p:cNvSpPr/>
          <p:nvPr/>
        </p:nvSpPr>
        <p:spPr>
          <a:xfrm>
            <a:off x="9843371" y="667294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0"/>
                </a:moveTo>
                <a:lnTo>
                  <a:pt x="457" y="19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1" name="object 371"/>
          <p:cNvSpPr/>
          <p:nvPr/>
        </p:nvSpPr>
        <p:spPr>
          <a:xfrm>
            <a:off x="9824605" y="6654672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37770" y="18923"/>
                </a:moveTo>
                <a:lnTo>
                  <a:pt x="32756" y="6066"/>
                </a:lnTo>
                <a:lnTo>
                  <a:pt x="20473" y="0"/>
                </a:lnTo>
                <a:lnTo>
                  <a:pt x="6656" y="4531"/>
                </a:lnTo>
                <a:lnTo>
                  <a:pt x="0" y="15904"/>
                </a:lnTo>
                <a:lnTo>
                  <a:pt x="4082" y="30386"/>
                </a:lnTo>
                <a:lnTo>
                  <a:pt x="14744" y="37489"/>
                </a:lnTo>
                <a:lnTo>
                  <a:pt x="29711" y="33792"/>
                </a:lnTo>
                <a:lnTo>
                  <a:pt x="37151" y="2369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2" name="object 372"/>
          <p:cNvSpPr/>
          <p:nvPr/>
        </p:nvSpPr>
        <p:spPr>
          <a:xfrm>
            <a:off x="9843375" y="6566065"/>
            <a:ext cx="57150" cy="0"/>
          </a:xfrm>
          <a:custGeom>
            <a:avLst/>
            <a:gdLst/>
            <a:ahLst/>
            <a:cxnLst/>
            <a:rect l="l" t="t" r="r" b="b"/>
            <a:pathLst>
              <a:path w="57150" h="0">
                <a:moveTo>
                  <a:pt x="5701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3" name="object 373"/>
          <p:cNvSpPr/>
          <p:nvPr/>
        </p:nvSpPr>
        <p:spPr>
          <a:xfrm>
            <a:off x="9863863" y="6604455"/>
            <a:ext cx="25400" cy="12700"/>
          </a:xfrm>
          <a:custGeom>
            <a:avLst/>
            <a:gdLst/>
            <a:ahLst/>
            <a:cxnLst/>
            <a:rect l="l" t="t" r="r" b="b"/>
            <a:pathLst>
              <a:path w="25400" h="12700">
                <a:moveTo>
                  <a:pt x="25158" y="0"/>
                </a:moveTo>
                <a:lnTo>
                  <a:pt x="24891" y="6769"/>
                </a:lnTo>
                <a:lnTo>
                  <a:pt x="19342" y="12128"/>
                </a:lnTo>
                <a:lnTo>
                  <a:pt x="12572" y="12128"/>
                </a:lnTo>
                <a:lnTo>
                  <a:pt x="5816" y="12128"/>
                </a:lnTo>
                <a:lnTo>
                  <a:pt x="228" y="6769"/>
                </a:ln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4" name="object 374"/>
          <p:cNvSpPr/>
          <p:nvPr/>
        </p:nvSpPr>
        <p:spPr>
          <a:xfrm>
            <a:off x="9843371" y="6559570"/>
            <a:ext cx="0" cy="95250"/>
          </a:xfrm>
          <a:custGeom>
            <a:avLst/>
            <a:gdLst/>
            <a:ahLst/>
            <a:cxnLst/>
            <a:rect l="l" t="t" r="r" b="b"/>
            <a:pathLst>
              <a:path w="0" h="95250">
                <a:moveTo>
                  <a:pt x="0" y="9502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5" name="object 375"/>
          <p:cNvSpPr/>
          <p:nvPr/>
        </p:nvSpPr>
        <p:spPr>
          <a:xfrm>
            <a:off x="9863859" y="6566063"/>
            <a:ext cx="0" cy="38735"/>
          </a:xfrm>
          <a:custGeom>
            <a:avLst/>
            <a:gdLst/>
            <a:ahLst/>
            <a:cxnLst/>
            <a:rect l="l" t="t" r="r" b="b"/>
            <a:pathLst>
              <a:path w="0" h="38734">
                <a:moveTo>
                  <a:pt x="0" y="38392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6" name="object 376"/>
          <p:cNvSpPr/>
          <p:nvPr/>
        </p:nvSpPr>
        <p:spPr>
          <a:xfrm>
            <a:off x="9889021" y="6566063"/>
            <a:ext cx="0" cy="38735"/>
          </a:xfrm>
          <a:custGeom>
            <a:avLst/>
            <a:gdLst/>
            <a:ahLst/>
            <a:cxnLst/>
            <a:rect l="l" t="t" r="r" b="b"/>
            <a:pathLst>
              <a:path w="0" h="38734">
                <a:moveTo>
                  <a:pt x="0" y="38392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7" name="object 377"/>
          <p:cNvSpPr/>
          <p:nvPr/>
        </p:nvSpPr>
        <p:spPr>
          <a:xfrm>
            <a:off x="9824605" y="6654672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37770" y="18923"/>
                </a:moveTo>
                <a:lnTo>
                  <a:pt x="32756" y="6066"/>
                </a:lnTo>
                <a:lnTo>
                  <a:pt x="20473" y="0"/>
                </a:lnTo>
                <a:lnTo>
                  <a:pt x="6656" y="4531"/>
                </a:lnTo>
                <a:lnTo>
                  <a:pt x="0" y="15904"/>
                </a:lnTo>
                <a:lnTo>
                  <a:pt x="4082" y="30386"/>
                </a:lnTo>
                <a:lnTo>
                  <a:pt x="14744" y="37489"/>
                </a:lnTo>
                <a:lnTo>
                  <a:pt x="29711" y="33792"/>
                </a:lnTo>
                <a:lnTo>
                  <a:pt x="37151" y="2369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8" name="object 378"/>
          <p:cNvSpPr/>
          <p:nvPr/>
        </p:nvSpPr>
        <p:spPr>
          <a:xfrm>
            <a:off x="9841473" y="667169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3797" y="1904"/>
                </a:moveTo>
                <a:lnTo>
                  <a:pt x="3797" y="876"/>
                </a:lnTo>
                <a:lnTo>
                  <a:pt x="2959" y="0"/>
                </a:lnTo>
                <a:lnTo>
                  <a:pt x="1892" y="0"/>
                </a:lnTo>
                <a:lnTo>
                  <a:pt x="838" y="0"/>
                </a:lnTo>
                <a:lnTo>
                  <a:pt x="0" y="876"/>
                </a:lnTo>
                <a:lnTo>
                  <a:pt x="0" y="1904"/>
                </a:lnTo>
                <a:lnTo>
                  <a:pt x="0" y="2971"/>
                </a:lnTo>
                <a:lnTo>
                  <a:pt x="838" y="3809"/>
                </a:lnTo>
                <a:lnTo>
                  <a:pt x="1892" y="3809"/>
                </a:lnTo>
                <a:lnTo>
                  <a:pt x="2959" y="3809"/>
                </a:lnTo>
                <a:lnTo>
                  <a:pt x="3797" y="2971"/>
                </a:lnTo>
                <a:lnTo>
                  <a:pt x="3797" y="19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9" name="object 379"/>
          <p:cNvSpPr/>
          <p:nvPr/>
        </p:nvSpPr>
        <p:spPr>
          <a:xfrm>
            <a:off x="15153751" y="4896579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 h="0">
                <a:moveTo>
                  <a:pt x="0" y="0"/>
                </a:moveTo>
                <a:lnTo>
                  <a:pt x="3345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0" name="object 380"/>
          <p:cNvSpPr/>
          <p:nvPr/>
        </p:nvSpPr>
        <p:spPr>
          <a:xfrm>
            <a:off x="15157170" y="4892695"/>
            <a:ext cx="635" cy="3175"/>
          </a:xfrm>
          <a:custGeom>
            <a:avLst/>
            <a:gdLst/>
            <a:ahLst/>
            <a:cxnLst/>
            <a:rect l="l" t="t" r="r" b="b"/>
            <a:pathLst>
              <a:path w="634" h="3175">
                <a:moveTo>
                  <a:pt x="533" y="0"/>
                </a:moveTo>
                <a:lnTo>
                  <a:pt x="0" y="257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1" name="object 381"/>
          <p:cNvSpPr/>
          <p:nvPr/>
        </p:nvSpPr>
        <p:spPr>
          <a:xfrm>
            <a:off x="15157702" y="4890274"/>
            <a:ext cx="1270" cy="2540"/>
          </a:xfrm>
          <a:custGeom>
            <a:avLst/>
            <a:gdLst/>
            <a:ahLst/>
            <a:cxnLst/>
            <a:rect l="l" t="t" r="r" b="b"/>
            <a:pathLst>
              <a:path w="1269" h="2539">
                <a:moveTo>
                  <a:pt x="990" y="0"/>
                </a:moveTo>
                <a:lnTo>
                  <a:pt x="0" y="242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2" name="object 382"/>
          <p:cNvSpPr/>
          <p:nvPr/>
        </p:nvSpPr>
        <p:spPr>
          <a:xfrm>
            <a:off x="15158688" y="4888096"/>
            <a:ext cx="1905" cy="2540"/>
          </a:xfrm>
          <a:custGeom>
            <a:avLst/>
            <a:gdLst/>
            <a:ahLst/>
            <a:cxnLst/>
            <a:rect l="l" t="t" r="r" b="b"/>
            <a:pathLst>
              <a:path w="1905" h="2539">
                <a:moveTo>
                  <a:pt x="1447" y="0"/>
                </a:moveTo>
                <a:lnTo>
                  <a:pt x="0" y="217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3" name="object 383"/>
          <p:cNvSpPr/>
          <p:nvPr/>
        </p:nvSpPr>
        <p:spPr>
          <a:xfrm>
            <a:off x="15160133" y="488624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866" y="0"/>
                </a:moveTo>
                <a:lnTo>
                  <a:pt x="0" y="185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4" name="object 384"/>
          <p:cNvSpPr/>
          <p:nvPr/>
        </p:nvSpPr>
        <p:spPr>
          <a:xfrm>
            <a:off x="15161995" y="4884785"/>
            <a:ext cx="2540" cy="1905"/>
          </a:xfrm>
          <a:custGeom>
            <a:avLst/>
            <a:gdLst/>
            <a:ahLst/>
            <a:cxnLst/>
            <a:rect l="l" t="t" r="r" b="b"/>
            <a:pathLst>
              <a:path w="2540" h="1904">
                <a:moveTo>
                  <a:pt x="2171" y="0"/>
                </a:moveTo>
                <a:lnTo>
                  <a:pt x="0" y="146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5" name="object 385"/>
          <p:cNvSpPr/>
          <p:nvPr/>
        </p:nvSpPr>
        <p:spPr>
          <a:xfrm>
            <a:off x="15164161" y="4883782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2438" y="0"/>
                </a:moveTo>
                <a:lnTo>
                  <a:pt x="0" y="100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6" name="object 386"/>
          <p:cNvSpPr/>
          <p:nvPr/>
        </p:nvSpPr>
        <p:spPr>
          <a:xfrm>
            <a:off x="15166606" y="4883273"/>
            <a:ext cx="3175" cy="635"/>
          </a:xfrm>
          <a:custGeom>
            <a:avLst/>
            <a:gdLst/>
            <a:ahLst/>
            <a:cxnLst/>
            <a:rect l="l" t="t" r="r" b="b"/>
            <a:pathLst>
              <a:path w="3175" h="635">
                <a:moveTo>
                  <a:pt x="2578" y="0"/>
                </a:moveTo>
                <a:lnTo>
                  <a:pt x="0" y="50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7" name="object 387"/>
          <p:cNvSpPr/>
          <p:nvPr/>
        </p:nvSpPr>
        <p:spPr>
          <a:xfrm>
            <a:off x="15170495" y="4879850"/>
            <a:ext cx="0" cy="33655"/>
          </a:xfrm>
          <a:custGeom>
            <a:avLst/>
            <a:gdLst/>
            <a:ahLst/>
            <a:cxnLst/>
            <a:rect l="l" t="t" r="r" b="b"/>
            <a:pathLst>
              <a:path w="0" h="33654">
                <a:moveTo>
                  <a:pt x="0" y="0"/>
                </a:moveTo>
                <a:lnTo>
                  <a:pt x="0" y="334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8" name="object 388"/>
          <p:cNvSpPr/>
          <p:nvPr/>
        </p:nvSpPr>
        <p:spPr>
          <a:xfrm>
            <a:off x="15171802" y="4883274"/>
            <a:ext cx="3175" cy="635"/>
          </a:xfrm>
          <a:custGeom>
            <a:avLst/>
            <a:gdLst/>
            <a:ahLst/>
            <a:cxnLst/>
            <a:rect l="l" t="t" r="r" b="b"/>
            <a:pathLst>
              <a:path w="3175" h="635">
                <a:moveTo>
                  <a:pt x="2552" y="50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9" name="object 389"/>
          <p:cNvSpPr/>
          <p:nvPr/>
        </p:nvSpPr>
        <p:spPr>
          <a:xfrm>
            <a:off x="15174348" y="4883782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2438" y="1003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0" name="object 390"/>
          <p:cNvSpPr/>
          <p:nvPr/>
        </p:nvSpPr>
        <p:spPr>
          <a:xfrm>
            <a:off x="15176780" y="4884780"/>
            <a:ext cx="2540" cy="1905"/>
          </a:xfrm>
          <a:custGeom>
            <a:avLst/>
            <a:gdLst/>
            <a:ahLst/>
            <a:cxnLst/>
            <a:rect l="l" t="t" r="r" b="b"/>
            <a:pathLst>
              <a:path w="2540" h="1904">
                <a:moveTo>
                  <a:pt x="2171" y="146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1" name="object 391"/>
          <p:cNvSpPr/>
          <p:nvPr/>
        </p:nvSpPr>
        <p:spPr>
          <a:xfrm>
            <a:off x="15178947" y="488624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866" y="185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2" name="object 392"/>
          <p:cNvSpPr/>
          <p:nvPr/>
        </p:nvSpPr>
        <p:spPr>
          <a:xfrm>
            <a:off x="15180811" y="4888103"/>
            <a:ext cx="1905" cy="2540"/>
          </a:xfrm>
          <a:custGeom>
            <a:avLst/>
            <a:gdLst/>
            <a:ahLst/>
            <a:cxnLst/>
            <a:rect l="l" t="t" r="r" b="b"/>
            <a:pathLst>
              <a:path w="1905" h="2539">
                <a:moveTo>
                  <a:pt x="1447" y="217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3" name="object 393"/>
          <p:cNvSpPr/>
          <p:nvPr/>
        </p:nvSpPr>
        <p:spPr>
          <a:xfrm>
            <a:off x="15182256" y="4890269"/>
            <a:ext cx="1270" cy="2540"/>
          </a:xfrm>
          <a:custGeom>
            <a:avLst/>
            <a:gdLst/>
            <a:ahLst/>
            <a:cxnLst/>
            <a:rect l="l" t="t" r="r" b="b"/>
            <a:pathLst>
              <a:path w="1269" h="2539">
                <a:moveTo>
                  <a:pt x="1028" y="242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4" name="object 394"/>
          <p:cNvSpPr/>
          <p:nvPr/>
        </p:nvSpPr>
        <p:spPr>
          <a:xfrm>
            <a:off x="15183284" y="4892691"/>
            <a:ext cx="635" cy="3175"/>
          </a:xfrm>
          <a:custGeom>
            <a:avLst/>
            <a:gdLst/>
            <a:ahLst/>
            <a:cxnLst/>
            <a:rect l="l" t="t" r="r" b="b"/>
            <a:pathLst>
              <a:path w="634" h="3175">
                <a:moveTo>
                  <a:pt x="495" y="257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5" name="object 395"/>
          <p:cNvSpPr/>
          <p:nvPr/>
        </p:nvSpPr>
        <p:spPr>
          <a:xfrm>
            <a:off x="15183285" y="4897883"/>
            <a:ext cx="635" cy="3175"/>
          </a:xfrm>
          <a:custGeom>
            <a:avLst/>
            <a:gdLst/>
            <a:ahLst/>
            <a:cxnLst/>
            <a:rect l="l" t="t" r="r" b="b"/>
            <a:pathLst>
              <a:path w="634" h="3175">
                <a:moveTo>
                  <a:pt x="0" y="2578"/>
                </a:moveTo>
                <a:lnTo>
                  <a:pt x="49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6" name="object 396"/>
          <p:cNvSpPr/>
          <p:nvPr/>
        </p:nvSpPr>
        <p:spPr>
          <a:xfrm>
            <a:off x="15182259" y="4900456"/>
            <a:ext cx="1270" cy="2540"/>
          </a:xfrm>
          <a:custGeom>
            <a:avLst/>
            <a:gdLst/>
            <a:ahLst/>
            <a:cxnLst/>
            <a:rect l="l" t="t" r="r" b="b"/>
            <a:pathLst>
              <a:path w="1269" h="2539">
                <a:moveTo>
                  <a:pt x="0" y="2425"/>
                </a:moveTo>
                <a:lnTo>
                  <a:pt x="1028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7" name="object 397"/>
          <p:cNvSpPr/>
          <p:nvPr/>
        </p:nvSpPr>
        <p:spPr>
          <a:xfrm>
            <a:off x="15180814" y="4902888"/>
            <a:ext cx="1905" cy="2540"/>
          </a:xfrm>
          <a:custGeom>
            <a:avLst/>
            <a:gdLst/>
            <a:ahLst/>
            <a:cxnLst/>
            <a:rect l="l" t="t" r="r" b="b"/>
            <a:pathLst>
              <a:path w="1905" h="2539">
                <a:moveTo>
                  <a:pt x="0" y="2171"/>
                </a:moveTo>
                <a:lnTo>
                  <a:pt x="144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8" name="object 398"/>
          <p:cNvSpPr/>
          <p:nvPr/>
        </p:nvSpPr>
        <p:spPr>
          <a:xfrm>
            <a:off x="15178952" y="490506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0" y="1854"/>
                </a:moveTo>
                <a:lnTo>
                  <a:pt x="1866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9" name="object 399"/>
          <p:cNvSpPr/>
          <p:nvPr/>
        </p:nvSpPr>
        <p:spPr>
          <a:xfrm>
            <a:off x="15176786" y="4906910"/>
            <a:ext cx="2540" cy="1905"/>
          </a:xfrm>
          <a:custGeom>
            <a:avLst/>
            <a:gdLst/>
            <a:ahLst/>
            <a:cxnLst/>
            <a:rect l="l" t="t" r="r" b="b"/>
            <a:pathLst>
              <a:path w="2540" h="1904">
                <a:moveTo>
                  <a:pt x="0" y="1460"/>
                </a:moveTo>
                <a:lnTo>
                  <a:pt x="217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0" name="object 400"/>
          <p:cNvSpPr/>
          <p:nvPr/>
        </p:nvSpPr>
        <p:spPr>
          <a:xfrm>
            <a:off x="15174354" y="4908370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0" y="1003"/>
                </a:moveTo>
                <a:lnTo>
                  <a:pt x="2438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1" name="object 401"/>
          <p:cNvSpPr/>
          <p:nvPr/>
        </p:nvSpPr>
        <p:spPr>
          <a:xfrm>
            <a:off x="15171805" y="4909379"/>
            <a:ext cx="3175" cy="635"/>
          </a:xfrm>
          <a:custGeom>
            <a:avLst/>
            <a:gdLst/>
            <a:ahLst/>
            <a:cxnLst/>
            <a:rect l="l" t="t" r="r" b="b"/>
            <a:pathLst>
              <a:path w="3175" h="635">
                <a:moveTo>
                  <a:pt x="0" y="508"/>
                </a:moveTo>
                <a:lnTo>
                  <a:pt x="255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2" name="object 402"/>
          <p:cNvSpPr/>
          <p:nvPr/>
        </p:nvSpPr>
        <p:spPr>
          <a:xfrm>
            <a:off x="15166599" y="4909374"/>
            <a:ext cx="3175" cy="635"/>
          </a:xfrm>
          <a:custGeom>
            <a:avLst/>
            <a:gdLst/>
            <a:ahLst/>
            <a:cxnLst/>
            <a:rect l="l" t="t" r="r" b="b"/>
            <a:pathLst>
              <a:path w="3175" h="635">
                <a:moveTo>
                  <a:pt x="0" y="0"/>
                </a:moveTo>
                <a:lnTo>
                  <a:pt x="2578" y="50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3" name="object 403"/>
          <p:cNvSpPr/>
          <p:nvPr/>
        </p:nvSpPr>
        <p:spPr>
          <a:xfrm>
            <a:off x="15164167" y="4908370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0" y="0"/>
                </a:moveTo>
                <a:lnTo>
                  <a:pt x="2438" y="100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4" name="object 404"/>
          <p:cNvSpPr/>
          <p:nvPr/>
        </p:nvSpPr>
        <p:spPr>
          <a:xfrm>
            <a:off x="15162000" y="4906915"/>
            <a:ext cx="2540" cy="1905"/>
          </a:xfrm>
          <a:custGeom>
            <a:avLst/>
            <a:gdLst/>
            <a:ahLst/>
            <a:cxnLst/>
            <a:rect l="l" t="t" r="r" b="b"/>
            <a:pathLst>
              <a:path w="2540" h="1904">
                <a:moveTo>
                  <a:pt x="0" y="0"/>
                </a:moveTo>
                <a:lnTo>
                  <a:pt x="2171" y="146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5" name="object 405"/>
          <p:cNvSpPr/>
          <p:nvPr/>
        </p:nvSpPr>
        <p:spPr>
          <a:xfrm>
            <a:off x="15160136" y="490505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0" y="0"/>
                </a:moveTo>
                <a:lnTo>
                  <a:pt x="1866" y="185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6" name="object 406"/>
          <p:cNvSpPr/>
          <p:nvPr/>
        </p:nvSpPr>
        <p:spPr>
          <a:xfrm>
            <a:off x="15158693" y="4902882"/>
            <a:ext cx="1905" cy="2540"/>
          </a:xfrm>
          <a:custGeom>
            <a:avLst/>
            <a:gdLst/>
            <a:ahLst/>
            <a:cxnLst/>
            <a:rect l="l" t="t" r="r" b="b"/>
            <a:pathLst>
              <a:path w="1905" h="2539">
                <a:moveTo>
                  <a:pt x="0" y="0"/>
                </a:moveTo>
                <a:lnTo>
                  <a:pt x="1447" y="217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7" name="object 407"/>
          <p:cNvSpPr/>
          <p:nvPr/>
        </p:nvSpPr>
        <p:spPr>
          <a:xfrm>
            <a:off x="15157704" y="4900461"/>
            <a:ext cx="1270" cy="2540"/>
          </a:xfrm>
          <a:custGeom>
            <a:avLst/>
            <a:gdLst/>
            <a:ahLst/>
            <a:cxnLst/>
            <a:rect l="l" t="t" r="r" b="b"/>
            <a:pathLst>
              <a:path w="1269" h="2539">
                <a:moveTo>
                  <a:pt x="0" y="0"/>
                </a:moveTo>
                <a:lnTo>
                  <a:pt x="990" y="242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8" name="object 408"/>
          <p:cNvSpPr/>
          <p:nvPr/>
        </p:nvSpPr>
        <p:spPr>
          <a:xfrm>
            <a:off x="15157174" y="4897888"/>
            <a:ext cx="635" cy="3175"/>
          </a:xfrm>
          <a:custGeom>
            <a:avLst/>
            <a:gdLst/>
            <a:ahLst/>
            <a:cxnLst/>
            <a:rect l="l" t="t" r="r" b="b"/>
            <a:pathLst>
              <a:path w="634" h="3175">
                <a:moveTo>
                  <a:pt x="0" y="0"/>
                </a:moveTo>
                <a:lnTo>
                  <a:pt x="533" y="257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9" name="object 409"/>
          <p:cNvSpPr/>
          <p:nvPr/>
        </p:nvSpPr>
        <p:spPr>
          <a:xfrm>
            <a:off x="15157172" y="4883266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6606" y="13309"/>
                </a:moveTo>
                <a:lnTo>
                  <a:pt x="26606" y="5956"/>
                </a:lnTo>
                <a:lnTo>
                  <a:pt x="20637" y="0"/>
                </a:lnTo>
                <a:lnTo>
                  <a:pt x="13296" y="0"/>
                </a:lnTo>
                <a:lnTo>
                  <a:pt x="5969" y="0"/>
                </a:lnTo>
                <a:lnTo>
                  <a:pt x="0" y="5956"/>
                </a:lnTo>
                <a:lnTo>
                  <a:pt x="0" y="13309"/>
                </a:lnTo>
                <a:lnTo>
                  <a:pt x="0" y="20662"/>
                </a:lnTo>
                <a:lnTo>
                  <a:pt x="5969" y="26619"/>
                </a:lnTo>
                <a:lnTo>
                  <a:pt x="13296" y="26619"/>
                </a:lnTo>
                <a:lnTo>
                  <a:pt x="20637" y="26619"/>
                </a:lnTo>
                <a:lnTo>
                  <a:pt x="26606" y="20662"/>
                </a:lnTo>
                <a:lnTo>
                  <a:pt x="26606" y="1330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0" name="object 410"/>
          <p:cNvSpPr/>
          <p:nvPr/>
        </p:nvSpPr>
        <p:spPr>
          <a:xfrm>
            <a:off x="15204681" y="4840377"/>
            <a:ext cx="1905" cy="3175"/>
          </a:xfrm>
          <a:custGeom>
            <a:avLst/>
            <a:gdLst/>
            <a:ahLst/>
            <a:cxnLst/>
            <a:rect l="l" t="t" r="r" b="b"/>
            <a:pathLst>
              <a:path w="1905" h="3175">
                <a:moveTo>
                  <a:pt x="1676" y="0"/>
                </a:moveTo>
                <a:lnTo>
                  <a:pt x="0" y="267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1" name="object 411"/>
          <p:cNvSpPr/>
          <p:nvPr/>
        </p:nvSpPr>
        <p:spPr>
          <a:xfrm>
            <a:off x="14720433" y="2436329"/>
            <a:ext cx="6350" cy="3810"/>
          </a:xfrm>
          <a:custGeom>
            <a:avLst/>
            <a:gdLst/>
            <a:ahLst/>
            <a:cxnLst/>
            <a:rect l="l" t="t" r="r" b="b"/>
            <a:pathLst>
              <a:path w="6350" h="3810">
                <a:moveTo>
                  <a:pt x="6235" y="4165"/>
                </a:moveTo>
                <a:lnTo>
                  <a:pt x="1172" y="78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2" name="object 412"/>
          <p:cNvSpPr/>
          <p:nvPr/>
        </p:nvSpPr>
        <p:spPr>
          <a:xfrm>
            <a:off x="14726668" y="243971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5283" y="529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3" name="object 413"/>
          <p:cNvSpPr/>
          <p:nvPr/>
        </p:nvSpPr>
        <p:spPr>
          <a:xfrm>
            <a:off x="14731955" y="2445006"/>
            <a:ext cx="4445" cy="6350"/>
          </a:xfrm>
          <a:custGeom>
            <a:avLst/>
            <a:gdLst/>
            <a:ahLst/>
            <a:cxnLst/>
            <a:rect l="l" t="t" r="r" b="b"/>
            <a:pathLst>
              <a:path w="4444" h="6350">
                <a:moveTo>
                  <a:pt x="4140" y="6223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4" name="object 414"/>
          <p:cNvSpPr/>
          <p:nvPr/>
        </p:nvSpPr>
        <p:spPr>
          <a:xfrm>
            <a:off x="14736100" y="2451225"/>
            <a:ext cx="3175" cy="6985"/>
          </a:xfrm>
          <a:custGeom>
            <a:avLst/>
            <a:gdLst/>
            <a:ahLst/>
            <a:cxnLst/>
            <a:rect l="l" t="t" r="r" b="b"/>
            <a:pathLst>
              <a:path w="3175" h="6985">
                <a:moveTo>
                  <a:pt x="2882" y="692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5" name="object 415"/>
          <p:cNvSpPr/>
          <p:nvPr/>
        </p:nvSpPr>
        <p:spPr>
          <a:xfrm>
            <a:off x="14738979" y="2458151"/>
            <a:ext cx="1905" cy="7620"/>
          </a:xfrm>
          <a:custGeom>
            <a:avLst/>
            <a:gdLst/>
            <a:ahLst/>
            <a:cxnLst/>
            <a:rect l="l" t="t" r="r" b="b"/>
            <a:pathLst>
              <a:path w="1905" h="7619">
                <a:moveTo>
                  <a:pt x="1447" y="734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6" name="object 416"/>
          <p:cNvSpPr/>
          <p:nvPr/>
        </p:nvSpPr>
        <p:spPr>
          <a:xfrm>
            <a:off x="14737004" y="2469233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749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7" name="object 417"/>
          <p:cNvSpPr/>
          <p:nvPr/>
        </p:nvSpPr>
        <p:spPr>
          <a:xfrm>
            <a:off x="14738984" y="2472981"/>
            <a:ext cx="1905" cy="7620"/>
          </a:xfrm>
          <a:custGeom>
            <a:avLst/>
            <a:gdLst/>
            <a:ahLst/>
            <a:cxnLst/>
            <a:rect l="l" t="t" r="r" b="b"/>
            <a:pathLst>
              <a:path w="1905" h="7619">
                <a:moveTo>
                  <a:pt x="0" y="7340"/>
                </a:moveTo>
                <a:lnTo>
                  <a:pt x="144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8" name="object 418"/>
          <p:cNvSpPr/>
          <p:nvPr/>
        </p:nvSpPr>
        <p:spPr>
          <a:xfrm>
            <a:off x="14736095" y="2480318"/>
            <a:ext cx="3175" cy="6985"/>
          </a:xfrm>
          <a:custGeom>
            <a:avLst/>
            <a:gdLst/>
            <a:ahLst/>
            <a:cxnLst/>
            <a:rect l="l" t="t" r="r" b="b"/>
            <a:pathLst>
              <a:path w="3175" h="6985">
                <a:moveTo>
                  <a:pt x="0" y="6921"/>
                </a:moveTo>
                <a:lnTo>
                  <a:pt x="288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9" name="object 419"/>
          <p:cNvSpPr/>
          <p:nvPr/>
        </p:nvSpPr>
        <p:spPr>
          <a:xfrm>
            <a:off x="14731951" y="2487244"/>
            <a:ext cx="4445" cy="6350"/>
          </a:xfrm>
          <a:custGeom>
            <a:avLst/>
            <a:gdLst/>
            <a:ahLst/>
            <a:cxnLst/>
            <a:rect l="l" t="t" r="r" b="b"/>
            <a:pathLst>
              <a:path w="4444" h="6350">
                <a:moveTo>
                  <a:pt x="0" y="6223"/>
                </a:moveTo>
                <a:lnTo>
                  <a:pt x="414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0" name="object 420"/>
          <p:cNvSpPr/>
          <p:nvPr/>
        </p:nvSpPr>
        <p:spPr>
          <a:xfrm>
            <a:off x="14726668" y="249346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0" y="5295"/>
                </a:moveTo>
                <a:lnTo>
                  <a:pt x="528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1" name="object 421"/>
          <p:cNvSpPr/>
          <p:nvPr/>
        </p:nvSpPr>
        <p:spPr>
          <a:xfrm>
            <a:off x="14720434" y="2498766"/>
            <a:ext cx="6350" cy="4445"/>
          </a:xfrm>
          <a:custGeom>
            <a:avLst/>
            <a:gdLst/>
            <a:ahLst/>
            <a:cxnLst/>
            <a:rect l="l" t="t" r="r" b="b"/>
            <a:pathLst>
              <a:path w="6350" h="4444">
                <a:moveTo>
                  <a:pt x="0" y="4152"/>
                </a:moveTo>
                <a:lnTo>
                  <a:pt x="623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2" name="object 422"/>
          <p:cNvSpPr/>
          <p:nvPr/>
        </p:nvSpPr>
        <p:spPr>
          <a:xfrm>
            <a:off x="14713515" y="2502916"/>
            <a:ext cx="6985" cy="3175"/>
          </a:xfrm>
          <a:custGeom>
            <a:avLst/>
            <a:gdLst/>
            <a:ahLst/>
            <a:cxnLst/>
            <a:rect l="l" t="t" r="r" b="b"/>
            <a:pathLst>
              <a:path w="6984" h="3175">
                <a:moveTo>
                  <a:pt x="0" y="2870"/>
                </a:moveTo>
                <a:lnTo>
                  <a:pt x="692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3" name="object 423"/>
          <p:cNvSpPr/>
          <p:nvPr/>
        </p:nvSpPr>
        <p:spPr>
          <a:xfrm>
            <a:off x="14706179" y="2505784"/>
            <a:ext cx="7620" cy="1905"/>
          </a:xfrm>
          <a:custGeom>
            <a:avLst/>
            <a:gdLst/>
            <a:ahLst/>
            <a:cxnLst/>
            <a:rect l="l" t="t" r="r" b="b"/>
            <a:pathLst>
              <a:path w="7619" h="1905">
                <a:moveTo>
                  <a:pt x="0" y="1460"/>
                </a:moveTo>
                <a:lnTo>
                  <a:pt x="734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4" name="object 424"/>
          <p:cNvSpPr/>
          <p:nvPr/>
        </p:nvSpPr>
        <p:spPr>
          <a:xfrm>
            <a:off x="14698691" y="2507245"/>
            <a:ext cx="7620" cy="0"/>
          </a:xfrm>
          <a:custGeom>
            <a:avLst/>
            <a:gdLst/>
            <a:ahLst/>
            <a:cxnLst/>
            <a:rect l="l" t="t" r="r" b="b"/>
            <a:pathLst>
              <a:path w="7619" h="0">
                <a:moveTo>
                  <a:pt x="0" y="0"/>
                </a:moveTo>
                <a:lnTo>
                  <a:pt x="749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5" name="object 425"/>
          <p:cNvSpPr/>
          <p:nvPr/>
        </p:nvSpPr>
        <p:spPr>
          <a:xfrm>
            <a:off x="14691318" y="2505786"/>
            <a:ext cx="7620" cy="1905"/>
          </a:xfrm>
          <a:custGeom>
            <a:avLst/>
            <a:gdLst/>
            <a:ahLst/>
            <a:cxnLst/>
            <a:rect l="l" t="t" r="r" b="b"/>
            <a:pathLst>
              <a:path w="7619" h="1905">
                <a:moveTo>
                  <a:pt x="0" y="0"/>
                </a:moveTo>
                <a:lnTo>
                  <a:pt x="7378" y="146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6" name="object 426"/>
          <p:cNvSpPr/>
          <p:nvPr/>
        </p:nvSpPr>
        <p:spPr>
          <a:xfrm>
            <a:off x="14684399" y="2502919"/>
            <a:ext cx="6985" cy="3175"/>
          </a:xfrm>
          <a:custGeom>
            <a:avLst/>
            <a:gdLst/>
            <a:ahLst/>
            <a:cxnLst/>
            <a:rect l="l" t="t" r="r" b="b"/>
            <a:pathLst>
              <a:path w="6984" h="3175">
                <a:moveTo>
                  <a:pt x="0" y="0"/>
                </a:moveTo>
                <a:lnTo>
                  <a:pt x="6921" y="287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7" name="object 427"/>
          <p:cNvSpPr/>
          <p:nvPr/>
        </p:nvSpPr>
        <p:spPr>
          <a:xfrm>
            <a:off x="14678204" y="2498761"/>
            <a:ext cx="6350" cy="4445"/>
          </a:xfrm>
          <a:custGeom>
            <a:avLst/>
            <a:gdLst/>
            <a:ahLst/>
            <a:cxnLst/>
            <a:rect l="l" t="t" r="r" b="b"/>
            <a:pathLst>
              <a:path w="6350" h="4444">
                <a:moveTo>
                  <a:pt x="0" y="0"/>
                </a:moveTo>
                <a:lnTo>
                  <a:pt x="6197" y="415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8" name="object 428"/>
          <p:cNvSpPr/>
          <p:nvPr/>
        </p:nvSpPr>
        <p:spPr>
          <a:xfrm>
            <a:off x="14672882" y="249346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0" y="0"/>
                </a:moveTo>
                <a:lnTo>
                  <a:pt x="5321" y="52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9" name="object 429"/>
          <p:cNvSpPr/>
          <p:nvPr/>
        </p:nvSpPr>
        <p:spPr>
          <a:xfrm>
            <a:off x="14668740" y="2487240"/>
            <a:ext cx="4445" cy="6350"/>
          </a:xfrm>
          <a:custGeom>
            <a:avLst/>
            <a:gdLst/>
            <a:ahLst/>
            <a:cxnLst/>
            <a:rect l="l" t="t" r="r" b="b"/>
            <a:pathLst>
              <a:path w="4444" h="6350">
                <a:moveTo>
                  <a:pt x="0" y="0"/>
                </a:moveTo>
                <a:lnTo>
                  <a:pt x="4140" y="622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0" name="object 430"/>
          <p:cNvSpPr/>
          <p:nvPr/>
        </p:nvSpPr>
        <p:spPr>
          <a:xfrm>
            <a:off x="14665889" y="2480322"/>
            <a:ext cx="3175" cy="6985"/>
          </a:xfrm>
          <a:custGeom>
            <a:avLst/>
            <a:gdLst/>
            <a:ahLst/>
            <a:cxnLst/>
            <a:rect l="l" t="t" r="r" b="b"/>
            <a:pathLst>
              <a:path w="3175" h="6985">
                <a:moveTo>
                  <a:pt x="0" y="0"/>
                </a:moveTo>
                <a:lnTo>
                  <a:pt x="2844" y="692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1" name="object 431"/>
          <p:cNvSpPr/>
          <p:nvPr/>
        </p:nvSpPr>
        <p:spPr>
          <a:xfrm>
            <a:off x="14664407" y="2472979"/>
            <a:ext cx="1905" cy="7620"/>
          </a:xfrm>
          <a:custGeom>
            <a:avLst/>
            <a:gdLst/>
            <a:ahLst/>
            <a:cxnLst/>
            <a:rect l="l" t="t" r="r" b="b"/>
            <a:pathLst>
              <a:path w="1905" h="7619">
                <a:moveTo>
                  <a:pt x="0" y="0"/>
                </a:moveTo>
                <a:lnTo>
                  <a:pt x="1485" y="734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2" name="object 432"/>
          <p:cNvSpPr/>
          <p:nvPr/>
        </p:nvSpPr>
        <p:spPr>
          <a:xfrm>
            <a:off x="14660984" y="2469238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749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3" name="object 433"/>
          <p:cNvSpPr/>
          <p:nvPr/>
        </p:nvSpPr>
        <p:spPr>
          <a:xfrm>
            <a:off x="14664402" y="2458147"/>
            <a:ext cx="1905" cy="7620"/>
          </a:xfrm>
          <a:custGeom>
            <a:avLst/>
            <a:gdLst/>
            <a:ahLst/>
            <a:cxnLst/>
            <a:rect l="l" t="t" r="r" b="b"/>
            <a:pathLst>
              <a:path w="1905" h="7619">
                <a:moveTo>
                  <a:pt x="1485" y="0"/>
                </a:moveTo>
                <a:lnTo>
                  <a:pt x="0" y="734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4" name="object 434"/>
          <p:cNvSpPr/>
          <p:nvPr/>
        </p:nvSpPr>
        <p:spPr>
          <a:xfrm>
            <a:off x="14665895" y="2451229"/>
            <a:ext cx="3175" cy="6985"/>
          </a:xfrm>
          <a:custGeom>
            <a:avLst/>
            <a:gdLst/>
            <a:ahLst/>
            <a:cxnLst/>
            <a:rect l="l" t="t" r="r" b="b"/>
            <a:pathLst>
              <a:path w="3175" h="6985">
                <a:moveTo>
                  <a:pt x="2844" y="0"/>
                </a:moveTo>
                <a:lnTo>
                  <a:pt x="0" y="692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5" name="object 435"/>
          <p:cNvSpPr/>
          <p:nvPr/>
        </p:nvSpPr>
        <p:spPr>
          <a:xfrm>
            <a:off x="14668741" y="2445007"/>
            <a:ext cx="4445" cy="6350"/>
          </a:xfrm>
          <a:custGeom>
            <a:avLst/>
            <a:gdLst/>
            <a:ahLst/>
            <a:cxnLst/>
            <a:rect l="l" t="t" r="r" b="b"/>
            <a:pathLst>
              <a:path w="4444" h="6350">
                <a:moveTo>
                  <a:pt x="4140" y="0"/>
                </a:moveTo>
                <a:lnTo>
                  <a:pt x="0" y="622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6" name="object 436"/>
          <p:cNvSpPr/>
          <p:nvPr/>
        </p:nvSpPr>
        <p:spPr>
          <a:xfrm>
            <a:off x="14672884" y="243971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5321" y="0"/>
                </a:moveTo>
                <a:lnTo>
                  <a:pt x="0" y="52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7" name="object 437"/>
          <p:cNvSpPr/>
          <p:nvPr/>
        </p:nvSpPr>
        <p:spPr>
          <a:xfrm>
            <a:off x="14678203" y="2436329"/>
            <a:ext cx="6350" cy="3810"/>
          </a:xfrm>
          <a:custGeom>
            <a:avLst/>
            <a:gdLst/>
            <a:ahLst/>
            <a:cxnLst/>
            <a:rect l="l" t="t" r="r" b="b"/>
            <a:pathLst>
              <a:path w="6350" h="3810">
                <a:moveTo>
                  <a:pt x="5037" y="779"/>
                </a:moveTo>
                <a:lnTo>
                  <a:pt x="0" y="416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8" name="object 438"/>
          <p:cNvSpPr/>
          <p:nvPr/>
        </p:nvSpPr>
        <p:spPr>
          <a:xfrm>
            <a:off x="14664407" y="2469235"/>
            <a:ext cx="76200" cy="0"/>
          </a:xfrm>
          <a:custGeom>
            <a:avLst/>
            <a:gdLst/>
            <a:ahLst/>
            <a:cxnLst/>
            <a:rect l="l" t="t" r="r" b="b"/>
            <a:pathLst>
              <a:path w="76200" h="0">
                <a:moveTo>
                  <a:pt x="0" y="0"/>
                </a:moveTo>
                <a:lnTo>
                  <a:pt x="7602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9" name="object 439"/>
          <p:cNvSpPr/>
          <p:nvPr/>
        </p:nvSpPr>
        <p:spPr>
          <a:xfrm>
            <a:off x="14720875" y="2436330"/>
            <a:ext cx="19685" cy="33020"/>
          </a:xfrm>
          <a:custGeom>
            <a:avLst/>
            <a:gdLst/>
            <a:ahLst/>
            <a:cxnLst/>
            <a:rect l="l" t="t" r="r" b="b"/>
            <a:pathLst>
              <a:path w="19684" h="33019">
                <a:moveTo>
                  <a:pt x="19553" y="32905"/>
                </a:moveTo>
                <a:lnTo>
                  <a:pt x="16874" y="18863"/>
                </a:lnTo>
                <a:lnTo>
                  <a:pt x="9526" y="7185"/>
                </a:ln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0" name="object 440"/>
          <p:cNvSpPr/>
          <p:nvPr/>
        </p:nvSpPr>
        <p:spPr>
          <a:xfrm>
            <a:off x="14664889" y="2436330"/>
            <a:ext cx="74295" cy="70485"/>
          </a:xfrm>
          <a:custGeom>
            <a:avLst/>
            <a:gdLst/>
            <a:ahLst/>
            <a:cxnLst/>
            <a:rect l="l" t="t" r="r" b="b"/>
            <a:pathLst>
              <a:path w="74294" h="70485">
                <a:moveTo>
                  <a:pt x="20899" y="0"/>
                </a:moveTo>
                <a:lnTo>
                  <a:pt x="13322" y="4103"/>
                </a:lnTo>
                <a:lnTo>
                  <a:pt x="4540" y="14219"/>
                </a:lnTo>
                <a:lnTo>
                  <a:pt x="0" y="26848"/>
                </a:lnTo>
                <a:lnTo>
                  <a:pt x="2021" y="42972"/>
                </a:lnTo>
                <a:lnTo>
                  <a:pt x="8161" y="55832"/>
                </a:lnTo>
                <a:lnTo>
                  <a:pt x="17587" y="64999"/>
                </a:lnTo>
                <a:lnTo>
                  <a:pt x="29467" y="70045"/>
                </a:lnTo>
                <a:lnTo>
                  <a:pt x="46175" y="68344"/>
                </a:lnTo>
                <a:lnTo>
                  <a:pt x="59402" y="62660"/>
                </a:lnTo>
                <a:lnTo>
                  <a:pt x="68869" y="53773"/>
                </a:lnTo>
                <a:lnTo>
                  <a:pt x="74293" y="4246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1" name="object 441"/>
          <p:cNvSpPr/>
          <p:nvPr/>
        </p:nvSpPr>
        <p:spPr>
          <a:xfrm>
            <a:off x="2920992" y="10767230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20878" y="0"/>
                </a:moveTo>
                <a:lnTo>
                  <a:pt x="17145" y="0"/>
                </a:lnTo>
                <a:lnTo>
                  <a:pt x="13462" y="723"/>
                </a:lnTo>
                <a:lnTo>
                  <a:pt x="0" y="17144"/>
                </a:lnTo>
                <a:lnTo>
                  <a:pt x="0" y="20904"/>
                </a:lnTo>
                <a:lnTo>
                  <a:pt x="17145" y="38049"/>
                </a:lnTo>
                <a:lnTo>
                  <a:pt x="20878" y="38049"/>
                </a:lnTo>
                <a:lnTo>
                  <a:pt x="38023" y="20904"/>
                </a:lnTo>
                <a:lnTo>
                  <a:pt x="38023" y="17144"/>
                </a:lnTo>
                <a:lnTo>
                  <a:pt x="208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2" name="object 442"/>
          <p:cNvSpPr/>
          <p:nvPr/>
        </p:nvSpPr>
        <p:spPr>
          <a:xfrm>
            <a:off x="2917569" y="10786250"/>
            <a:ext cx="6985" cy="0"/>
          </a:xfrm>
          <a:custGeom>
            <a:avLst/>
            <a:gdLst/>
            <a:ahLst/>
            <a:cxnLst/>
            <a:rect l="l" t="t" r="r" b="b"/>
            <a:pathLst>
              <a:path w="6985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375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3" name="object 443"/>
          <p:cNvSpPr/>
          <p:nvPr/>
        </p:nvSpPr>
        <p:spPr>
          <a:xfrm>
            <a:off x="2920998" y="10780722"/>
            <a:ext cx="1270" cy="3810"/>
          </a:xfrm>
          <a:custGeom>
            <a:avLst/>
            <a:gdLst/>
            <a:ahLst/>
            <a:cxnLst/>
            <a:rect l="l" t="t" r="r" b="b"/>
            <a:pathLst>
              <a:path w="1269" h="3809">
                <a:moveTo>
                  <a:pt x="723" y="0"/>
                </a:moveTo>
                <a:lnTo>
                  <a:pt x="0" y="364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4" name="object 444"/>
          <p:cNvSpPr/>
          <p:nvPr/>
        </p:nvSpPr>
        <p:spPr>
          <a:xfrm>
            <a:off x="2921720" y="10777264"/>
            <a:ext cx="1905" cy="3810"/>
          </a:xfrm>
          <a:custGeom>
            <a:avLst/>
            <a:gdLst/>
            <a:ahLst/>
            <a:cxnLst/>
            <a:rect l="l" t="t" r="r" b="b"/>
            <a:pathLst>
              <a:path w="1905" h="3809">
                <a:moveTo>
                  <a:pt x="1435" y="0"/>
                </a:moveTo>
                <a:lnTo>
                  <a:pt x="0" y="345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5" name="object 445"/>
          <p:cNvSpPr/>
          <p:nvPr/>
        </p:nvSpPr>
        <p:spPr>
          <a:xfrm>
            <a:off x="2923151" y="10774146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2082" y="0"/>
                </a:moveTo>
                <a:lnTo>
                  <a:pt x="0" y="311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6" name="object 446"/>
          <p:cNvSpPr/>
          <p:nvPr/>
        </p:nvSpPr>
        <p:spPr>
          <a:xfrm>
            <a:off x="2925229" y="1077148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654" y="0"/>
                </a:moveTo>
                <a:lnTo>
                  <a:pt x="0" y="266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7" name="object 447"/>
          <p:cNvSpPr/>
          <p:nvPr/>
        </p:nvSpPr>
        <p:spPr>
          <a:xfrm>
            <a:off x="2927884" y="10769395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3111" y="0"/>
                </a:moveTo>
                <a:lnTo>
                  <a:pt x="0" y="20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8" name="object 448"/>
          <p:cNvSpPr/>
          <p:nvPr/>
        </p:nvSpPr>
        <p:spPr>
          <a:xfrm>
            <a:off x="2931001" y="10767951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3454" y="0"/>
                </a:moveTo>
                <a:lnTo>
                  <a:pt x="0" y="144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9" name="object 449"/>
          <p:cNvSpPr/>
          <p:nvPr/>
        </p:nvSpPr>
        <p:spPr>
          <a:xfrm>
            <a:off x="2934460" y="10767228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3670" y="0"/>
                </a:moveTo>
                <a:lnTo>
                  <a:pt x="0" y="72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0" name="object 450"/>
          <p:cNvSpPr/>
          <p:nvPr/>
        </p:nvSpPr>
        <p:spPr>
          <a:xfrm>
            <a:off x="2938128" y="10767228"/>
            <a:ext cx="3810" cy="0"/>
          </a:xfrm>
          <a:custGeom>
            <a:avLst/>
            <a:gdLst/>
            <a:ahLst/>
            <a:cxnLst/>
            <a:rect l="l" t="t" r="r" b="b"/>
            <a:pathLst>
              <a:path w="3810" h="0">
                <a:moveTo>
                  <a:pt x="3746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1" name="object 451"/>
          <p:cNvSpPr/>
          <p:nvPr/>
        </p:nvSpPr>
        <p:spPr>
          <a:xfrm>
            <a:off x="2941876" y="10767227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3670" y="723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2" name="object 452"/>
          <p:cNvSpPr/>
          <p:nvPr/>
        </p:nvSpPr>
        <p:spPr>
          <a:xfrm>
            <a:off x="2945551" y="10767947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3454" y="144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3" name="object 453"/>
          <p:cNvSpPr/>
          <p:nvPr/>
        </p:nvSpPr>
        <p:spPr>
          <a:xfrm>
            <a:off x="2949007" y="10769390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3111" y="209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4" name="object 454"/>
          <p:cNvSpPr/>
          <p:nvPr/>
        </p:nvSpPr>
        <p:spPr>
          <a:xfrm>
            <a:off x="2952113" y="1077147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654" y="266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5" name="object 455"/>
          <p:cNvSpPr/>
          <p:nvPr/>
        </p:nvSpPr>
        <p:spPr>
          <a:xfrm>
            <a:off x="2954764" y="10774153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2082" y="311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6" name="object 456"/>
          <p:cNvSpPr/>
          <p:nvPr/>
        </p:nvSpPr>
        <p:spPr>
          <a:xfrm>
            <a:off x="2956845" y="10777268"/>
            <a:ext cx="1905" cy="3810"/>
          </a:xfrm>
          <a:custGeom>
            <a:avLst/>
            <a:gdLst/>
            <a:ahLst/>
            <a:cxnLst/>
            <a:rect l="l" t="t" r="r" b="b"/>
            <a:pathLst>
              <a:path w="1905" h="3809">
                <a:moveTo>
                  <a:pt x="1435" y="345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7" name="object 457"/>
          <p:cNvSpPr/>
          <p:nvPr/>
        </p:nvSpPr>
        <p:spPr>
          <a:xfrm>
            <a:off x="2958276" y="10780726"/>
            <a:ext cx="1270" cy="3810"/>
          </a:xfrm>
          <a:custGeom>
            <a:avLst/>
            <a:gdLst/>
            <a:ahLst/>
            <a:cxnLst/>
            <a:rect l="l" t="t" r="r" b="b"/>
            <a:pathLst>
              <a:path w="1269" h="3809">
                <a:moveTo>
                  <a:pt x="736" y="364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8" name="object 458"/>
          <p:cNvSpPr/>
          <p:nvPr/>
        </p:nvSpPr>
        <p:spPr>
          <a:xfrm>
            <a:off x="2955590" y="10786254"/>
            <a:ext cx="6985" cy="0"/>
          </a:xfrm>
          <a:custGeom>
            <a:avLst/>
            <a:gdLst/>
            <a:ahLst/>
            <a:cxnLst/>
            <a:rect l="l" t="t" r="r" b="b"/>
            <a:pathLst>
              <a:path w="6985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375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9" name="object 459"/>
          <p:cNvSpPr/>
          <p:nvPr/>
        </p:nvSpPr>
        <p:spPr>
          <a:xfrm>
            <a:off x="2958280" y="10788139"/>
            <a:ext cx="1270" cy="3810"/>
          </a:xfrm>
          <a:custGeom>
            <a:avLst/>
            <a:gdLst/>
            <a:ahLst/>
            <a:cxnLst/>
            <a:rect l="l" t="t" r="r" b="b"/>
            <a:pathLst>
              <a:path w="1269" h="3809">
                <a:moveTo>
                  <a:pt x="0" y="3644"/>
                </a:moveTo>
                <a:lnTo>
                  <a:pt x="736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0" name="object 460"/>
          <p:cNvSpPr/>
          <p:nvPr/>
        </p:nvSpPr>
        <p:spPr>
          <a:xfrm>
            <a:off x="2956847" y="10791787"/>
            <a:ext cx="1905" cy="3810"/>
          </a:xfrm>
          <a:custGeom>
            <a:avLst/>
            <a:gdLst/>
            <a:ahLst/>
            <a:cxnLst/>
            <a:rect l="l" t="t" r="r" b="b"/>
            <a:pathLst>
              <a:path w="1905" h="3809">
                <a:moveTo>
                  <a:pt x="0" y="3454"/>
                </a:moveTo>
                <a:lnTo>
                  <a:pt x="143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1" name="object 461"/>
          <p:cNvSpPr/>
          <p:nvPr/>
        </p:nvSpPr>
        <p:spPr>
          <a:xfrm>
            <a:off x="2954768" y="10795247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0" y="3111"/>
                </a:moveTo>
                <a:lnTo>
                  <a:pt x="208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2" name="object 462"/>
          <p:cNvSpPr/>
          <p:nvPr/>
        </p:nvSpPr>
        <p:spPr>
          <a:xfrm>
            <a:off x="2952118" y="1079835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2666"/>
                </a:moveTo>
                <a:lnTo>
                  <a:pt x="2654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3" name="object 463"/>
          <p:cNvSpPr/>
          <p:nvPr/>
        </p:nvSpPr>
        <p:spPr>
          <a:xfrm>
            <a:off x="2949006" y="10801015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0" y="2095"/>
                </a:moveTo>
                <a:lnTo>
                  <a:pt x="311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4" name="object 464"/>
          <p:cNvSpPr/>
          <p:nvPr/>
        </p:nvSpPr>
        <p:spPr>
          <a:xfrm>
            <a:off x="2945546" y="10803108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0" y="1409"/>
                </a:moveTo>
                <a:lnTo>
                  <a:pt x="3454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5" name="object 465"/>
          <p:cNvSpPr/>
          <p:nvPr/>
        </p:nvSpPr>
        <p:spPr>
          <a:xfrm>
            <a:off x="2941875" y="10804516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0" y="762"/>
                </a:moveTo>
                <a:lnTo>
                  <a:pt x="367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6" name="object 466"/>
          <p:cNvSpPr/>
          <p:nvPr/>
        </p:nvSpPr>
        <p:spPr>
          <a:xfrm>
            <a:off x="2938131" y="10805278"/>
            <a:ext cx="3810" cy="0"/>
          </a:xfrm>
          <a:custGeom>
            <a:avLst/>
            <a:gdLst/>
            <a:ahLst/>
            <a:cxnLst/>
            <a:rect l="l" t="t" r="r" b="b"/>
            <a:pathLst>
              <a:path w="3810" h="0">
                <a:moveTo>
                  <a:pt x="0" y="0"/>
                </a:moveTo>
                <a:lnTo>
                  <a:pt x="3746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7" name="object 467"/>
          <p:cNvSpPr/>
          <p:nvPr/>
        </p:nvSpPr>
        <p:spPr>
          <a:xfrm>
            <a:off x="2934455" y="10804517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0" y="0"/>
                </a:moveTo>
                <a:lnTo>
                  <a:pt x="3670" y="76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8" name="object 468"/>
          <p:cNvSpPr/>
          <p:nvPr/>
        </p:nvSpPr>
        <p:spPr>
          <a:xfrm>
            <a:off x="2930996" y="10803111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0" y="0"/>
                </a:moveTo>
                <a:lnTo>
                  <a:pt x="3454" y="140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9" name="object 469"/>
          <p:cNvSpPr/>
          <p:nvPr/>
        </p:nvSpPr>
        <p:spPr>
          <a:xfrm>
            <a:off x="2927883" y="10801021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0" y="0"/>
                </a:moveTo>
                <a:lnTo>
                  <a:pt x="3111" y="20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0" name="object 470"/>
          <p:cNvSpPr/>
          <p:nvPr/>
        </p:nvSpPr>
        <p:spPr>
          <a:xfrm>
            <a:off x="2925234" y="1079835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0"/>
                </a:moveTo>
                <a:lnTo>
                  <a:pt x="2654" y="266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1" name="object 471"/>
          <p:cNvSpPr/>
          <p:nvPr/>
        </p:nvSpPr>
        <p:spPr>
          <a:xfrm>
            <a:off x="2923155" y="10795242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0" y="0"/>
                </a:moveTo>
                <a:lnTo>
                  <a:pt x="2082" y="311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2" name="object 472"/>
          <p:cNvSpPr/>
          <p:nvPr/>
        </p:nvSpPr>
        <p:spPr>
          <a:xfrm>
            <a:off x="2921722" y="10791784"/>
            <a:ext cx="1905" cy="3810"/>
          </a:xfrm>
          <a:custGeom>
            <a:avLst/>
            <a:gdLst/>
            <a:ahLst/>
            <a:cxnLst/>
            <a:rect l="l" t="t" r="r" b="b"/>
            <a:pathLst>
              <a:path w="1905" h="3809">
                <a:moveTo>
                  <a:pt x="0" y="0"/>
                </a:moveTo>
                <a:lnTo>
                  <a:pt x="1435" y="345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3" name="object 473"/>
          <p:cNvSpPr/>
          <p:nvPr/>
        </p:nvSpPr>
        <p:spPr>
          <a:xfrm>
            <a:off x="2920992" y="10788134"/>
            <a:ext cx="1270" cy="3810"/>
          </a:xfrm>
          <a:custGeom>
            <a:avLst/>
            <a:gdLst/>
            <a:ahLst/>
            <a:cxnLst/>
            <a:rect l="l" t="t" r="r" b="b"/>
            <a:pathLst>
              <a:path w="1269" h="3809">
                <a:moveTo>
                  <a:pt x="0" y="0"/>
                </a:moveTo>
                <a:lnTo>
                  <a:pt x="723" y="364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4" name="object 474"/>
          <p:cNvSpPr/>
          <p:nvPr/>
        </p:nvSpPr>
        <p:spPr>
          <a:xfrm>
            <a:off x="2940472" y="1078577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0"/>
                </a:moveTo>
                <a:lnTo>
                  <a:pt x="203" y="45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5" name="object 475"/>
          <p:cNvSpPr/>
          <p:nvPr/>
        </p:nvSpPr>
        <p:spPr>
          <a:xfrm>
            <a:off x="2940470" y="1078623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203" y="0"/>
                </a:moveTo>
                <a:lnTo>
                  <a:pt x="0" y="4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6" name="object 476"/>
          <p:cNvSpPr/>
          <p:nvPr/>
        </p:nvSpPr>
        <p:spPr>
          <a:xfrm>
            <a:off x="2939994" y="1078672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82" y="0"/>
                </a:moveTo>
                <a:lnTo>
                  <a:pt x="0" y="19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7" name="object 477"/>
          <p:cNvSpPr/>
          <p:nvPr/>
        </p:nvSpPr>
        <p:spPr>
          <a:xfrm>
            <a:off x="2939527" y="1078672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69" y="19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8" name="object 478"/>
          <p:cNvSpPr/>
          <p:nvPr/>
        </p:nvSpPr>
        <p:spPr>
          <a:xfrm>
            <a:off x="2939318" y="1078623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203" y="49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9" name="object 479"/>
          <p:cNvSpPr/>
          <p:nvPr/>
        </p:nvSpPr>
        <p:spPr>
          <a:xfrm>
            <a:off x="2939324" y="1078577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457"/>
                </a:moveTo>
                <a:lnTo>
                  <a:pt x="20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0" name="object 480"/>
          <p:cNvSpPr/>
          <p:nvPr/>
        </p:nvSpPr>
        <p:spPr>
          <a:xfrm>
            <a:off x="2939521" y="1078558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190"/>
                </a:moveTo>
                <a:lnTo>
                  <a:pt x="469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1" name="object 481"/>
          <p:cNvSpPr/>
          <p:nvPr/>
        </p:nvSpPr>
        <p:spPr>
          <a:xfrm>
            <a:off x="2939997" y="1078558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0"/>
                </a:moveTo>
                <a:lnTo>
                  <a:pt x="469" y="19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2" name="object 482"/>
          <p:cNvSpPr/>
          <p:nvPr/>
        </p:nvSpPr>
        <p:spPr>
          <a:xfrm>
            <a:off x="2921231" y="10767310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37770" y="18923"/>
                </a:moveTo>
                <a:lnTo>
                  <a:pt x="32756" y="6066"/>
                </a:lnTo>
                <a:lnTo>
                  <a:pt x="20473" y="0"/>
                </a:lnTo>
                <a:lnTo>
                  <a:pt x="6656" y="4531"/>
                </a:lnTo>
                <a:lnTo>
                  <a:pt x="0" y="15904"/>
                </a:lnTo>
                <a:lnTo>
                  <a:pt x="4080" y="30388"/>
                </a:lnTo>
                <a:lnTo>
                  <a:pt x="14736" y="37499"/>
                </a:lnTo>
                <a:lnTo>
                  <a:pt x="29704" y="33804"/>
                </a:lnTo>
                <a:lnTo>
                  <a:pt x="37147" y="2370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3" name="object 483"/>
          <p:cNvSpPr/>
          <p:nvPr/>
        </p:nvSpPr>
        <p:spPr>
          <a:xfrm>
            <a:off x="191537" y="8462626"/>
            <a:ext cx="8255" cy="15240"/>
          </a:xfrm>
          <a:custGeom>
            <a:avLst/>
            <a:gdLst/>
            <a:ahLst/>
            <a:cxnLst/>
            <a:rect l="l" t="t" r="r" b="b"/>
            <a:pathLst>
              <a:path w="8255" h="15240">
                <a:moveTo>
                  <a:pt x="0" y="0"/>
                </a:moveTo>
                <a:lnTo>
                  <a:pt x="8216" y="1501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4" name="object 484"/>
          <p:cNvSpPr/>
          <p:nvPr/>
        </p:nvSpPr>
        <p:spPr>
          <a:xfrm>
            <a:off x="392816" y="8285228"/>
            <a:ext cx="36830" cy="66675"/>
          </a:xfrm>
          <a:custGeom>
            <a:avLst/>
            <a:gdLst/>
            <a:ahLst/>
            <a:cxnLst/>
            <a:rect l="l" t="t" r="r" b="b"/>
            <a:pathLst>
              <a:path w="36829" h="66675">
                <a:moveTo>
                  <a:pt x="36525" y="6667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5" name="object 485"/>
          <p:cNvSpPr/>
          <p:nvPr/>
        </p:nvSpPr>
        <p:spPr>
          <a:xfrm>
            <a:off x="835276" y="8033110"/>
            <a:ext cx="134620" cy="71755"/>
          </a:xfrm>
          <a:custGeom>
            <a:avLst/>
            <a:gdLst/>
            <a:ahLst/>
            <a:cxnLst/>
            <a:rect l="l" t="t" r="r" b="b"/>
            <a:pathLst>
              <a:path w="134619" h="71754">
                <a:moveTo>
                  <a:pt x="134251" y="0"/>
                </a:moveTo>
                <a:lnTo>
                  <a:pt x="0" y="7134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6" name="object 486"/>
          <p:cNvSpPr/>
          <p:nvPr/>
        </p:nvSpPr>
        <p:spPr>
          <a:xfrm>
            <a:off x="835276" y="8104455"/>
            <a:ext cx="36830" cy="11430"/>
          </a:xfrm>
          <a:custGeom>
            <a:avLst/>
            <a:gdLst/>
            <a:ahLst/>
            <a:cxnLst/>
            <a:rect l="l" t="t" r="r" b="b"/>
            <a:pathLst>
              <a:path w="36830" h="11429">
                <a:moveTo>
                  <a:pt x="0" y="0"/>
                </a:moveTo>
                <a:lnTo>
                  <a:pt x="36398" y="1094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7" name="object 487"/>
          <p:cNvSpPr/>
          <p:nvPr/>
        </p:nvSpPr>
        <p:spPr>
          <a:xfrm>
            <a:off x="835276" y="8068196"/>
            <a:ext cx="11430" cy="36830"/>
          </a:xfrm>
          <a:custGeom>
            <a:avLst/>
            <a:gdLst/>
            <a:ahLst/>
            <a:cxnLst/>
            <a:rect l="l" t="t" r="r" b="b"/>
            <a:pathLst>
              <a:path w="11430" h="36829">
                <a:moveTo>
                  <a:pt x="0" y="36258"/>
                </a:moveTo>
                <a:lnTo>
                  <a:pt x="1129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8" name="object 488"/>
          <p:cNvSpPr/>
          <p:nvPr/>
        </p:nvSpPr>
        <p:spPr>
          <a:xfrm>
            <a:off x="965197" y="7881142"/>
            <a:ext cx="4445" cy="152400"/>
          </a:xfrm>
          <a:custGeom>
            <a:avLst/>
            <a:gdLst/>
            <a:ahLst/>
            <a:cxnLst/>
            <a:rect l="l" t="t" r="r" b="b"/>
            <a:pathLst>
              <a:path w="4444" h="152400">
                <a:moveTo>
                  <a:pt x="4330" y="15196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9" name="object 489"/>
          <p:cNvSpPr/>
          <p:nvPr/>
        </p:nvSpPr>
        <p:spPr>
          <a:xfrm>
            <a:off x="939232" y="7881145"/>
            <a:ext cx="26034" cy="27940"/>
          </a:xfrm>
          <a:custGeom>
            <a:avLst/>
            <a:gdLst/>
            <a:ahLst/>
            <a:cxnLst/>
            <a:rect l="l" t="t" r="r" b="b"/>
            <a:pathLst>
              <a:path w="26034" h="27940">
                <a:moveTo>
                  <a:pt x="25958" y="0"/>
                </a:moveTo>
                <a:lnTo>
                  <a:pt x="0" y="2774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0" name="object 490"/>
          <p:cNvSpPr/>
          <p:nvPr/>
        </p:nvSpPr>
        <p:spPr>
          <a:xfrm>
            <a:off x="965191" y="7881145"/>
            <a:ext cx="27940" cy="26670"/>
          </a:xfrm>
          <a:custGeom>
            <a:avLst/>
            <a:gdLst/>
            <a:ahLst/>
            <a:cxnLst/>
            <a:rect l="l" t="t" r="r" b="b"/>
            <a:pathLst>
              <a:path w="27940" h="26670">
                <a:moveTo>
                  <a:pt x="0" y="0"/>
                </a:moveTo>
                <a:lnTo>
                  <a:pt x="27508" y="2622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1" name="object 491"/>
          <p:cNvSpPr/>
          <p:nvPr/>
        </p:nvSpPr>
        <p:spPr>
          <a:xfrm>
            <a:off x="952751" y="7900112"/>
            <a:ext cx="13335" cy="13970"/>
          </a:xfrm>
          <a:custGeom>
            <a:avLst/>
            <a:gdLst/>
            <a:ahLst/>
            <a:cxnLst/>
            <a:rect l="l" t="t" r="r" b="b"/>
            <a:pathLst>
              <a:path w="13334" h="13970">
                <a:moveTo>
                  <a:pt x="12979" y="0"/>
                </a:moveTo>
                <a:lnTo>
                  <a:pt x="0" y="1390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2" name="object 492"/>
          <p:cNvSpPr/>
          <p:nvPr/>
        </p:nvSpPr>
        <p:spPr>
          <a:xfrm>
            <a:off x="965730" y="7900112"/>
            <a:ext cx="13970" cy="13335"/>
          </a:xfrm>
          <a:custGeom>
            <a:avLst/>
            <a:gdLst/>
            <a:ahLst/>
            <a:cxnLst/>
            <a:rect l="l" t="t" r="r" b="b"/>
            <a:pathLst>
              <a:path w="13969" h="13334">
                <a:moveTo>
                  <a:pt x="0" y="0"/>
                </a:moveTo>
                <a:lnTo>
                  <a:pt x="13754" y="1311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3" name="object 493"/>
          <p:cNvSpPr/>
          <p:nvPr/>
        </p:nvSpPr>
        <p:spPr>
          <a:xfrm>
            <a:off x="919436" y="6823468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4" name="object 494"/>
          <p:cNvSpPr/>
          <p:nvPr/>
        </p:nvSpPr>
        <p:spPr>
          <a:xfrm>
            <a:off x="922865" y="6817921"/>
            <a:ext cx="1270" cy="3810"/>
          </a:xfrm>
          <a:custGeom>
            <a:avLst/>
            <a:gdLst/>
            <a:ahLst/>
            <a:cxnLst/>
            <a:rect l="l" t="t" r="r" b="b"/>
            <a:pathLst>
              <a:path w="1269" h="3809">
                <a:moveTo>
                  <a:pt x="723" y="0"/>
                </a:moveTo>
                <a:lnTo>
                  <a:pt x="0" y="368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5" name="object 495"/>
          <p:cNvSpPr/>
          <p:nvPr/>
        </p:nvSpPr>
        <p:spPr>
          <a:xfrm>
            <a:off x="923587" y="6814461"/>
            <a:ext cx="1905" cy="3810"/>
          </a:xfrm>
          <a:custGeom>
            <a:avLst/>
            <a:gdLst/>
            <a:ahLst/>
            <a:cxnLst/>
            <a:rect l="l" t="t" r="r" b="b"/>
            <a:pathLst>
              <a:path w="1905" h="3809">
                <a:moveTo>
                  <a:pt x="1435" y="0"/>
                </a:moveTo>
                <a:lnTo>
                  <a:pt x="0" y="345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6" name="object 496"/>
          <p:cNvSpPr/>
          <p:nvPr/>
        </p:nvSpPr>
        <p:spPr>
          <a:xfrm>
            <a:off x="925022" y="6811345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2082" y="0"/>
                </a:moveTo>
                <a:lnTo>
                  <a:pt x="0" y="311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7" name="object 497"/>
          <p:cNvSpPr/>
          <p:nvPr/>
        </p:nvSpPr>
        <p:spPr>
          <a:xfrm>
            <a:off x="927108" y="68087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641" y="0"/>
                </a:moveTo>
                <a:lnTo>
                  <a:pt x="0" y="262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8" name="object 498"/>
          <p:cNvSpPr/>
          <p:nvPr/>
        </p:nvSpPr>
        <p:spPr>
          <a:xfrm>
            <a:off x="929755" y="6806632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3111" y="0"/>
                </a:moveTo>
                <a:lnTo>
                  <a:pt x="0" y="20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9" name="object 499"/>
          <p:cNvSpPr/>
          <p:nvPr/>
        </p:nvSpPr>
        <p:spPr>
          <a:xfrm>
            <a:off x="932872" y="6805188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3454" y="0"/>
                </a:moveTo>
                <a:lnTo>
                  <a:pt x="0" y="144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0" name="object 500"/>
          <p:cNvSpPr/>
          <p:nvPr/>
        </p:nvSpPr>
        <p:spPr>
          <a:xfrm>
            <a:off x="936327" y="6804466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3670" y="0"/>
                </a:moveTo>
                <a:lnTo>
                  <a:pt x="0" y="72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1" name="object 501"/>
          <p:cNvSpPr/>
          <p:nvPr/>
        </p:nvSpPr>
        <p:spPr>
          <a:xfrm>
            <a:off x="939995" y="6804466"/>
            <a:ext cx="3810" cy="0"/>
          </a:xfrm>
          <a:custGeom>
            <a:avLst/>
            <a:gdLst/>
            <a:ahLst/>
            <a:cxnLst/>
            <a:rect l="l" t="t" r="r" b="b"/>
            <a:pathLst>
              <a:path w="3809" h="0">
                <a:moveTo>
                  <a:pt x="3746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2" name="object 502"/>
          <p:cNvSpPr/>
          <p:nvPr/>
        </p:nvSpPr>
        <p:spPr>
          <a:xfrm>
            <a:off x="943743" y="6804464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3670" y="723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3" name="object 503"/>
          <p:cNvSpPr/>
          <p:nvPr/>
        </p:nvSpPr>
        <p:spPr>
          <a:xfrm>
            <a:off x="947409" y="6805184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3467" y="144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4" name="object 504"/>
          <p:cNvSpPr/>
          <p:nvPr/>
        </p:nvSpPr>
        <p:spPr>
          <a:xfrm>
            <a:off x="950878" y="680662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3111" y="209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5" name="object 505"/>
          <p:cNvSpPr/>
          <p:nvPr/>
        </p:nvSpPr>
        <p:spPr>
          <a:xfrm>
            <a:off x="953993" y="680871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641" y="262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6" name="object 506"/>
          <p:cNvSpPr/>
          <p:nvPr/>
        </p:nvSpPr>
        <p:spPr>
          <a:xfrm>
            <a:off x="956635" y="6811350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2082" y="311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7" name="object 507"/>
          <p:cNvSpPr/>
          <p:nvPr/>
        </p:nvSpPr>
        <p:spPr>
          <a:xfrm>
            <a:off x="958716" y="6814466"/>
            <a:ext cx="1905" cy="3810"/>
          </a:xfrm>
          <a:custGeom>
            <a:avLst/>
            <a:gdLst/>
            <a:ahLst/>
            <a:cxnLst/>
            <a:rect l="l" t="t" r="r" b="b"/>
            <a:pathLst>
              <a:path w="1905" h="3809">
                <a:moveTo>
                  <a:pt x="1435" y="345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8" name="object 508"/>
          <p:cNvSpPr/>
          <p:nvPr/>
        </p:nvSpPr>
        <p:spPr>
          <a:xfrm>
            <a:off x="960156" y="6817924"/>
            <a:ext cx="1270" cy="3810"/>
          </a:xfrm>
          <a:custGeom>
            <a:avLst/>
            <a:gdLst/>
            <a:ahLst/>
            <a:cxnLst/>
            <a:rect l="l" t="t" r="r" b="b"/>
            <a:pathLst>
              <a:path w="1269" h="3809">
                <a:moveTo>
                  <a:pt x="723" y="3683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9" name="object 509"/>
          <p:cNvSpPr/>
          <p:nvPr/>
        </p:nvSpPr>
        <p:spPr>
          <a:xfrm>
            <a:off x="957458" y="6823472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0" name="object 510"/>
          <p:cNvSpPr/>
          <p:nvPr/>
        </p:nvSpPr>
        <p:spPr>
          <a:xfrm>
            <a:off x="960151" y="6825336"/>
            <a:ext cx="1270" cy="3810"/>
          </a:xfrm>
          <a:custGeom>
            <a:avLst/>
            <a:gdLst/>
            <a:ahLst/>
            <a:cxnLst/>
            <a:rect l="l" t="t" r="r" b="b"/>
            <a:pathLst>
              <a:path w="1269" h="3809">
                <a:moveTo>
                  <a:pt x="0" y="3683"/>
                </a:moveTo>
                <a:lnTo>
                  <a:pt x="72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1" name="object 511"/>
          <p:cNvSpPr/>
          <p:nvPr/>
        </p:nvSpPr>
        <p:spPr>
          <a:xfrm>
            <a:off x="958717" y="6829023"/>
            <a:ext cx="1905" cy="3810"/>
          </a:xfrm>
          <a:custGeom>
            <a:avLst/>
            <a:gdLst/>
            <a:ahLst/>
            <a:cxnLst/>
            <a:rect l="l" t="t" r="r" b="b"/>
            <a:pathLst>
              <a:path w="1905" h="3809">
                <a:moveTo>
                  <a:pt x="0" y="3454"/>
                </a:moveTo>
                <a:lnTo>
                  <a:pt x="143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2" name="object 512"/>
          <p:cNvSpPr/>
          <p:nvPr/>
        </p:nvSpPr>
        <p:spPr>
          <a:xfrm>
            <a:off x="956635" y="6832484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3111"/>
                </a:moveTo>
                <a:lnTo>
                  <a:pt x="208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3" name="object 513"/>
          <p:cNvSpPr/>
          <p:nvPr/>
        </p:nvSpPr>
        <p:spPr>
          <a:xfrm>
            <a:off x="953989" y="683558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2667"/>
                </a:moveTo>
                <a:lnTo>
                  <a:pt x="264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4" name="object 514"/>
          <p:cNvSpPr/>
          <p:nvPr/>
        </p:nvSpPr>
        <p:spPr>
          <a:xfrm>
            <a:off x="950876" y="6838251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0" y="2057"/>
                </a:moveTo>
                <a:lnTo>
                  <a:pt x="311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5" name="object 515"/>
          <p:cNvSpPr/>
          <p:nvPr/>
        </p:nvSpPr>
        <p:spPr>
          <a:xfrm>
            <a:off x="947413" y="6840304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0" y="1447"/>
                </a:moveTo>
                <a:lnTo>
                  <a:pt x="346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6" name="object 516"/>
          <p:cNvSpPr/>
          <p:nvPr/>
        </p:nvSpPr>
        <p:spPr>
          <a:xfrm>
            <a:off x="943742" y="6841751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0" y="723"/>
                </a:moveTo>
                <a:lnTo>
                  <a:pt x="367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7" name="object 517"/>
          <p:cNvSpPr/>
          <p:nvPr/>
        </p:nvSpPr>
        <p:spPr>
          <a:xfrm>
            <a:off x="939998" y="6842475"/>
            <a:ext cx="3810" cy="0"/>
          </a:xfrm>
          <a:custGeom>
            <a:avLst/>
            <a:gdLst/>
            <a:ahLst/>
            <a:cxnLst/>
            <a:rect l="l" t="t" r="r" b="b"/>
            <a:pathLst>
              <a:path w="3809" h="0">
                <a:moveTo>
                  <a:pt x="0" y="0"/>
                </a:moveTo>
                <a:lnTo>
                  <a:pt x="3746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8" name="object 518"/>
          <p:cNvSpPr/>
          <p:nvPr/>
        </p:nvSpPr>
        <p:spPr>
          <a:xfrm>
            <a:off x="936326" y="6841752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0" y="0"/>
                </a:moveTo>
                <a:lnTo>
                  <a:pt x="3670" y="72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9" name="object 519"/>
          <p:cNvSpPr/>
          <p:nvPr/>
        </p:nvSpPr>
        <p:spPr>
          <a:xfrm>
            <a:off x="932867" y="6840308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0" y="0"/>
                </a:moveTo>
                <a:lnTo>
                  <a:pt x="3454" y="144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0" name="object 520"/>
          <p:cNvSpPr/>
          <p:nvPr/>
        </p:nvSpPr>
        <p:spPr>
          <a:xfrm>
            <a:off x="929750" y="6838256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0" y="0"/>
                </a:moveTo>
                <a:lnTo>
                  <a:pt x="3111" y="205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1" name="object 521"/>
          <p:cNvSpPr/>
          <p:nvPr/>
        </p:nvSpPr>
        <p:spPr>
          <a:xfrm>
            <a:off x="927105" y="683559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0"/>
                </a:moveTo>
                <a:lnTo>
                  <a:pt x="2641" y="266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2" name="object 522"/>
          <p:cNvSpPr/>
          <p:nvPr/>
        </p:nvSpPr>
        <p:spPr>
          <a:xfrm>
            <a:off x="925022" y="6832478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0"/>
                </a:moveTo>
                <a:lnTo>
                  <a:pt x="2082" y="311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3" name="object 523"/>
          <p:cNvSpPr/>
          <p:nvPr/>
        </p:nvSpPr>
        <p:spPr>
          <a:xfrm>
            <a:off x="923589" y="6829019"/>
            <a:ext cx="1905" cy="3810"/>
          </a:xfrm>
          <a:custGeom>
            <a:avLst/>
            <a:gdLst/>
            <a:ahLst/>
            <a:cxnLst/>
            <a:rect l="l" t="t" r="r" b="b"/>
            <a:pathLst>
              <a:path w="1905" h="3809">
                <a:moveTo>
                  <a:pt x="0" y="0"/>
                </a:moveTo>
                <a:lnTo>
                  <a:pt x="1435" y="345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4" name="object 524"/>
          <p:cNvSpPr/>
          <p:nvPr/>
        </p:nvSpPr>
        <p:spPr>
          <a:xfrm>
            <a:off x="922859" y="6825333"/>
            <a:ext cx="1270" cy="3810"/>
          </a:xfrm>
          <a:custGeom>
            <a:avLst/>
            <a:gdLst/>
            <a:ahLst/>
            <a:cxnLst/>
            <a:rect l="l" t="t" r="r" b="b"/>
            <a:pathLst>
              <a:path w="1269" h="3809">
                <a:moveTo>
                  <a:pt x="0" y="0"/>
                </a:moveTo>
                <a:lnTo>
                  <a:pt x="723" y="368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5" name="object 525"/>
          <p:cNvSpPr/>
          <p:nvPr/>
        </p:nvSpPr>
        <p:spPr>
          <a:xfrm>
            <a:off x="942339" y="682301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0"/>
                </a:moveTo>
                <a:lnTo>
                  <a:pt x="203" y="45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6" name="object 526"/>
          <p:cNvSpPr/>
          <p:nvPr/>
        </p:nvSpPr>
        <p:spPr>
          <a:xfrm>
            <a:off x="942350" y="682347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190" y="0"/>
                </a:moveTo>
                <a:lnTo>
                  <a:pt x="0" y="4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7" name="object 527"/>
          <p:cNvSpPr/>
          <p:nvPr/>
        </p:nvSpPr>
        <p:spPr>
          <a:xfrm>
            <a:off x="941864" y="682396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82" y="0"/>
                </a:moveTo>
                <a:lnTo>
                  <a:pt x="0" y="19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8" name="object 528"/>
          <p:cNvSpPr/>
          <p:nvPr/>
        </p:nvSpPr>
        <p:spPr>
          <a:xfrm>
            <a:off x="941386" y="682396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82" y="19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9" name="object 529"/>
          <p:cNvSpPr/>
          <p:nvPr/>
        </p:nvSpPr>
        <p:spPr>
          <a:xfrm>
            <a:off x="941199" y="682346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190" y="49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0" name="object 530"/>
          <p:cNvSpPr/>
          <p:nvPr/>
        </p:nvSpPr>
        <p:spPr>
          <a:xfrm>
            <a:off x="941195" y="682301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457"/>
                </a:moveTo>
                <a:lnTo>
                  <a:pt x="20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1" name="object 531"/>
          <p:cNvSpPr/>
          <p:nvPr/>
        </p:nvSpPr>
        <p:spPr>
          <a:xfrm>
            <a:off x="941393" y="682278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228"/>
                </a:moveTo>
                <a:lnTo>
                  <a:pt x="469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2" name="object 532"/>
          <p:cNvSpPr/>
          <p:nvPr/>
        </p:nvSpPr>
        <p:spPr>
          <a:xfrm>
            <a:off x="941864" y="682278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0"/>
                </a:moveTo>
                <a:lnTo>
                  <a:pt x="469" y="22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3" name="object 533"/>
          <p:cNvSpPr/>
          <p:nvPr/>
        </p:nvSpPr>
        <p:spPr>
          <a:xfrm>
            <a:off x="923098" y="6804545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37770" y="18923"/>
                </a:moveTo>
                <a:lnTo>
                  <a:pt x="32756" y="6066"/>
                </a:lnTo>
                <a:lnTo>
                  <a:pt x="20473" y="0"/>
                </a:lnTo>
                <a:lnTo>
                  <a:pt x="6656" y="4531"/>
                </a:lnTo>
                <a:lnTo>
                  <a:pt x="0" y="15904"/>
                </a:lnTo>
                <a:lnTo>
                  <a:pt x="4082" y="30386"/>
                </a:lnTo>
                <a:lnTo>
                  <a:pt x="14744" y="37489"/>
                </a:lnTo>
                <a:lnTo>
                  <a:pt x="29711" y="33792"/>
                </a:lnTo>
                <a:lnTo>
                  <a:pt x="37151" y="2369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4" name="object 534"/>
          <p:cNvSpPr/>
          <p:nvPr/>
        </p:nvSpPr>
        <p:spPr>
          <a:xfrm>
            <a:off x="1061967" y="7079451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 h="0">
                <a:moveTo>
                  <a:pt x="0" y="0"/>
                </a:moveTo>
                <a:lnTo>
                  <a:pt x="3346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5" name="object 535"/>
          <p:cNvSpPr/>
          <p:nvPr/>
        </p:nvSpPr>
        <p:spPr>
          <a:xfrm>
            <a:off x="1065395" y="7075554"/>
            <a:ext cx="635" cy="3175"/>
          </a:xfrm>
          <a:custGeom>
            <a:avLst/>
            <a:gdLst/>
            <a:ahLst/>
            <a:cxnLst/>
            <a:rect l="l" t="t" r="r" b="b"/>
            <a:pathLst>
              <a:path w="634" h="3175">
                <a:moveTo>
                  <a:pt x="508" y="0"/>
                </a:moveTo>
                <a:lnTo>
                  <a:pt x="0" y="259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6" name="object 536"/>
          <p:cNvSpPr/>
          <p:nvPr/>
        </p:nvSpPr>
        <p:spPr>
          <a:xfrm>
            <a:off x="1065899" y="7073122"/>
            <a:ext cx="1270" cy="2540"/>
          </a:xfrm>
          <a:custGeom>
            <a:avLst/>
            <a:gdLst/>
            <a:ahLst/>
            <a:cxnLst/>
            <a:rect l="l" t="t" r="r" b="b"/>
            <a:pathLst>
              <a:path w="1269" h="2540">
                <a:moveTo>
                  <a:pt x="1003" y="0"/>
                </a:moveTo>
                <a:lnTo>
                  <a:pt x="0" y="243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7" name="object 537"/>
          <p:cNvSpPr/>
          <p:nvPr/>
        </p:nvSpPr>
        <p:spPr>
          <a:xfrm>
            <a:off x="1066902" y="7070955"/>
            <a:ext cx="1905" cy="2540"/>
          </a:xfrm>
          <a:custGeom>
            <a:avLst/>
            <a:gdLst/>
            <a:ahLst/>
            <a:cxnLst/>
            <a:rect l="l" t="t" r="r" b="b"/>
            <a:pathLst>
              <a:path w="1905" h="2540">
                <a:moveTo>
                  <a:pt x="1460" y="0"/>
                </a:moveTo>
                <a:lnTo>
                  <a:pt x="0" y="217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8" name="object 538"/>
          <p:cNvSpPr/>
          <p:nvPr/>
        </p:nvSpPr>
        <p:spPr>
          <a:xfrm>
            <a:off x="1068359" y="706909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854" y="0"/>
                </a:moveTo>
                <a:lnTo>
                  <a:pt x="0" y="186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9" name="object 539"/>
          <p:cNvSpPr/>
          <p:nvPr/>
        </p:nvSpPr>
        <p:spPr>
          <a:xfrm>
            <a:off x="1070211" y="7067649"/>
            <a:ext cx="2540" cy="1905"/>
          </a:xfrm>
          <a:custGeom>
            <a:avLst/>
            <a:gdLst/>
            <a:ahLst/>
            <a:cxnLst/>
            <a:rect l="l" t="t" r="r" b="b"/>
            <a:pathLst>
              <a:path w="2540" h="1904">
                <a:moveTo>
                  <a:pt x="2184" y="0"/>
                </a:moveTo>
                <a:lnTo>
                  <a:pt x="0" y="144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0" name="object 540"/>
          <p:cNvSpPr/>
          <p:nvPr/>
        </p:nvSpPr>
        <p:spPr>
          <a:xfrm>
            <a:off x="1072391" y="7066622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2425" y="0"/>
                </a:moveTo>
                <a:lnTo>
                  <a:pt x="0" y="102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1" name="object 541"/>
          <p:cNvSpPr/>
          <p:nvPr/>
        </p:nvSpPr>
        <p:spPr>
          <a:xfrm>
            <a:off x="1074821" y="7066129"/>
            <a:ext cx="3175" cy="635"/>
          </a:xfrm>
          <a:custGeom>
            <a:avLst/>
            <a:gdLst/>
            <a:ahLst/>
            <a:cxnLst/>
            <a:rect l="l" t="t" r="r" b="b"/>
            <a:pathLst>
              <a:path w="3175" h="634">
                <a:moveTo>
                  <a:pt x="2565" y="0"/>
                </a:moveTo>
                <a:lnTo>
                  <a:pt x="0" y="4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2" name="object 542"/>
          <p:cNvSpPr/>
          <p:nvPr/>
        </p:nvSpPr>
        <p:spPr>
          <a:xfrm>
            <a:off x="1078698" y="7062706"/>
            <a:ext cx="0" cy="33655"/>
          </a:xfrm>
          <a:custGeom>
            <a:avLst/>
            <a:gdLst/>
            <a:ahLst/>
            <a:cxnLst/>
            <a:rect l="l" t="t" r="r" b="b"/>
            <a:pathLst>
              <a:path w="0" h="33654">
                <a:moveTo>
                  <a:pt x="0" y="0"/>
                </a:moveTo>
                <a:lnTo>
                  <a:pt x="0" y="3345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3" name="object 543"/>
          <p:cNvSpPr/>
          <p:nvPr/>
        </p:nvSpPr>
        <p:spPr>
          <a:xfrm>
            <a:off x="1080013" y="7066127"/>
            <a:ext cx="3175" cy="635"/>
          </a:xfrm>
          <a:custGeom>
            <a:avLst/>
            <a:gdLst/>
            <a:ahLst/>
            <a:cxnLst/>
            <a:rect l="l" t="t" r="r" b="b"/>
            <a:pathLst>
              <a:path w="3175" h="634">
                <a:moveTo>
                  <a:pt x="2565" y="49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4" name="object 544"/>
          <p:cNvSpPr/>
          <p:nvPr/>
        </p:nvSpPr>
        <p:spPr>
          <a:xfrm>
            <a:off x="1082574" y="7066620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2425" y="102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5" name="object 545"/>
          <p:cNvSpPr/>
          <p:nvPr/>
        </p:nvSpPr>
        <p:spPr>
          <a:xfrm>
            <a:off x="1084997" y="7067645"/>
            <a:ext cx="2540" cy="1905"/>
          </a:xfrm>
          <a:custGeom>
            <a:avLst/>
            <a:gdLst/>
            <a:ahLst/>
            <a:cxnLst/>
            <a:rect l="l" t="t" r="r" b="b"/>
            <a:pathLst>
              <a:path w="2540" h="1904">
                <a:moveTo>
                  <a:pt x="2184" y="144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6" name="object 546"/>
          <p:cNvSpPr/>
          <p:nvPr/>
        </p:nvSpPr>
        <p:spPr>
          <a:xfrm>
            <a:off x="1087178" y="70690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854" y="1866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7" name="object 547"/>
          <p:cNvSpPr/>
          <p:nvPr/>
        </p:nvSpPr>
        <p:spPr>
          <a:xfrm>
            <a:off x="1089032" y="7070951"/>
            <a:ext cx="1905" cy="2540"/>
          </a:xfrm>
          <a:custGeom>
            <a:avLst/>
            <a:gdLst/>
            <a:ahLst/>
            <a:cxnLst/>
            <a:rect l="l" t="t" r="r" b="b"/>
            <a:pathLst>
              <a:path w="1905" h="2540">
                <a:moveTo>
                  <a:pt x="1460" y="217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8" name="object 548"/>
          <p:cNvSpPr/>
          <p:nvPr/>
        </p:nvSpPr>
        <p:spPr>
          <a:xfrm>
            <a:off x="1090489" y="7073116"/>
            <a:ext cx="1270" cy="2540"/>
          </a:xfrm>
          <a:custGeom>
            <a:avLst/>
            <a:gdLst/>
            <a:ahLst/>
            <a:cxnLst/>
            <a:rect l="l" t="t" r="r" b="b"/>
            <a:pathLst>
              <a:path w="1269" h="2540">
                <a:moveTo>
                  <a:pt x="1003" y="243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9" name="object 549"/>
          <p:cNvSpPr/>
          <p:nvPr/>
        </p:nvSpPr>
        <p:spPr>
          <a:xfrm>
            <a:off x="1091497" y="7075549"/>
            <a:ext cx="635" cy="3175"/>
          </a:xfrm>
          <a:custGeom>
            <a:avLst/>
            <a:gdLst/>
            <a:ahLst/>
            <a:cxnLst/>
            <a:rect l="l" t="t" r="r" b="b"/>
            <a:pathLst>
              <a:path w="634" h="3175">
                <a:moveTo>
                  <a:pt x="508" y="259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0" name="object 550"/>
          <p:cNvSpPr/>
          <p:nvPr/>
        </p:nvSpPr>
        <p:spPr>
          <a:xfrm>
            <a:off x="1091492" y="7080756"/>
            <a:ext cx="635" cy="3175"/>
          </a:xfrm>
          <a:custGeom>
            <a:avLst/>
            <a:gdLst/>
            <a:ahLst/>
            <a:cxnLst/>
            <a:rect l="l" t="t" r="r" b="b"/>
            <a:pathLst>
              <a:path w="634" h="3175">
                <a:moveTo>
                  <a:pt x="0" y="2552"/>
                </a:moveTo>
                <a:lnTo>
                  <a:pt x="508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1" name="object 551"/>
          <p:cNvSpPr/>
          <p:nvPr/>
        </p:nvSpPr>
        <p:spPr>
          <a:xfrm>
            <a:off x="1090493" y="7083303"/>
            <a:ext cx="1270" cy="2540"/>
          </a:xfrm>
          <a:custGeom>
            <a:avLst/>
            <a:gdLst/>
            <a:ahLst/>
            <a:cxnLst/>
            <a:rect l="l" t="t" r="r" b="b"/>
            <a:pathLst>
              <a:path w="1269" h="2540">
                <a:moveTo>
                  <a:pt x="0" y="2438"/>
                </a:moveTo>
                <a:lnTo>
                  <a:pt x="100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2" name="object 552"/>
          <p:cNvSpPr/>
          <p:nvPr/>
        </p:nvSpPr>
        <p:spPr>
          <a:xfrm>
            <a:off x="1089032" y="7085736"/>
            <a:ext cx="1905" cy="2540"/>
          </a:xfrm>
          <a:custGeom>
            <a:avLst/>
            <a:gdLst/>
            <a:ahLst/>
            <a:cxnLst/>
            <a:rect l="l" t="t" r="r" b="b"/>
            <a:pathLst>
              <a:path w="1905" h="2540">
                <a:moveTo>
                  <a:pt x="0" y="2171"/>
                </a:moveTo>
                <a:lnTo>
                  <a:pt x="146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3" name="object 553"/>
          <p:cNvSpPr/>
          <p:nvPr/>
        </p:nvSpPr>
        <p:spPr>
          <a:xfrm>
            <a:off x="1087182" y="708790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0" y="1866"/>
                </a:moveTo>
                <a:lnTo>
                  <a:pt x="1854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4" name="object 554"/>
          <p:cNvSpPr/>
          <p:nvPr/>
        </p:nvSpPr>
        <p:spPr>
          <a:xfrm>
            <a:off x="1085000" y="7089767"/>
            <a:ext cx="2540" cy="1905"/>
          </a:xfrm>
          <a:custGeom>
            <a:avLst/>
            <a:gdLst/>
            <a:ahLst/>
            <a:cxnLst/>
            <a:rect l="l" t="t" r="r" b="b"/>
            <a:pathLst>
              <a:path w="2540" h="1904">
                <a:moveTo>
                  <a:pt x="0" y="1447"/>
                </a:moveTo>
                <a:lnTo>
                  <a:pt x="2184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5" name="object 555"/>
          <p:cNvSpPr/>
          <p:nvPr/>
        </p:nvSpPr>
        <p:spPr>
          <a:xfrm>
            <a:off x="1082578" y="7091212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0" y="1028"/>
                </a:moveTo>
                <a:lnTo>
                  <a:pt x="242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6" name="object 556"/>
          <p:cNvSpPr/>
          <p:nvPr/>
        </p:nvSpPr>
        <p:spPr>
          <a:xfrm>
            <a:off x="1080009" y="7092239"/>
            <a:ext cx="3175" cy="635"/>
          </a:xfrm>
          <a:custGeom>
            <a:avLst/>
            <a:gdLst/>
            <a:ahLst/>
            <a:cxnLst/>
            <a:rect l="l" t="t" r="r" b="b"/>
            <a:pathLst>
              <a:path w="3175" h="634">
                <a:moveTo>
                  <a:pt x="0" y="495"/>
                </a:moveTo>
                <a:lnTo>
                  <a:pt x="256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7" name="object 557"/>
          <p:cNvSpPr/>
          <p:nvPr/>
        </p:nvSpPr>
        <p:spPr>
          <a:xfrm>
            <a:off x="1074817" y="7092241"/>
            <a:ext cx="3175" cy="635"/>
          </a:xfrm>
          <a:custGeom>
            <a:avLst/>
            <a:gdLst/>
            <a:ahLst/>
            <a:cxnLst/>
            <a:rect l="l" t="t" r="r" b="b"/>
            <a:pathLst>
              <a:path w="3175" h="634">
                <a:moveTo>
                  <a:pt x="0" y="0"/>
                </a:moveTo>
                <a:lnTo>
                  <a:pt x="2565" y="4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8" name="object 558"/>
          <p:cNvSpPr/>
          <p:nvPr/>
        </p:nvSpPr>
        <p:spPr>
          <a:xfrm>
            <a:off x="1072395" y="7091215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0" y="0"/>
                </a:moveTo>
                <a:lnTo>
                  <a:pt x="2425" y="102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9" name="object 559"/>
          <p:cNvSpPr/>
          <p:nvPr/>
        </p:nvSpPr>
        <p:spPr>
          <a:xfrm>
            <a:off x="1070213" y="7089771"/>
            <a:ext cx="2540" cy="1905"/>
          </a:xfrm>
          <a:custGeom>
            <a:avLst/>
            <a:gdLst/>
            <a:ahLst/>
            <a:cxnLst/>
            <a:rect l="l" t="t" r="r" b="b"/>
            <a:pathLst>
              <a:path w="2540" h="1904">
                <a:moveTo>
                  <a:pt x="0" y="0"/>
                </a:moveTo>
                <a:lnTo>
                  <a:pt x="2184" y="144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0" name="object 560"/>
          <p:cNvSpPr/>
          <p:nvPr/>
        </p:nvSpPr>
        <p:spPr>
          <a:xfrm>
            <a:off x="1068363" y="708790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0" y="0"/>
                </a:moveTo>
                <a:lnTo>
                  <a:pt x="1854" y="186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1" name="object 561"/>
          <p:cNvSpPr/>
          <p:nvPr/>
        </p:nvSpPr>
        <p:spPr>
          <a:xfrm>
            <a:off x="1066902" y="7085741"/>
            <a:ext cx="1905" cy="2540"/>
          </a:xfrm>
          <a:custGeom>
            <a:avLst/>
            <a:gdLst/>
            <a:ahLst/>
            <a:cxnLst/>
            <a:rect l="l" t="t" r="r" b="b"/>
            <a:pathLst>
              <a:path w="1905" h="2540">
                <a:moveTo>
                  <a:pt x="0" y="0"/>
                </a:moveTo>
                <a:lnTo>
                  <a:pt x="1460" y="217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2" name="object 562"/>
          <p:cNvSpPr/>
          <p:nvPr/>
        </p:nvSpPr>
        <p:spPr>
          <a:xfrm>
            <a:off x="1065903" y="7083309"/>
            <a:ext cx="1270" cy="2540"/>
          </a:xfrm>
          <a:custGeom>
            <a:avLst/>
            <a:gdLst/>
            <a:ahLst/>
            <a:cxnLst/>
            <a:rect l="l" t="t" r="r" b="b"/>
            <a:pathLst>
              <a:path w="1269" h="2540">
                <a:moveTo>
                  <a:pt x="0" y="0"/>
                </a:moveTo>
                <a:lnTo>
                  <a:pt x="1003" y="243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3" name="object 563"/>
          <p:cNvSpPr/>
          <p:nvPr/>
        </p:nvSpPr>
        <p:spPr>
          <a:xfrm>
            <a:off x="1065390" y="7080763"/>
            <a:ext cx="635" cy="3175"/>
          </a:xfrm>
          <a:custGeom>
            <a:avLst/>
            <a:gdLst/>
            <a:ahLst/>
            <a:cxnLst/>
            <a:rect l="l" t="t" r="r" b="b"/>
            <a:pathLst>
              <a:path w="634" h="3175">
                <a:moveTo>
                  <a:pt x="0" y="0"/>
                </a:moveTo>
                <a:lnTo>
                  <a:pt x="508" y="255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4" name="object 564"/>
          <p:cNvSpPr/>
          <p:nvPr/>
        </p:nvSpPr>
        <p:spPr>
          <a:xfrm>
            <a:off x="1065391" y="706612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6606" y="13309"/>
                </a:moveTo>
                <a:lnTo>
                  <a:pt x="26606" y="5969"/>
                </a:lnTo>
                <a:lnTo>
                  <a:pt x="20650" y="0"/>
                </a:lnTo>
                <a:lnTo>
                  <a:pt x="13296" y="0"/>
                </a:lnTo>
                <a:lnTo>
                  <a:pt x="5956" y="0"/>
                </a:lnTo>
                <a:lnTo>
                  <a:pt x="0" y="5969"/>
                </a:lnTo>
                <a:lnTo>
                  <a:pt x="0" y="13309"/>
                </a:lnTo>
                <a:lnTo>
                  <a:pt x="0" y="20650"/>
                </a:lnTo>
                <a:lnTo>
                  <a:pt x="5956" y="26606"/>
                </a:lnTo>
                <a:lnTo>
                  <a:pt x="13296" y="26606"/>
                </a:lnTo>
                <a:lnTo>
                  <a:pt x="20650" y="26606"/>
                </a:lnTo>
                <a:lnTo>
                  <a:pt x="26606" y="20650"/>
                </a:lnTo>
                <a:lnTo>
                  <a:pt x="26606" y="1330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5" name="object 565"/>
          <p:cNvSpPr/>
          <p:nvPr/>
        </p:nvSpPr>
        <p:spPr>
          <a:xfrm>
            <a:off x="1047461" y="7016597"/>
            <a:ext cx="27940" cy="50165"/>
          </a:xfrm>
          <a:custGeom>
            <a:avLst/>
            <a:gdLst/>
            <a:ahLst/>
            <a:cxnLst/>
            <a:rect l="l" t="t" r="r" b="b"/>
            <a:pathLst>
              <a:path w="27940" h="50165">
                <a:moveTo>
                  <a:pt x="27355" y="5002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6" name="object 566"/>
          <p:cNvSpPr/>
          <p:nvPr/>
        </p:nvSpPr>
        <p:spPr>
          <a:xfrm>
            <a:off x="992756" y="6916553"/>
            <a:ext cx="27940" cy="50165"/>
          </a:xfrm>
          <a:custGeom>
            <a:avLst/>
            <a:gdLst/>
            <a:ahLst/>
            <a:cxnLst/>
            <a:rect l="l" t="t" r="r" b="b"/>
            <a:pathLst>
              <a:path w="27940" h="50165">
                <a:moveTo>
                  <a:pt x="27355" y="5002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7" name="object 567"/>
          <p:cNvSpPr/>
          <p:nvPr/>
        </p:nvSpPr>
        <p:spPr>
          <a:xfrm>
            <a:off x="950981" y="6840159"/>
            <a:ext cx="14604" cy="26670"/>
          </a:xfrm>
          <a:custGeom>
            <a:avLst/>
            <a:gdLst/>
            <a:ahLst/>
            <a:cxnLst/>
            <a:rect l="l" t="t" r="r" b="b"/>
            <a:pathLst>
              <a:path w="14605" h="26670">
                <a:moveTo>
                  <a:pt x="14427" y="2637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8" name="object 568"/>
          <p:cNvSpPr/>
          <p:nvPr/>
        </p:nvSpPr>
        <p:spPr>
          <a:xfrm>
            <a:off x="861621" y="6694348"/>
            <a:ext cx="80645" cy="129539"/>
          </a:xfrm>
          <a:custGeom>
            <a:avLst/>
            <a:gdLst/>
            <a:ahLst/>
            <a:cxnLst/>
            <a:rect l="l" t="t" r="r" b="b"/>
            <a:pathLst>
              <a:path w="80644" h="129540">
                <a:moveTo>
                  <a:pt x="80251" y="12912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9" name="object 569"/>
          <p:cNvSpPr/>
          <p:nvPr/>
        </p:nvSpPr>
        <p:spPr>
          <a:xfrm>
            <a:off x="853166" y="6694350"/>
            <a:ext cx="8890" cy="37465"/>
          </a:xfrm>
          <a:custGeom>
            <a:avLst/>
            <a:gdLst/>
            <a:ahLst/>
            <a:cxnLst/>
            <a:rect l="l" t="t" r="r" b="b"/>
            <a:pathLst>
              <a:path w="8890" h="37465">
                <a:moveTo>
                  <a:pt x="8458" y="0"/>
                </a:moveTo>
                <a:lnTo>
                  <a:pt x="0" y="3705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0" name="object 570"/>
          <p:cNvSpPr/>
          <p:nvPr/>
        </p:nvSpPr>
        <p:spPr>
          <a:xfrm>
            <a:off x="861625" y="6694350"/>
            <a:ext cx="37465" cy="8890"/>
          </a:xfrm>
          <a:custGeom>
            <a:avLst/>
            <a:gdLst/>
            <a:ahLst/>
            <a:cxnLst/>
            <a:rect l="l" t="t" r="r" b="b"/>
            <a:pathLst>
              <a:path w="37465" h="8890">
                <a:moveTo>
                  <a:pt x="0" y="0"/>
                </a:moveTo>
                <a:lnTo>
                  <a:pt x="36969" y="881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1" name="object 571"/>
          <p:cNvSpPr/>
          <p:nvPr/>
        </p:nvSpPr>
        <p:spPr>
          <a:xfrm>
            <a:off x="867426" y="6710465"/>
            <a:ext cx="4445" cy="19050"/>
          </a:xfrm>
          <a:custGeom>
            <a:avLst/>
            <a:gdLst/>
            <a:ahLst/>
            <a:cxnLst/>
            <a:rect l="l" t="t" r="r" b="b"/>
            <a:pathLst>
              <a:path w="4444" h="19050">
                <a:moveTo>
                  <a:pt x="4229" y="0"/>
                </a:moveTo>
                <a:lnTo>
                  <a:pt x="0" y="1855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2" name="object 572"/>
          <p:cNvSpPr/>
          <p:nvPr/>
        </p:nvSpPr>
        <p:spPr>
          <a:xfrm>
            <a:off x="871655" y="6710465"/>
            <a:ext cx="19050" cy="4445"/>
          </a:xfrm>
          <a:custGeom>
            <a:avLst/>
            <a:gdLst/>
            <a:ahLst/>
            <a:cxnLst/>
            <a:rect l="l" t="t" r="r" b="b"/>
            <a:pathLst>
              <a:path w="19050" h="4445">
                <a:moveTo>
                  <a:pt x="0" y="0"/>
                </a:moveTo>
                <a:lnTo>
                  <a:pt x="18491" y="444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3" name="object 573"/>
          <p:cNvSpPr/>
          <p:nvPr/>
        </p:nvSpPr>
        <p:spPr>
          <a:xfrm>
            <a:off x="941872" y="6783554"/>
            <a:ext cx="147320" cy="40005"/>
          </a:xfrm>
          <a:custGeom>
            <a:avLst/>
            <a:gdLst/>
            <a:ahLst/>
            <a:cxnLst/>
            <a:rect l="l" t="t" r="r" b="b"/>
            <a:pathLst>
              <a:path w="147319" h="40004">
                <a:moveTo>
                  <a:pt x="0" y="39916"/>
                </a:moveTo>
                <a:lnTo>
                  <a:pt x="14671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4" name="object 574"/>
          <p:cNvSpPr/>
          <p:nvPr/>
        </p:nvSpPr>
        <p:spPr>
          <a:xfrm>
            <a:off x="1069543" y="6783560"/>
            <a:ext cx="19050" cy="33020"/>
          </a:xfrm>
          <a:custGeom>
            <a:avLst/>
            <a:gdLst/>
            <a:ahLst/>
            <a:cxnLst/>
            <a:rect l="l" t="t" r="r" b="b"/>
            <a:pathLst>
              <a:path w="19050" h="33020">
                <a:moveTo>
                  <a:pt x="19037" y="0"/>
                </a:moveTo>
                <a:lnTo>
                  <a:pt x="0" y="3291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5" name="object 575"/>
          <p:cNvSpPr/>
          <p:nvPr/>
        </p:nvSpPr>
        <p:spPr>
          <a:xfrm>
            <a:off x="1055497" y="6764852"/>
            <a:ext cx="33655" cy="19050"/>
          </a:xfrm>
          <a:custGeom>
            <a:avLst/>
            <a:gdLst/>
            <a:ahLst/>
            <a:cxnLst/>
            <a:rect l="l" t="t" r="r" b="b"/>
            <a:pathLst>
              <a:path w="33655" h="19050">
                <a:moveTo>
                  <a:pt x="33083" y="1870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6" name="object 576"/>
          <p:cNvSpPr/>
          <p:nvPr/>
        </p:nvSpPr>
        <p:spPr>
          <a:xfrm>
            <a:off x="1060719" y="6788576"/>
            <a:ext cx="9525" cy="16510"/>
          </a:xfrm>
          <a:custGeom>
            <a:avLst/>
            <a:gdLst/>
            <a:ahLst/>
            <a:cxnLst/>
            <a:rect l="l" t="t" r="r" b="b"/>
            <a:pathLst>
              <a:path w="9525" h="16509">
                <a:moveTo>
                  <a:pt x="9525" y="0"/>
                </a:moveTo>
                <a:lnTo>
                  <a:pt x="0" y="1642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7" name="object 577"/>
          <p:cNvSpPr/>
          <p:nvPr/>
        </p:nvSpPr>
        <p:spPr>
          <a:xfrm>
            <a:off x="1053696" y="6779191"/>
            <a:ext cx="17145" cy="9525"/>
          </a:xfrm>
          <a:custGeom>
            <a:avLst/>
            <a:gdLst/>
            <a:ahLst/>
            <a:cxnLst/>
            <a:rect l="l" t="t" r="r" b="b"/>
            <a:pathLst>
              <a:path w="17144" h="9525">
                <a:moveTo>
                  <a:pt x="16548" y="938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8" name="object 578"/>
          <p:cNvSpPr/>
          <p:nvPr/>
        </p:nvSpPr>
        <p:spPr>
          <a:xfrm>
            <a:off x="941872" y="6619393"/>
            <a:ext cx="130175" cy="204470"/>
          </a:xfrm>
          <a:custGeom>
            <a:avLst/>
            <a:gdLst/>
            <a:ahLst/>
            <a:cxnLst/>
            <a:rect l="l" t="t" r="r" b="b"/>
            <a:pathLst>
              <a:path w="130175" h="204470">
                <a:moveTo>
                  <a:pt x="0" y="204076"/>
                </a:moveTo>
                <a:lnTo>
                  <a:pt x="129794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9" name="object 579"/>
          <p:cNvSpPr/>
          <p:nvPr/>
        </p:nvSpPr>
        <p:spPr>
          <a:xfrm>
            <a:off x="1034608" y="6619393"/>
            <a:ext cx="37465" cy="8890"/>
          </a:xfrm>
          <a:custGeom>
            <a:avLst/>
            <a:gdLst/>
            <a:ahLst/>
            <a:cxnLst/>
            <a:rect l="l" t="t" r="r" b="b"/>
            <a:pathLst>
              <a:path w="37465" h="8890">
                <a:moveTo>
                  <a:pt x="37058" y="0"/>
                </a:moveTo>
                <a:lnTo>
                  <a:pt x="0" y="843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0" name="object 580"/>
          <p:cNvSpPr/>
          <p:nvPr/>
        </p:nvSpPr>
        <p:spPr>
          <a:xfrm>
            <a:off x="1071666" y="6619393"/>
            <a:ext cx="8255" cy="37465"/>
          </a:xfrm>
          <a:custGeom>
            <a:avLst/>
            <a:gdLst/>
            <a:ahLst/>
            <a:cxnLst/>
            <a:rect l="l" t="t" r="r" b="b"/>
            <a:pathLst>
              <a:path w="8255" h="37465">
                <a:moveTo>
                  <a:pt x="0" y="0"/>
                </a:moveTo>
                <a:lnTo>
                  <a:pt x="8077" y="3713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1" name="object 581"/>
          <p:cNvSpPr/>
          <p:nvPr/>
        </p:nvSpPr>
        <p:spPr>
          <a:xfrm>
            <a:off x="941872" y="6823470"/>
            <a:ext cx="68580" cy="135890"/>
          </a:xfrm>
          <a:custGeom>
            <a:avLst/>
            <a:gdLst/>
            <a:ahLst/>
            <a:cxnLst/>
            <a:rect l="l" t="t" r="r" b="b"/>
            <a:pathLst>
              <a:path w="68580" h="135890">
                <a:moveTo>
                  <a:pt x="0" y="0"/>
                </a:moveTo>
                <a:lnTo>
                  <a:pt x="68465" y="13577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2" name="object 582"/>
          <p:cNvSpPr/>
          <p:nvPr/>
        </p:nvSpPr>
        <p:spPr>
          <a:xfrm>
            <a:off x="974300" y="6947152"/>
            <a:ext cx="36195" cy="12700"/>
          </a:xfrm>
          <a:custGeom>
            <a:avLst/>
            <a:gdLst/>
            <a:ahLst/>
            <a:cxnLst/>
            <a:rect l="l" t="t" r="r" b="b"/>
            <a:pathLst>
              <a:path w="36194" h="12700">
                <a:moveTo>
                  <a:pt x="36042" y="1209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3" name="object 583"/>
          <p:cNvSpPr/>
          <p:nvPr/>
        </p:nvSpPr>
        <p:spPr>
          <a:xfrm>
            <a:off x="1010343" y="6923061"/>
            <a:ext cx="12065" cy="36195"/>
          </a:xfrm>
          <a:custGeom>
            <a:avLst/>
            <a:gdLst/>
            <a:ahLst/>
            <a:cxnLst/>
            <a:rect l="l" t="t" r="r" b="b"/>
            <a:pathLst>
              <a:path w="12065" h="36195">
                <a:moveTo>
                  <a:pt x="0" y="36182"/>
                </a:moveTo>
                <a:lnTo>
                  <a:pt x="11709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4" name="object 584"/>
          <p:cNvSpPr/>
          <p:nvPr/>
        </p:nvSpPr>
        <p:spPr>
          <a:xfrm>
            <a:off x="1360021" y="6201050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5" name="object 585"/>
          <p:cNvSpPr/>
          <p:nvPr/>
        </p:nvSpPr>
        <p:spPr>
          <a:xfrm>
            <a:off x="1363450" y="6195502"/>
            <a:ext cx="1270" cy="3810"/>
          </a:xfrm>
          <a:custGeom>
            <a:avLst/>
            <a:gdLst/>
            <a:ahLst/>
            <a:cxnLst/>
            <a:rect l="l" t="t" r="r" b="b"/>
            <a:pathLst>
              <a:path w="1269" h="3810">
                <a:moveTo>
                  <a:pt x="723" y="0"/>
                </a:moveTo>
                <a:lnTo>
                  <a:pt x="0" y="368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6" name="object 586"/>
          <p:cNvSpPr/>
          <p:nvPr/>
        </p:nvSpPr>
        <p:spPr>
          <a:xfrm>
            <a:off x="1364171" y="6192043"/>
            <a:ext cx="1905" cy="3810"/>
          </a:xfrm>
          <a:custGeom>
            <a:avLst/>
            <a:gdLst/>
            <a:ahLst/>
            <a:cxnLst/>
            <a:rect l="l" t="t" r="r" b="b"/>
            <a:pathLst>
              <a:path w="1905" h="3810">
                <a:moveTo>
                  <a:pt x="1435" y="0"/>
                </a:moveTo>
                <a:lnTo>
                  <a:pt x="0" y="345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7" name="object 587"/>
          <p:cNvSpPr/>
          <p:nvPr/>
        </p:nvSpPr>
        <p:spPr>
          <a:xfrm>
            <a:off x="1365606" y="6188927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2082" y="0"/>
                </a:moveTo>
                <a:lnTo>
                  <a:pt x="0" y="311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8" name="object 588"/>
          <p:cNvSpPr/>
          <p:nvPr/>
        </p:nvSpPr>
        <p:spPr>
          <a:xfrm>
            <a:off x="1367694" y="61863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641" y="0"/>
                </a:moveTo>
                <a:lnTo>
                  <a:pt x="0" y="262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9" name="object 589"/>
          <p:cNvSpPr/>
          <p:nvPr/>
        </p:nvSpPr>
        <p:spPr>
          <a:xfrm>
            <a:off x="1370337" y="6184214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3111" y="0"/>
                </a:moveTo>
                <a:lnTo>
                  <a:pt x="0" y="20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0" name="object 590"/>
          <p:cNvSpPr/>
          <p:nvPr/>
        </p:nvSpPr>
        <p:spPr>
          <a:xfrm>
            <a:off x="1373444" y="6182769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3467" y="0"/>
                </a:moveTo>
                <a:lnTo>
                  <a:pt x="0" y="144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1" name="object 591"/>
          <p:cNvSpPr/>
          <p:nvPr/>
        </p:nvSpPr>
        <p:spPr>
          <a:xfrm>
            <a:off x="1376913" y="6182047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3670" y="0"/>
                </a:moveTo>
                <a:lnTo>
                  <a:pt x="0" y="72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2" name="object 592"/>
          <p:cNvSpPr/>
          <p:nvPr/>
        </p:nvSpPr>
        <p:spPr>
          <a:xfrm>
            <a:off x="1380581" y="6182047"/>
            <a:ext cx="3810" cy="0"/>
          </a:xfrm>
          <a:custGeom>
            <a:avLst/>
            <a:gdLst/>
            <a:ahLst/>
            <a:cxnLst/>
            <a:rect l="l" t="t" r="r" b="b"/>
            <a:pathLst>
              <a:path w="3809" h="0">
                <a:moveTo>
                  <a:pt x="3746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3" name="object 593"/>
          <p:cNvSpPr/>
          <p:nvPr/>
        </p:nvSpPr>
        <p:spPr>
          <a:xfrm>
            <a:off x="1384329" y="6182045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3670" y="723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4" name="object 594"/>
          <p:cNvSpPr/>
          <p:nvPr/>
        </p:nvSpPr>
        <p:spPr>
          <a:xfrm>
            <a:off x="1387994" y="6182766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3467" y="144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5" name="object 595"/>
          <p:cNvSpPr/>
          <p:nvPr/>
        </p:nvSpPr>
        <p:spPr>
          <a:xfrm>
            <a:off x="1391464" y="6184208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3111" y="209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6" name="object 596"/>
          <p:cNvSpPr/>
          <p:nvPr/>
        </p:nvSpPr>
        <p:spPr>
          <a:xfrm>
            <a:off x="1394579" y="618629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641" y="262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7" name="object 597"/>
          <p:cNvSpPr/>
          <p:nvPr/>
        </p:nvSpPr>
        <p:spPr>
          <a:xfrm>
            <a:off x="1397221" y="6188932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2082" y="311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8" name="object 598"/>
          <p:cNvSpPr/>
          <p:nvPr/>
        </p:nvSpPr>
        <p:spPr>
          <a:xfrm>
            <a:off x="1399301" y="6192047"/>
            <a:ext cx="1905" cy="3810"/>
          </a:xfrm>
          <a:custGeom>
            <a:avLst/>
            <a:gdLst/>
            <a:ahLst/>
            <a:cxnLst/>
            <a:rect l="l" t="t" r="r" b="b"/>
            <a:pathLst>
              <a:path w="1905" h="3810">
                <a:moveTo>
                  <a:pt x="1435" y="345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9" name="object 599"/>
          <p:cNvSpPr/>
          <p:nvPr/>
        </p:nvSpPr>
        <p:spPr>
          <a:xfrm>
            <a:off x="1400742" y="6195507"/>
            <a:ext cx="1270" cy="3810"/>
          </a:xfrm>
          <a:custGeom>
            <a:avLst/>
            <a:gdLst/>
            <a:ahLst/>
            <a:cxnLst/>
            <a:rect l="l" t="t" r="r" b="b"/>
            <a:pathLst>
              <a:path w="1269" h="3810">
                <a:moveTo>
                  <a:pt x="723" y="3683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0" name="object 600"/>
          <p:cNvSpPr/>
          <p:nvPr/>
        </p:nvSpPr>
        <p:spPr>
          <a:xfrm>
            <a:off x="1398043" y="6201054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1" name="object 601"/>
          <p:cNvSpPr/>
          <p:nvPr/>
        </p:nvSpPr>
        <p:spPr>
          <a:xfrm>
            <a:off x="1400736" y="6202918"/>
            <a:ext cx="1270" cy="3810"/>
          </a:xfrm>
          <a:custGeom>
            <a:avLst/>
            <a:gdLst/>
            <a:ahLst/>
            <a:cxnLst/>
            <a:rect l="l" t="t" r="r" b="b"/>
            <a:pathLst>
              <a:path w="1269" h="3810">
                <a:moveTo>
                  <a:pt x="0" y="3683"/>
                </a:moveTo>
                <a:lnTo>
                  <a:pt x="72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2" name="object 602"/>
          <p:cNvSpPr/>
          <p:nvPr/>
        </p:nvSpPr>
        <p:spPr>
          <a:xfrm>
            <a:off x="1399303" y="6206605"/>
            <a:ext cx="1905" cy="3810"/>
          </a:xfrm>
          <a:custGeom>
            <a:avLst/>
            <a:gdLst/>
            <a:ahLst/>
            <a:cxnLst/>
            <a:rect l="l" t="t" r="r" b="b"/>
            <a:pathLst>
              <a:path w="1905" h="3810">
                <a:moveTo>
                  <a:pt x="0" y="3454"/>
                </a:moveTo>
                <a:lnTo>
                  <a:pt x="143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3" name="object 603"/>
          <p:cNvSpPr/>
          <p:nvPr/>
        </p:nvSpPr>
        <p:spPr>
          <a:xfrm>
            <a:off x="1397221" y="6210066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3111"/>
                </a:moveTo>
                <a:lnTo>
                  <a:pt x="208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4" name="object 604"/>
          <p:cNvSpPr/>
          <p:nvPr/>
        </p:nvSpPr>
        <p:spPr>
          <a:xfrm>
            <a:off x="1394575" y="621317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2666"/>
                </a:moveTo>
                <a:lnTo>
                  <a:pt x="264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5" name="object 605"/>
          <p:cNvSpPr/>
          <p:nvPr/>
        </p:nvSpPr>
        <p:spPr>
          <a:xfrm>
            <a:off x="1391461" y="6215833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0" y="2057"/>
                </a:moveTo>
                <a:lnTo>
                  <a:pt x="311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6" name="object 606"/>
          <p:cNvSpPr/>
          <p:nvPr/>
        </p:nvSpPr>
        <p:spPr>
          <a:xfrm>
            <a:off x="1387999" y="6217887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0" y="1447"/>
                </a:moveTo>
                <a:lnTo>
                  <a:pt x="346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7" name="object 607"/>
          <p:cNvSpPr/>
          <p:nvPr/>
        </p:nvSpPr>
        <p:spPr>
          <a:xfrm>
            <a:off x="1384327" y="6219333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0" y="723"/>
                </a:moveTo>
                <a:lnTo>
                  <a:pt x="367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8" name="object 608"/>
          <p:cNvSpPr/>
          <p:nvPr/>
        </p:nvSpPr>
        <p:spPr>
          <a:xfrm>
            <a:off x="1380583" y="6220057"/>
            <a:ext cx="3810" cy="0"/>
          </a:xfrm>
          <a:custGeom>
            <a:avLst/>
            <a:gdLst/>
            <a:ahLst/>
            <a:cxnLst/>
            <a:rect l="l" t="t" r="r" b="b"/>
            <a:pathLst>
              <a:path w="3809" h="0">
                <a:moveTo>
                  <a:pt x="0" y="0"/>
                </a:moveTo>
                <a:lnTo>
                  <a:pt x="3746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9" name="object 609"/>
          <p:cNvSpPr/>
          <p:nvPr/>
        </p:nvSpPr>
        <p:spPr>
          <a:xfrm>
            <a:off x="1376911" y="6219334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0" y="0"/>
                </a:moveTo>
                <a:lnTo>
                  <a:pt x="3670" y="72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0" name="object 610"/>
          <p:cNvSpPr/>
          <p:nvPr/>
        </p:nvSpPr>
        <p:spPr>
          <a:xfrm>
            <a:off x="1373449" y="6217890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0" y="0"/>
                </a:moveTo>
                <a:lnTo>
                  <a:pt x="3467" y="144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1" name="object 611"/>
          <p:cNvSpPr/>
          <p:nvPr/>
        </p:nvSpPr>
        <p:spPr>
          <a:xfrm>
            <a:off x="1370336" y="6215838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0" y="0"/>
                </a:moveTo>
                <a:lnTo>
                  <a:pt x="3111" y="205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2" name="object 612"/>
          <p:cNvSpPr/>
          <p:nvPr/>
        </p:nvSpPr>
        <p:spPr>
          <a:xfrm>
            <a:off x="1367689" y="621317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0"/>
                </a:moveTo>
                <a:lnTo>
                  <a:pt x="2641" y="266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3" name="object 613"/>
          <p:cNvSpPr/>
          <p:nvPr/>
        </p:nvSpPr>
        <p:spPr>
          <a:xfrm>
            <a:off x="1365606" y="6210060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0"/>
                </a:moveTo>
                <a:lnTo>
                  <a:pt x="2082" y="311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4" name="object 614"/>
          <p:cNvSpPr/>
          <p:nvPr/>
        </p:nvSpPr>
        <p:spPr>
          <a:xfrm>
            <a:off x="1364174" y="6206601"/>
            <a:ext cx="1905" cy="3810"/>
          </a:xfrm>
          <a:custGeom>
            <a:avLst/>
            <a:gdLst/>
            <a:ahLst/>
            <a:cxnLst/>
            <a:rect l="l" t="t" r="r" b="b"/>
            <a:pathLst>
              <a:path w="1905" h="3810">
                <a:moveTo>
                  <a:pt x="0" y="0"/>
                </a:moveTo>
                <a:lnTo>
                  <a:pt x="1435" y="345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5" name="object 615"/>
          <p:cNvSpPr/>
          <p:nvPr/>
        </p:nvSpPr>
        <p:spPr>
          <a:xfrm>
            <a:off x="1363444" y="6202914"/>
            <a:ext cx="1270" cy="3810"/>
          </a:xfrm>
          <a:custGeom>
            <a:avLst/>
            <a:gdLst/>
            <a:ahLst/>
            <a:cxnLst/>
            <a:rect l="l" t="t" r="r" b="b"/>
            <a:pathLst>
              <a:path w="1269" h="3810">
                <a:moveTo>
                  <a:pt x="0" y="0"/>
                </a:moveTo>
                <a:lnTo>
                  <a:pt x="723" y="368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6" name="object 616"/>
          <p:cNvSpPr/>
          <p:nvPr/>
        </p:nvSpPr>
        <p:spPr>
          <a:xfrm>
            <a:off x="1382924" y="620059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03" y="45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7" name="object 617"/>
          <p:cNvSpPr/>
          <p:nvPr/>
        </p:nvSpPr>
        <p:spPr>
          <a:xfrm>
            <a:off x="1382936" y="620105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0" y="0"/>
                </a:moveTo>
                <a:lnTo>
                  <a:pt x="0" y="4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8" name="object 618"/>
          <p:cNvSpPr/>
          <p:nvPr/>
        </p:nvSpPr>
        <p:spPr>
          <a:xfrm>
            <a:off x="1382449" y="620154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82" y="0"/>
                </a:moveTo>
                <a:lnTo>
                  <a:pt x="0" y="19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9" name="object 619"/>
          <p:cNvSpPr/>
          <p:nvPr/>
        </p:nvSpPr>
        <p:spPr>
          <a:xfrm>
            <a:off x="1381970" y="620154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82" y="19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0" name="object 620"/>
          <p:cNvSpPr/>
          <p:nvPr/>
        </p:nvSpPr>
        <p:spPr>
          <a:xfrm>
            <a:off x="1381784" y="620105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0" y="49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1" name="object 621"/>
          <p:cNvSpPr/>
          <p:nvPr/>
        </p:nvSpPr>
        <p:spPr>
          <a:xfrm>
            <a:off x="1381780" y="620059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457"/>
                </a:moveTo>
                <a:lnTo>
                  <a:pt x="20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2" name="object 622"/>
          <p:cNvSpPr/>
          <p:nvPr/>
        </p:nvSpPr>
        <p:spPr>
          <a:xfrm>
            <a:off x="1381978" y="620036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228"/>
                </a:moveTo>
                <a:lnTo>
                  <a:pt x="469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3" name="object 623"/>
          <p:cNvSpPr/>
          <p:nvPr/>
        </p:nvSpPr>
        <p:spPr>
          <a:xfrm>
            <a:off x="1382449" y="620036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469" y="22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4" name="object 624"/>
          <p:cNvSpPr/>
          <p:nvPr/>
        </p:nvSpPr>
        <p:spPr>
          <a:xfrm>
            <a:off x="1363684" y="6182128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37770" y="18923"/>
                </a:moveTo>
                <a:lnTo>
                  <a:pt x="32756" y="6066"/>
                </a:lnTo>
                <a:lnTo>
                  <a:pt x="20473" y="0"/>
                </a:lnTo>
                <a:lnTo>
                  <a:pt x="6656" y="4531"/>
                </a:lnTo>
                <a:lnTo>
                  <a:pt x="0" y="15904"/>
                </a:lnTo>
                <a:lnTo>
                  <a:pt x="4082" y="30386"/>
                </a:lnTo>
                <a:lnTo>
                  <a:pt x="14744" y="37489"/>
                </a:lnTo>
                <a:lnTo>
                  <a:pt x="29711" y="33792"/>
                </a:lnTo>
                <a:lnTo>
                  <a:pt x="37151" y="2369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5" name="object 625"/>
          <p:cNvSpPr/>
          <p:nvPr/>
        </p:nvSpPr>
        <p:spPr>
          <a:xfrm>
            <a:off x="1291784" y="6201051"/>
            <a:ext cx="90805" cy="122555"/>
          </a:xfrm>
          <a:custGeom>
            <a:avLst/>
            <a:gdLst/>
            <a:ahLst/>
            <a:cxnLst/>
            <a:rect l="l" t="t" r="r" b="b"/>
            <a:pathLst>
              <a:path w="90805" h="122554">
                <a:moveTo>
                  <a:pt x="90665" y="0"/>
                </a:moveTo>
                <a:lnTo>
                  <a:pt x="0" y="12204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6" name="object 626"/>
          <p:cNvSpPr/>
          <p:nvPr/>
        </p:nvSpPr>
        <p:spPr>
          <a:xfrm>
            <a:off x="1291788" y="6317362"/>
            <a:ext cx="38100" cy="6350"/>
          </a:xfrm>
          <a:custGeom>
            <a:avLst/>
            <a:gdLst/>
            <a:ahLst/>
            <a:cxnLst/>
            <a:rect l="l" t="t" r="r" b="b"/>
            <a:pathLst>
              <a:path w="38100" h="6350">
                <a:moveTo>
                  <a:pt x="0" y="5740"/>
                </a:moveTo>
                <a:lnTo>
                  <a:pt x="37579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7" name="object 627"/>
          <p:cNvSpPr/>
          <p:nvPr/>
        </p:nvSpPr>
        <p:spPr>
          <a:xfrm>
            <a:off x="1286428" y="6285472"/>
            <a:ext cx="5715" cy="38100"/>
          </a:xfrm>
          <a:custGeom>
            <a:avLst/>
            <a:gdLst/>
            <a:ahLst/>
            <a:cxnLst/>
            <a:rect l="l" t="t" r="r" b="b"/>
            <a:pathLst>
              <a:path w="5715" h="38100">
                <a:moveTo>
                  <a:pt x="5359" y="3763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8" name="object 628"/>
          <p:cNvSpPr/>
          <p:nvPr/>
        </p:nvSpPr>
        <p:spPr>
          <a:xfrm>
            <a:off x="1382449" y="6128001"/>
            <a:ext cx="133350" cy="73660"/>
          </a:xfrm>
          <a:custGeom>
            <a:avLst/>
            <a:gdLst/>
            <a:ahLst/>
            <a:cxnLst/>
            <a:rect l="l" t="t" r="r" b="b"/>
            <a:pathLst>
              <a:path w="133350" h="73660">
                <a:moveTo>
                  <a:pt x="0" y="73050"/>
                </a:moveTo>
                <a:lnTo>
                  <a:pt x="13335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9" name="object 629"/>
          <p:cNvSpPr/>
          <p:nvPr/>
        </p:nvSpPr>
        <p:spPr>
          <a:xfrm>
            <a:off x="1504947" y="6127996"/>
            <a:ext cx="11430" cy="36830"/>
          </a:xfrm>
          <a:custGeom>
            <a:avLst/>
            <a:gdLst/>
            <a:ahLst/>
            <a:cxnLst/>
            <a:rect l="l" t="t" r="r" b="b"/>
            <a:pathLst>
              <a:path w="11430" h="36829">
                <a:moveTo>
                  <a:pt x="10845" y="0"/>
                </a:moveTo>
                <a:lnTo>
                  <a:pt x="0" y="3644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0" name="object 630"/>
          <p:cNvSpPr/>
          <p:nvPr/>
        </p:nvSpPr>
        <p:spPr>
          <a:xfrm>
            <a:off x="1479255" y="6117506"/>
            <a:ext cx="36830" cy="10795"/>
          </a:xfrm>
          <a:custGeom>
            <a:avLst/>
            <a:gdLst/>
            <a:ahLst/>
            <a:cxnLst/>
            <a:rect l="l" t="t" r="r" b="b"/>
            <a:pathLst>
              <a:path w="36830" h="10795">
                <a:moveTo>
                  <a:pt x="36537" y="1049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1" name="object 631"/>
          <p:cNvSpPr/>
          <p:nvPr/>
        </p:nvSpPr>
        <p:spPr>
          <a:xfrm>
            <a:off x="1250077" y="6201051"/>
            <a:ext cx="132715" cy="74930"/>
          </a:xfrm>
          <a:custGeom>
            <a:avLst/>
            <a:gdLst/>
            <a:ahLst/>
            <a:cxnLst/>
            <a:rect l="l" t="t" r="r" b="b"/>
            <a:pathLst>
              <a:path w="132715" h="74929">
                <a:moveTo>
                  <a:pt x="132372" y="0"/>
                </a:moveTo>
                <a:lnTo>
                  <a:pt x="0" y="7480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2" name="object 632"/>
          <p:cNvSpPr/>
          <p:nvPr/>
        </p:nvSpPr>
        <p:spPr>
          <a:xfrm>
            <a:off x="1250078" y="6239292"/>
            <a:ext cx="10795" cy="36830"/>
          </a:xfrm>
          <a:custGeom>
            <a:avLst/>
            <a:gdLst/>
            <a:ahLst/>
            <a:cxnLst/>
            <a:rect l="l" t="t" r="r" b="b"/>
            <a:pathLst>
              <a:path w="10794" h="36829">
                <a:moveTo>
                  <a:pt x="0" y="36563"/>
                </a:moveTo>
                <a:lnTo>
                  <a:pt x="1036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3" name="object 633"/>
          <p:cNvSpPr/>
          <p:nvPr/>
        </p:nvSpPr>
        <p:spPr>
          <a:xfrm>
            <a:off x="1250078" y="6275856"/>
            <a:ext cx="36830" cy="10160"/>
          </a:xfrm>
          <a:custGeom>
            <a:avLst/>
            <a:gdLst/>
            <a:ahLst/>
            <a:cxnLst/>
            <a:rect l="l" t="t" r="r" b="b"/>
            <a:pathLst>
              <a:path w="36830" h="10160">
                <a:moveTo>
                  <a:pt x="0" y="0"/>
                </a:moveTo>
                <a:lnTo>
                  <a:pt x="36677" y="999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4" name="object 634"/>
          <p:cNvSpPr/>
          <p:nvPr/>
        </p:nvSpPr>
        <p:spPr>
          <a:xfrm>
            <a:off x="3693226" y="6069705"/>
            <a:ext cx="6985" cy="0"/>
          </a:xfrm>
          <a:custGeom>
            <a:avLst/>
            <a:gdLst/>
            <a:ahLst/>
            <a:cxnLst/>
            <a:rect l="l" t="t" r="r" b="b"/>
            <a:pathLst>
              <a:path w="6985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375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5" name="object 635"/>
          <p:cNvSpPr/>
          <p:nvPr/>
        </p:nvSpPr>
        <p:spPr>
          <a:xfrm>
            <a:off x="3696647" y="6064177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10">
                <a:moveTo>
                  <a:pt x="723" y="0"/>
                </a:moveTo>
                <a:lnTo>
                  <a:pt x="0" y="364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6" name="object 636"/>
          <p:cNvSpPr/>
          <p:nvPr/>
        </p:nvSpPr>
        <p:spPr>
          <a:xfrm>
            <a:off x="3697368" y="6060718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10">
                <a:moveTo>
                  <a:pt x="1447" y="0"/>
                </a:moveTo>
                <a:lnTo>
                  <a:pt x="0" y="345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7" name="object 637"/>
          <p:cNvSpPr/>
          <p:nvPr/>
        </p:nvSpPr>
        <p:spPr>
          <a:xfrm>
            <a:off x="3698811" y="6057601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2095" y="0"/>
                </a:moveTo>
                <a:lnTo>
                  <a:pt x="0" y="311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8" name="object 638"/>
          <p:cNvSpPr/>
          <p:nvPr/>
        </p:nvSpPr>
        <p:spPr>
          <a:xfrm>
            <a:off x="3700900" y="605494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628" y="0"/>
                </a:moveTo>
                <a:lnTo>
                  <a:pt x="0" y="266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9" name="object 639"/>
          <p:cNvSpPr/>
          <p:nvPr/>
        </p:nvSpPr>
        <p:spPr>
          <a:xfrm>
            <a:off x="3703534" y="6052850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3111" y="0"/>
                </a:moveTo>
                <a:lnTo>
                  <a:pt x="0" y="20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0" name="object 640"/>
          <p:cNvSpPr/>
          <p:nvPr/>
        </p:nvSpPr>
        <p:spPr>
          <a:xfrm>
            <a:off x="3706650" y="6051443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3454" y="0"/>
                </a:moveTo>
                <a:lnTo>
                  <a:pt x="0" y="140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1" name="object 641"/>
          <p:cNvSpPr/>
          <p:nvPr/>
        </p:nvSpPr>
        <p:spPr>
          <a:xfrm>
            <a:off x="3710109" y="6050683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3683" y="0"/>
                </a:moveTo>
                <a:lnTo>
                  <a:pt x="0" y="76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2" name="object 642"/>
          <p:cNvSpPr/>
          <p:nvPr/>
        </p:nvSpPr>
        <p:spPr>
          <a:xfrm>
            <a:off x="3713796" y="6050683"/>
            <a:ext cx="3810" cy="0"/>
          </a:xfrm>
          <a:custGeom>
            <a:avLst/>
            <a:gdLst/>
            <a:ahLst/>
            <a:cxnLst/>
            <a:rect l="l" t="t" r="r" b="b"/>
            <a:pathLst>
              <a:path w="3810" h="0">
                <a:moveTo>
                  <a:pt x="3721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3" name="object 643"/>
          <p:cNvSpPr/>
          <p:nvPr/>
        </p:nvSpPr>
        <p:spPr>
          <a:xfrm>
            <a:off x="3717521" y="6050681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3683" y="762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4" name="object 644"/>
          <p:cNvSpPr/>
          <p:nvPr/>
        </p:nvSpPr>
        <p:spPr>
          <a:xfrm>
            <a:off x="3721209" y="6051440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3454" y="1409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5" name="object 645"/>
          <p:cNvSpPr/>
          <p:nvPr/>
        </p:nvSpPr>
        <p:spPr>
          <a:xfrm>
            <a:off x="3724668" y="6052845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3111" y="209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6" name="object 646"/>
          <p:cNvSpPr/>
          <p:nvPr/>
        </p:nvSpPr>
        <p:spPr>
          <a:xfrm>
            <a:off x="3727774" y="605493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628" y="2666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7" name="object 647"/>
          <p:cNvSpPr/>
          <p:nvPr/>
        </p:nvSpPr>
        <p:spPr>
          <a:xfrm>
            <a:off x="3730397" y="6057606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2095" y="311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8" name="object 648"/>
          <p:cNvSpPr/>
          <p:nvPr/>
        </p:nvSpPr>
        <p:spPr>
          <a:xfrm>
            <a:off x="3732489" y="6060723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10">
                <a:moveTo>
                  <a:pt x="1447" y="345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9" name="object 649"/>
          <p:cNvSpPr/>
          <p:nvPr/>
        </p:nvSpPr>
        <p:spPr>
          <a:xfrm>
            <a:off x="3733936" y="6064181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10">
                <a:moveTo>
                  <a:pt x="723" y="364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0" name="object 650"/>
          <p:cNvSpPr/>
          <p:nvPr/>
        </p:nvSpPr>
        <p:spPr>
          <a:xfrm>
            <a:off x="3731236" y="6069709"/>
            <a:ext cx="6985" cy="0"/>
          </a:xfrm>
          <a:custGeom>
            <a:avLst/>
            <a:gdLst/>
            <a:ahLst/>
            <a:cxnLst/>
            <a:rect l="l" t="t" r="r" b="b"/>
            <a:pathLst>
              <a:path w="6985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375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1" name="object 651"/>
          <p:cNvSpPr/>
          <p:nvPr/>
        </p:nvSpPr>
        <p:spPr>
          <a:xfrm>
            <a:off x="3733937" y="6071592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10">
                <a:moveTo>
                  <a:pt x="0" y="3644"/>
                </a:moveTo>
                <a:lnTo>
                  <a:pt x="72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2" name="object 652"/>
          <p:cNvSpPr/>
          <p:nvPr/>
        </p:nvSpPr>
        <p:spPr>
          <a:xfrm>
            <a:off x="3732493" y="6075241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10">
                <a:moveTo>
                  <a:pt x="0" y="3454"/>
                </a:moveTo>
                <a:lnTo>
                  <a:pt x="144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3" name="object 653"/>
          <p:cNvSpPr/>
          <p:nvPr/>
        </p:nvSpPr>
        <p:spPr>
          <a:xfrm>
            <a:off x="3730402" y="6078702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0" y="3111"/>
                </a:moveTo>
                <a:lnTo>
                  <a:pt x="209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4" name="object 654"/>
          <p:cNvSpPr/>
          <p:nvPr/>
        </p:nvSpPr>
        <p:spPr>
          <a:xfrm>
            <a:off x="3727780" y="608180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2666"/>
                </a:moveTo>
                <a:lnTo>
                  <a:pt x="2628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5" name="object 655"/>
          <p:cNvSpPr/>
          <p:nvPr/>
        </p:nvSpPr>
        <p:spPr>
          <a:xfrm>
            <a:off x="3724663" y="6084469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0" y="2095"/>
                </a:moveTo>
                <a:lnTo>
                  <a:pt x="311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6" name="object 656"/>
          <p:cNvSpPr/>
          <p:nvPr/>
        </p:nvSpPr>
        <p:spPr>
          <a:xfrm>
            <a:off x="3721204" y="6086561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0" y="1409"/>
                </a:moveTo>
                <a:lnTo>
                  <a:pt x="3454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7" name="object 657"/>
          <p:cNvSpPr/>
          <p:nvPr/>
        </p:nvSpPr>
        <p:spPr>
          <a:xfrm>
            <a:off x="3717517" y="6087969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0" y="762"/>
                </a:moveTo>
                <a:lnTo>
                  <a:pt x="368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8" name="object 658"/>
          <p:cNvSpPr/>
          <p:nvPr/>
        </p:nvSpPr>
        <p:spPr>
          <a:xfrm>
            <a:off x="3713792" y="6088731"/>
            <a:ext cx="3810" cy="0"/>
          </a:xfrm>
          <a:custGeom>
            <a:avLst/>
            <a:gdLst/>
            <a:ahLst/>
            <a:cxnLst/>
            <a:rect l="l" t="t" r="r" b="b"/>
            <a:pathLst>
              <a:path w="3810" h="0">
                <a:moveTo>
                  <a:pt x="0" y="0"/>
                </a:moveTo>
                <a:lnTo>
                  <a:pt x="372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9" name="object 659"/>
          <p:cNvSpPr/>
          <p:nvPr/>
        </p:nvSpPr>
        <p:spPr>
          <a:xfrm>
            <a:off x="3710104" y="6087971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0" y="0"/>
                </a:moveTo>
                <a:lnTo>
                  <a:pt x="3682" y="76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0" name="object 660"/>
          <p:cNvSpPr/>
          <p:nvPr/>
        </p:nvSpPr>
        <p:spPr>
          <a:xfrm>
            <a:off x="3706646" y="6086565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0" y="0"/>
                </a:moveTo>
                <a:lnTo>
                  <a:pt x="3454" y="140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1" name="object 661"/>
          <p:cNvSpPr/>
          <p:nvPr/>
        </p:nvSpPr>
        <p:spPr>
          <a:xfrm>
            <a:off x="3703529" y="6084474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0" y="0"/>
                </a:moveTo>
                <a:lnTo>
                  <a:pt x="3111" y="20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2" name="object 662"/>
          <p:cNvSpPr/>
          <p:nvPr/>
        </p:nvSpPr>
        <p:spPr>
          <a:xfrm>
            <a:off x="3700907" y="60818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0"/>
                </a:moveTo>
                <a:lnTo>
                  <a:pt x="2628" y="266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3" name="object 663"/>
          <p:cNvSpPr/>
          <p:nvPr/>
        </p:nvSpPr>
        <p:spPr>
          <a:xfrm>
            <a:off x="3698816" y="6078696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0" y="0"/>
                </a:moveTo>
                <a:lnTo>
                  <a:pt x="2095" y="311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4" name="object 664"/>
          <p:cNvSpPr/>
          <p:nvPr/>
        </p:nvSpPr>
        <p:spPr>
          <a:xfrm>
            <a:off x="3697371" y="6075238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10">
                <a:moveTo>
                  <a:pt x="0" y="0"/>
                </a:moveTo>
                <a:lnTo>
                  <a:pt x="1447" y="345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5" name="object 665"/>
          <p:cNvSpPr/>
          <p:nvPr/>
        </p:nvSpPr>
        <p:spPr>
          <a:xfrm>
            <a:off x="3696648" y="6071589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10">
                <a:moveTo>
                  <a:pt x="0" y="0"/>
                </a:moveTo>
                <a:lnTo>
                  <a:pt x="723" y="364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6" name="object 666"/>
          <p:cNvSpPr/>
          <p:nvPr/>
        </p:nvSpPr>
        <p:spPr>
          <a:xfrm>
            <a:off x="3716109" y="606923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28" y="45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7" name="object 667"/>
          <p:cNvSpPr/>
          <p:nvPr/>
        </p:nvSpPr>
        <p:spPr>
          <a:xfrm>
            <a:off x="3716109" y="606968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28" y="0"/>
                </a:moveTo>
                <a:lnTo>
                  <a:pt x="0" y="4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8" name="object 668"/>
          <p:cNvSpPr/>
          <p:nvPr/>
        </p:nvSpPr>
        <p:spPr>
          <a:xfrm>
            <a:off x="3715653" y="607018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57" y="0"/>
                </a:moveTo>
                <a:lnTo>
                  <a:pt x="0" y="19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9" name="object 669"/>
          <p:cNvSpPr/>
          <p:nvPr/>
        </p:nvSpPr>
        <p:spPr>
          <a:xfrm>
            <a:off x="3715158" y="607018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95" y="19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0" name="object 670"/>
          <p:cNvSpPr/>
          <p:nvPr/>
        </p:nvSpPr>
        <p:spPr>
          <a:xfrm>
            <a:off x="3714969" y="606968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0" y="49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1" name="object 671"/>
          <p:cNvSpPr/>
          <p:nvPr/>
        </p:nvSpPr>
        <p:spPr>
          <a:xfrm>
            <a:off x="3714970" y="606923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457"/>
                </a:moveTo>
                <a:lnTo>
                  <a:pt x="19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2" name="object 672"/>
          <p:cNvSpPr/>
          <p:nvPr/>
        </p:nvSpPr>
        <p:spPr>
          <a:xfrm>
            <a:off x="3715160" y="606904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190"/>
                </a:moveTo>
                <a:lnTo>
                  <a:pt x="49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3" name="object 673"/>
          <p:cNvSpPr/>
          <p:nvPr/>
        </p:nvSpPr>
        <p:spPr>
          <a:xfrm>
            <a:off x="3715654" y="606904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457" y="19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4" name="object 674"/>
          <p:cNvSpPr/>
          <p:nvPr/>
        </p:nvSpPr>
        <p:spPr>
          <a:xfrm>
            <a:off x="3696889" y="6050764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37770" y="18923"/>
                </a:moveTo>
                <a:lnTo>
                  <a:pt x="32756" y="6066"/>
                </a:lnTo>
                <a:lnTo>
                  <a:pt x="20473" y="0"/>
                </a:lnTo>
                <a:lnTo>
                  <a:pt x="6656" y="4531"/>
                </a:lnTo>
                <a:lnTo>
                  <a:pt x="0" y="15904"/>
                </a:lnTo>
                <a:lnTo>
                  <a:pt x="4082" y="30402"/>
                </a:lnTo>
                <a:lnTo>
                  <a:pt x="14744" y="37490"/>
                </a:lnTo>
                <a:lnTo>
                  <a:pt x="29712" y="33804"/>
                </a:lnTo>
                <a:lnTo>
                  <a:pt x="37151" y="2370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5" name="object 675"/>
          <p:cNvSpPr/>
          <p:nvPr/>
        </p:nvSpPr>
        <p:spPr>
          <a:xfrm>
            <a:off x="3323804" y="6163935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 h="0">
                <a:moveTo>
                  <a:pt x="0" y="0"/>
                </a:moveTo>
                <a:lnTo>
                  <a:pt x="3345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6" name="object 676"/>
          <p:cNvSpPr/>
          <p:nvPr/>
        </p:nvSpPr>
        <p:spPr>
          <a:xfrm>
            <a:off x="3327225" y="6160038"/>
            <a:ext cx="635" cy="3175"/>
          </a:xfrm>
          <a:custGeom>
            <a:avLst/>
            <a:gdLst/>
            <a:ahLst/>
            <a:cxnLst/>
            <a:rect l="l" t="t" r="r" b="b"/>
            <a:pathLst>
              <a:path w="635" h="3175">
                <a:moveTo>
                  <a:pt x="533" y="0"/>
                </a:moveTo>
                <a:lnTo>
                  <a:pt x="0" y="259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7" name="object 677"/>
          <p:cNvSpPr/>
          <p:nvPr/>
        </p:nvSpPr>
        <p:spPr>
          <a:xfrm>
            <a:off x="3327756" y="6157606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39">
                <a:moveTo>
                  <a:pt x="990" y="0"/>
                </a:moveTo>
                <a:lnTo>
                  <a:pt x="0" y="243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8" name="object 678"/>
          <p:cNvSpPr/>
          <p:nvPr/>
        </p:nvSpPr>
        <p:spPr>
          <a:xfrm>
            <a:off x="3328743" y="6155439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1447" y="0"/>
                </a:moveTo>
                <a:lnTo>
                  <a:pt x="0" y="217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9" name="object 679"/>
          <p:cNvSpPr/>
          <p:nvPr/>
        </p:nvSpPr>
        <p:spPr>
          <a:xfrm>
            <a:off x="3330187" y="615357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866" y="0"/>
                </a:moveTo>
                <a:lnTo>
                  <a:pt x="0" y="186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0" name="object 680"/>
          <p:cNvSpPr/>
          <p:nvPr/>
        </p:nvSpPr>
        <p:spPr>
          <a:xfrm>
            <a:off x="3332049" y="6152132"/>
            <a:ext cx="2540" cy="1905"/>
          </a:xfrm>
          <a:custGeom>
            <a:avLst/>
            <a:gdLst/>
            <a:ahLst/>
            <a:cxnLst/>
            <a:rect l="l" t="t" r="r" b="b"/>
            <a:pathLst>
              <a:path w="2539" h="1904">
                <a:moveTo>
                  <a:pt x="2171" y="0"/>
                </a:moveTo>
                <a:lnTo>
                  <a:pt x="0" y="144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1" name="object 681"/>
          <p:cNvSpPr/>
          <p:nvPr/>
        </p:nvSpPr>
        <p:spPr>
          <a:xfrm>
            <a:off x="3334216" y="6151106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2438" y="0"/>
                </a:moveTo>
                <a:lnTo>
                  <a:pt x="0" y="102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2" name="object 682"/>
          <p:cNvSpPr/>
          <p:nvPr/>
        </p:nvSpPr>
        <p:spPr>
          <a:xfrm>
            <a:off x="3336660" y="6150612"/>
            <a:ext cx="3175" cy="635"/>
          </a:xfrm>
          <a:custGeom>
            <a:avLst/>
            <a:gdLst/>
            <a:ahLst/>
            <a:cxnLst/>
            <a:rect l="l" t="t" r="r" b="b"/>
            <a:pathLst>
              <a:path w="3175" h="635">
                <a:moveTo>
                  <a:pt x="2578" y="0"/>
                </a:moveTo>
                <a:lnTo>
                  <a:pt x="0" y="4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3" name="object 683"/>
          <p:cNvSpPr/>
          <p:nvPr/>
        </p:nvSpPr>
        <p:spPr>
          <a:xfrm>
            <a:off x="3340550" y="6147189"/>
            <a:ext cx="0" cy="33655"/>
          </a:xfrm>
          <a:custGeom>
            <a:avLst/>
            <a:gdLst/>
            <a:ahLst/>
            <a:cxnLst/>
            <a:rect l="l" t="t" r="r" b="b"/>
            <a:pathLst>
              <a:path w="0" h="33654">
                <a:moveTo>
                  <a:pt x="0" y="0"/>
                </a:moveTo>
                <a:lnTo>
                  <a:pt x="0" y="3345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4" name="object 684"/>
          <p:cNvSpPr/>
          <p:nvPr/>
        </p:nvSpPr>
        <p:spPr>
          <a:xfrm>
            <a:off x="3341855" y="6150611"/>
            <a:ext cx="3175" cy="635"/>
          </a:xfrm>
          <a:custGeom>
            <a:avLst/>
            <a:gdLst/>
            <a:ahLst/>
            <a:cxnLst/>
            <a:rect l="l" t="t" r="r" b="b"/>
            <a:pathLst>
              <a:path w="3175" h="635">
                <a:moveTo>
                  <a:pt x="2552" y="49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5" name="object 685"/>
          <p:cNvSpPr/>
          <p:nvPr/>
        </p:nvSpPr>
        <p:spPr>
          <a:xfrm>
            <a:off x="3344402" y="6151104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2438" y="102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6" name="object 686"/>
          <p:cNvSpPr/>
          <p:nvPr/>
        </p:nvSpPr>
        <p:spPr>
          <a:xfrm>
            <a:off x="3346836" y="6152128"/>
            <a:ext cx="2540" cy="1905"/>
          </a:xfrm>
          <a:custGeom>
            <a:avLst/>
            <a:gdLst/>
            <a:ahLst/>
            <a:cxnLst/>
            <a:rect l="l" t="t" r="r" b="b"/>
            <a:pathLst>
              <a:path w="2539" h="1904">
                <a:moveTo>
                  <a:pt x="2171" y="144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7" name="object 687"/>
          <p:cNvSpPr/>
          <p:nvPr/>
        </p:nvSpPr>
        <p:spPr>
          <a:xfrm>
            <a:off x="3349002" y="61535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866" y="1866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8" name="object 688"/>
          <p:cNvSpPr/>
          <p:nvPr/>
        </p:nvSpPr>
        <p:spPr>
          <a:xfrm>
            <a:off x="3350865" y="6155434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1447" y="217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9" name="object 689"/>
          <p:cNvSpPr/>
          <p:nvPr/>
        </p:nvSpPr>
        <p:spPr>
          <a:xfrm>
            <a:off x="3352310" y="6157600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39">
                <a:moveTo>
                  <a:pt x="1028" y="243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0" name="object 690"/>
          <p:cNvSpPr/>
          <p:nvPr/>
        </p:nvSpPr>
        <p:spPr>
          <a:xfrm>
            <a:off x="3353339" y="6160032"/>
            <a:ext cx="635" cy="3175"/>
          </a:xfrm>
          <a:custGeom>
            <a:avLst/>
            <a:gdLst/>
            <a:ahLst/>
            <a:cxnLst/>
            <a:rect l="l" t="t" r="r" b="b"/>
            <a:pathLst>
              <a:path w="635" h="3175">
                <a:moveTo>
                  <a:pt x="495" y="259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1" name="object 691"/>
          <p:cNvSpPr/>
          <p:nvPr/>
        </p:nvSpPr>
        <p:spPr>
          <a:xfrm>
            <a:off x="3353339" y="6165240"/>
            <a:ext cx="635" cy="3175"/>
          </a:xfrm>
          <a:custGeom>
            <a:avLst/>
            <a:gdLst/>
            <a:ahLst/>
            <a:cxnLst/>
            <a:rect l="l" t="t" r="r" b="b"/>
            <a:pathLst>
              <a:path w="635" h="3175">
                <a:moveTo>
                  <a:pt x="0" y="2552"/>
                </a:moveTo>
                <a:lnTo>
                  <a:pt x="49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2" name="object 692"/>
          <p:cNvSpPr/>
          <p:nvPr/>
        </p:nvSpPr>
        <p:spPr>
          <a:xfrm>
            <a:off x="3352313" y="6167786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39">
                <a:moveTo>
                  <a:pt x="0" y="2438"/>
                </a:moveTo>
                <a:lnTo>
                  <a:pt x="1028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3" name="object 693"/>
          <p:cNvSpPr/>
          <p:nvPr/>
        </p:nvSpPr>
        <p:spPr>
          <a:xfrm>
            <a:off x="3350869" y="6170219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2171"/>
                </a:moveTo>
                <a:lnTo>
                  <a:pt x="144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4" name="object 694"/>
          <p:cNvSpPr/>
          <p:nvPr/>
        </p:nvSpPr>
        <p:spPr>
          <a:xfrm>
            <a:off x="3349007" y="617238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1866"/>
                </a:moveTo>
                <a:lnTo>
                  <a:pt x="1866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5" name="object 695"/>
          <p:cNvSpPr/>
          <p:nvPr/>
        </p:nvSpPr>
        <p:spPr>
          <a:xfrm>
            <a:off x="3346841" y="6174251"/>
            <a:ext cx="2540" cy="1905"/>
          </a:xfrm>
          <a:custGeom>
            <a:avLst/>
            <a:gdLst/>
            <a:ahLst/>
            <a:cxnLst/>
            <a:rect l="l" t="t" r="r" b="b"/>
            <a:pathLst>
              <a:path w="2539" h="1904">
                <a:moveTo>
                  <a:pt x="0" y="1447"/>
                </a:moveTo>
                <a:lnTo>
                  <a:pt x="217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6" name="object 696"/>
          <p:cNvSpPr/>
          <p:nvPr/>
        </p:nvSpPr>
        <p:spPr>
          <a:xfrm>
            <a:off x="3344407" y="6175697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0" y="1028"/>
                </a:moveTo>
                <a:lnTo>
                  <a:pt x="2438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7" name="object 697"/>
          <p:cNvSpPr/>
          <p:nvPr/>
        </p:nvSpPr>
        <p:spPr>
          <a:xfrm>
            <a:off x="3341861" y="6176724"/>
            <a:ext cx="3175" cy="635"/>
          </a:xfrm>
          <a:custGeom>
            <a:avLst/>
            <a:gdLst/>
            <a:ahLst/>
            <a:cxnLst/>
            <a:rect l="l" t="t" r="r" b="b"/>
            <a:pathLst>
              <a:path w="3175" h="635">
                <a:moveTo>
                  <a:pt x="0" y="495"/>
                </a:moveTo>
                <a:lnTo>
                  <a:pt x="255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8" name="object 698"/>
          <p:cNvSpPr/>
          <p:nvPr/>
        </p:nvSpPr>
        <p:spPr>
          <a:xfrm>
            <a:off x="3336654" y="6176726"/>
            <a:ext cx="3175" cy="635"/>
          </a:xfrm>
          <a:custGeom>
            <a:avLst/>
            <a:gdLst/>
            <a:ahLst/>
            <a:cxnLst/>
            <a:rect l="l" t="t" r="r" b="b"/>
            <a:pathLst>
              <a:path w="3175" h="635">
                <a:moveTo>
                  <a:pt x="0" y="0"/>
                </a:moveTo>
                <a:lnTo>
                  <a:pt x="2578" y="4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9" name="object 699"/>
          <p:cNvSpPr/>
          <p:nvPr/>
        </p:nvSpPr>
        <p:spPr>
          <a:xfrm>
            <a:off x="3334221" y="6175699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0" y="0"/>
                </a:moveTo>
                <a:lnTo>
                  <a:pt x="2438" y="102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0" name="object 700"/>
          <p:cNvSpPr/>
          <p:nvPr/>
        </p:nvSpPr>
        <p:spPr>
          <a:xfrm>
            <a:off x="3332054" y="6174254"/>
            <a:ext cx="2540" cy="1905"/>
          </a:xfrm>
          <a:custGeom>
            <a:avLst/>
            <a:gdLst/>
            <a:ahLst/>
            <a:cxnLst/>
            <a:rect l="l" t="t" r="r" b="b"/>
            <a:pathLst>
              <a:path w="2539" h="1904">
                <a:moveTo>
                  <a:pt x="0" y="0"/>
                </a:moveTo>
                <a:lnTo>
                  <a:pt x="2171" y="144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1" name="object 701"/>
          <p:cNvSpPr/>
          <p:nvPr/>
        </p:nvSpPr>
        <p:spPr>
          <a:xfrm>
            <a:off x="3330191" y="617239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0"/>
                </a:moveTo>
                <a:lnTo>
                  <a:pt x="1866" y="186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2" name="object 702"/>
          <p:cNvSpPr/>
          <p:nvPr/>
        </p:nvSpPr>
        <p:spPr>
          <a:xfrm>
            <a:off x="3328747" y="6170225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1447" y="217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3" name="object 703"/>
          <p:cNvSpPr/>
          <p:nvPr/>
        </p:nvSpPr>
        <p:spPr>
          <a:xfrm>
            <a:off x="3327759" y="616779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39">
                <a:moveTo>
                  <a:pt x="0" y="0"/>
                </a:moveTo>
                <a:lnTo>
                  <a:pt x="990" y="243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4" name="object 704"/>
          <p:cNvSpPr/>
          <p:nvPr/>
        </p:nvSpPr>
        <p:spPr>
          <a:xfrm>
            <a:off x="3327227" y="6165246"/>
            <a:ext cx="635" cy="3175"/>
          </a:xfrm>
          <a:custGeom>
            <a:avLst/>
            <a:gdLst/>
            <a:ahLst/>
            <a:cxnLst/>
            <a:rect l="l" t="t" r="r" b="b"/>
            <a:pathLst>
              <a:path w="635" h="3175">
                <a:moveTo>
                  <a:pt x="0" y="0"/>
                </a:moveTo>
                <a:lnTo>
                  <a:pt x="533" y="255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5" name="object 705"/>
          <p:cNvSpPr/>
          <p:nvPr/>
        </p:nvSpPr>
        <p:spPr>
          <a:xfrm>
            <a:off x="3327228" y="6150606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6606" y="13309"/>
                </a:moveTo>
                <a:lnTo>
                  <a:pt x="26606" y="5969"/>
                </a:lnTo>
                <a:lnTo>
                  <a:pt x="20637" y="0"/>
                </a:lnTo>
                <a:lnTo>
                  <a:pt x="13296" y="0"/>
                </a:lnTo>
                <a:lnTo>
                  <a:pt x="5969" y="0"/>
                </a:lnTo>
                <a:lnTo>
                  <a:pt x="0" y="5969"/>
                </a:lnTo>
                <a:lnTo>
                  <a:pt x="0" y="13309"/>
                </a:lnTo>
                <a:lnTo>
                  <a:pt x="0" y="20650"/>
                </a:lnTo>
                <a:lnTo>
                  <a:pt x="5969" y="26619"/>
                </a:lnTo>
                <a:lnTo>
                  <a:pt x="13296" y="26619"/>
                </a:lnTo>
                <a:lnTo>
                  <a:pt x="20637" y="26619"/>
                </a:lnTo>
                <a:lnTo>
                  <a:pt x="26606" y="20650"/>
                </a:lnTo>
                <a:lnTo>
                  <a:pt x="26606" y="1330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6" name="object 706"/>
          <p:cNvSpPr/>
          <p:nvPr/>
        </p:nvSpPr>
        <p:spPr>
          <a:xfrm>
            <a:off x="3353339" y="6146398"/>
            <a:ext cx="55880" cy="13970"/>
          </a:xfrm>
          <a:custGeom>
            <a:avLst/>
            <a:gdLst/>
            <a:ahLst/>
            <a:cxnLst/>
            <a:rect l="l" t="t" r="r" b="b"/>
            <a:pathLst>
              <a:path w="55879" h="13970">
                <a:moveTo>
                  <a:pt x="0" y="13639"/>
                </a:moveTo>
                <a:lnTo>
                  <a:pt x="55346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7" name="object 707"/>
          <p:cNvSpPr/>
          <p:nvPr/>
        </p:nvSpPr>
        <p:spPr>
          <a:xfrm>
            <a:off x="3464064" y="6119107"/>
            <a:ext cx="55880" cy="13970"/>
          </a:xfrm>
          <a:custGeom>
            <a:avLst/>
            <a:gdLst/>
            <a:ahLst/>
            <a:cxnLst/>
            <a:rect l="l" t="t" r="r" b="b"/>
            <a:pathLst>
              <a:path w="55879" h="13970">
                <a:moveTo>
                  <a:pt x="0" y="13639"/>
                </a:moveTo>
                <a:lnTo>
                  <a:pt x="55346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8" name="object 708"/>
          <p:cNvSpPr/>
          <p:nvPr/>
        </p:nvSpPr>
        <p:spPr>
          <a:xfrm>
            <a:off x="3574788" y="6091816"/>
            <a:ext cx="55880" cy="13970"/>
          </a:xfrm>
          <a:custGeom>
            <a:avLst/>
            <a:gdLst/>
            <a:ahLst/>
            <a:cxnLst/>
            <a:rect l="l" t="t" r="r" b="b"/>
            <a:pathLst>
              <a:path w="55879" h="13970">
                <a:moveTo>
                  <a:pt x="0" y="13639"/>
                </a:moveTo>
                <a:lnTo>
                  <a:pt x="55346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9" name="object 709"/>
          <p:cNvSpPr/>
          <p:nvPr/>
        </p:nvSpPr>
        <p:spPr>
          <a:xfrm>
            <a:off x="3685473" y="6075243"/>
            <a:ext cx="12065" cy="3175"/>
          </a:xfrm>
          <a:custGeom>
            <a:avLst/>
            <a:gdLst/>
            <a:ahLst/>
            <a:cxnLst/>
            <a:rect l="l" t="t" r="r" b="b"/>
            <a:pathLst>
              <a:path w="12064" h="3175">
                <a:moveTo>
                  <a:pt x="0" y="2921"/>
                </a:moveTo>
                <a:lnTo>
                  <a:pt x="11899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0" name="object 710"/>
          <p:cNvSpPr/>
          <p:nvPr/>
        </p:nvSpPr>
        <p:spPr>
          <a:xfrm>
            <a:off x="3715654" y="6027498"/>
            <a:ext cx="146685" cy="42545"/>
          </a:xfrm>
          <a:custGeom>
            <a:avLst/>
            <a:gdLst/>
            <a:ahLst/>
            <a:cxnLst/>
            <a:rect l="l" t="t" r="r" b="b"/>
            <a:pathLst>
              <a:path w="146685" h="42545">
                <a:moveTo>
                  <a:pt x="0" y="42227"/>
                </a:moveTo>
                <a:lnTo>
                  <a:pt x="14607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1" name="object 711"/>
          <p:cNvSpPr/>
          <p:nvPr/>
        </p:nvSpPr>
        <p:spPr>
          <a:xfrm>
            <a:off x="3828352" y="6009284"/>
            <a:ext cx="33655" cy="18415"/>
          </a:xfrm>
          <a:custGeom>
            <a:avLst/>
            <a:gdLst/>
            <a:ahLst/>
            <a:cxnLst/>
            <a:rect l="l" t="t" r="r" b="b"/>
            <a:pathLst>
              <a:path w="33654" h="18414">
                <a:moveTo>
                  <a:pt x="33375" y="1821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2" name="object 712"/>
          <p:cNvSpPr/>
          <p:nvPr/>
        </p:nvSpPr>
        <p:spPr>
          <a:xfrm>
            <a:off x="3843173" y="6027496"/>
            <a:ext cx="19050" cy="33655"/>
          </a:xfrm>
          <a:custGeom>
            <a:avLst/>
            <a:gdLst/>
            <a:ahLst/>
            <a:cxnLst/>
            <a:rect l="l" t="t" r="r" b="b"/>
            <a:pathLst>
              <a:path w="19050" h="33654">
                <a:moveTo>
                  <a:pt x="18554" y="0"/>
                </a:moveTo>
                <a:lnTo>
                  <a:pt x="0" y="3318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3" name="object 713"/>
          <p:cNvSpPr/>
          <p:nvPr/>
        </p:nvSpPr>
        <p:spPr>
          <a:xfrm>
            <a:off x="3826757" y="6023662"/>
            <a:ext cx="17145" cy="9525"/>
          </a:xfrm>
          <a:custGeom>
            <a:avLst/>
            <a:gdLst/>
            <a:ahLst/>
            <a:cxnLst/>
            <a:rect l="l" t="t" r="r" b="b"/>
            <a:pathLst>
              <a:path w="17145" h="9525">
                <a:moveTo>
                  <a:pt x="16687" y="91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4" name="object 714"/>
          <p:cNvSpPr/>
          <p:nvPr/>
        </p:nvSpPr>
        <p:spPr>
          <a:xfrm>
            <a:off x="3834212" y="6032780"/>
            <a:ext cx="9525" cy="17145"/>
          </a:xfrm>
          <a:custGeom>
            <a:avLst/>
            <a:gdLst/>
            <a:ahLst/>
            <a:cxnLst/>
            <a:rect l="l" t="t" r="r" b="b"/>
            <a:pathLst>
              <a:path w="9525" h="17145">
                <a:moveTo>
                  <a:pt x="9232" y="0"/>
                </a:moveTo>
                <a:lnTo>
                  <a:pt x="0" y="1657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5" name="object 715"/>
          <p:cNvSpPr/>
          <p:nvPr/>
        </p:nvSpPr>
        <p:spPr>
          <a:xfrm>
            <a:off x="4302654" y="5927872"/>
            <a:ext cx="51435" cy="20320"/>
          </a:xfrm>
          <a:custGeom>
            <a:avLst/>
            <a:gdLst/>
            <a:ahLst/>
            <a:cxnLst/>
            <a:rect l="l" t="t" r="r" b="b"/>
            <a:pathLst>
              <a:path w="51435" h="20320">
                <a:moveTo>
                  <a:pt x="50965" y="0"/>
                </a:moveTo>
                <a:lnTo>
                  <a:pt x="0" y="2025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6" name="object 716"/>
          <p:cNvSpPr/>
          <p:nvPr/>
        </p:nvSpPr>
        <p:spPr>
          <a:xfrm>
            <a:off x="4270301" y="5866749"/>
            <a:ext cx="32384" cy="81915"/>
          </a:xfrm>
          <a:custGeom>
            <a:avLst/>
            <a:gdLst/>
            <a:ahLst/>
            <a:cxnLst/>
            <a:rect l="l" t="t" r="r" b="b"/>
            <a:pathLst>
              <a:path w="32385" h="81914">
                <a:moveTo>
                  <a:pt x="32346" y="8138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7" name="object 717"/>
          <p:cNvSpPr/>
          <p:nvPr/>
        </p:nvSpPr>
        <p:spPr>
          <a:xfrm>
            <a:off x="4270301" y="5846494"/>
            <a:ext cx="51435" cy="20320"/>
          </a:xfrm>
          <a:custGeom>
            <a:avLst/>
            <a:gdLst/>
            <a:ahLst/>
            <a:cxnLst/>
            <a:rect l="l" t="t" r="r" b="b"/>
            <a:pathLst>
              <a:path w="51435" h="20320">
                <a:moveTo>
                  <a:pt x="0" y="20256"/>
                </a:moveTo>
                <a:lnTo>
                  <a:pt x="5097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8" name="object 718"/>
          <p:cNvSpPr/>
          <p:nvPr/>
        </p:nvSpPr>
        <p:spPr>
          <a:xfrm>
            <a:off x="4321272" y="5846491"/>
            <a:ext cx="32384" cy="81915"/>
          </a:xfrm>
          <a:custGeom>
            <a:avLst/>
            <a:gdLst/>
            <a:ahLst/>
            <a:cxnLst/>
            <a:rect l="l" t="t" r="r" b="b"/>
            <a:pathLst>
              <a:path w="32385" h="81914">
                <a:moveTo>
                  <a:pt x="0" y="0"/>
                </a:moveTo>
                <a:lnTo>
                  <a:pt x="32346" y="8138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9" name="object 719"/>
          <p:cNvSpPr/>
          <p:nvPr/>
        </p:nvSpPr>
        <p:spPr>
          <a:xfrm>
            <a:off x="4387180" y="5887011"/>
            <a:ext cx="12065" cy="35560"/>
          </a:xfrm>
          <a:custGeom>
            <a:avLst/>
            <a:gdLst/>
            <a:ahLst/>
            <a:cxnLst/>
            <a:rect l="l" t="t" r="r" b="b"/>
            <a:pathLst>
              <a:path w="12064" h="35560">
                <a:moveTo>
                  <a:pt x="11518" y="0"/>
                </a:moveTo>
                <a:lnTo>
                  <a:pt x="0" y="3507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0" name="object 720"/>
          <p:cNvSpPr/>
          <p:nvPr/>
        </p:nvSpPr>
        <p:spPr>
          <a:xfrm>
            <a:off x="4383609" y="5885376"/>
            <a:ext cx="15240" cy="1905"/>
          </a:xfrm>
          <a:custGeom>
            <a:avLst/>
            <a:gdLst/>
            <a:ahLst/>
            <a:cxnLst/>
            <a:rect l="l" t="t" r="r" b="b"/>
            <a:pathLst>
              <a:path w="15239" h="1904">
                <a:moveTo>
                  <a:pt x="0" y="0"/>
                </a:moveTo>
                <a:lnTo>
                  <a:pt x="15087" y="163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1" name="object 721"/>
          <p:cNvSpPr/>
          <p:nvPr/>
        </p:nvSpPr>
        <p:spPr>
          <a:xfrm>
            <a:off x="4383614" y="5885374"/>
            <a:ext cx="3810" cy="38735"/>
          </a:xfrm>
          <a:custGeom>
            <a:avLst/>
            <a:gdLst/>
            <a:ahLst/>
            <a:cxnLst/>
            <a:rect l="l" t="t" r="r" b="b"/>
            <a:pathLst>
              <a:path w="3810" h="38735">
                <a:moveTo>
                  <a:pt x="3378" y="3862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2" name="object 722"/>
          <p:cNvSpPr/>
          <p:nvPr/>
        </p:nvSpPr>
        <p:spPr>
          <a:xfrm>
            <a:off x="4386996" y="5791757"/>
            <a:ext cx="14604" cy="132715"/>
          </a:xfrm>
          <a:custGeom>
            <a:avLst/>
            <a:gdLst/>
            <a:ahLst/>
            <a:cxnLst/>
            <a:rect l="l" t="t" r="r" b="b"/>
            <a:pathLst>
              <a:path w="14604" h="132714">
                <a:moveTo>
                  <a:pt x="14554" y="0"/>
                </a:moveTo>
                <a:lnTo>
                  <a:pt x="0" y="13223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3" name="object 723"/>
          <p:cNvSpPr/>
          <p:nvPr/>
        </p:nvSpPr>
        <p:spPr>
          <a:xfrm>
            <a:off x="4336553" y="5791758"/>
            <a:ext cx="65405" cy="69850"/>
          </a:xfrm>
          <a:custGeom>
            <a:avLst/>
            <a:gdLst/>
            <a:ahLst/>
            <a:cxnLst/>
            <a:rect l="l" t="t" r="r" b="b"/>
            <a:pathLst>
              <a:path w="65404" h="69850">
                <a:moveTo>
                  <a:pt x="0" y="69329"/>
                </a:moveTo>
                <a:lnTo>
                  <a:pt x="64998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4" name="object 724"/>
          <p:cNvSpPr/>
          <p:nvPr/>
        </p:nvSpPr>
        <p:spPr>
          <a:xfrm>
            <a:off x="4336549" y="5747740"/>
            <a:ext cx="12700" cy="113664"/>
          </a:xfrm>
          <a:custGeom>
            <a:avLst/>
            <a:gdLst/>
            <a:ahLst/>
            <a:cxnLst/>
            <a:rect l="l" t="t" r="r" b="b"/>
            <a:pathLst>
              <a:path w="12700" h="113664">
                <a:moveTo>
                  <a:pt x="12471" y="0"/>
                </a:moveTo>
                <a:lnTo>
                  <a:pt x="0" y="11334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5" name="object 725"/>
          <p:cNvSpPr/>
          <p:nvPr/>
        </p:nvSpPr>
        <p:spPr>
          <a:xfrm>
            <a:off x="3789205" y="4853458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20904" y="0"/>
                </a:moveTo>
                <a:lnTo>
                  <a:pt x="17145" y="0"/>
                </a:lnTo>
                <a:lnTo>
                  <a:pt x="13487" y="723"/>
                </a:lnTo>
                <a:lnTo>
                  <a:pt x="0" y="17132"/>
                </a:lnTo>
                <a:lnTo>
                  <a:pt x="0" y="20878"/>
                </a:lnTo>
                <a:lnTo>
                  <a:pt x="17145" y="38011"/>
                </a:lnTo>
                <a:lnTo>
                  <a:pt x="20904" y="38011"/>
                </a:lnTo>
                <a:lnTo>
                  <a:pt x="38049" y="20878"/>
                </a:lnTo>
                <a:lnTo>
                  <a:pt x="38049" y="17132"/>
                </a:lnTo>
                <a:lnTo>
                  <a:pt x="209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6" name="object 726"/>
          <p:cNvSpPr/>
          <p:nvPr/>
        </p:nvSpPr>
        <p:spPr>
          <a:xfrm>
            <a:off x="3785782" y="4872465"/>
            <a:ext cx="6985" cy="0"/>
          </a:xfrm>
          <a:custGeom>
            <a:avLst/>
            <a:gdLst/>
            <a:ahLst/>
            <a:cxnLst/>
            <a:rect l="l" t="t" r="r" b="b"/>
            <a:pathLst>
              <a:path w="6985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37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7" name="object 727"/>
          <p:cNvSpPr/>
          <p:nvPr/>
        </p:nvSpPr>
        <p:spPr>
          <a:xfrm>
            <a:off x="3789202" y="4866916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10">
                <a:moveTo>
                  <a:pt x="762" y="0"/>
                </a:moveTo>
                <a:lnTo>
                  <a:pt x="0" y="367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8" name="object 728"/>
          <p:cNvSpPr/>
          <p:nvPr/>
        </p:nvSpPr>
        <p:spPr>
          <a:xfrm>
            <a:off x="3789962" y="4863458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10">
                <a:moveTo>
                  <a:pt x="1409" y="0"/>
                </a:moveTo>
                <a:lnTo>
                  <a:pt x="0" y="345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9" name="object 729"/>
          <p:cNvSpPr/>
          <p:nvPr/>
        </p:nvSpPr>
        <p:spPr>
          <a:xfrm>
            <a:off x="3791366" y="4860344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2095" y="0"/>
                </a:moveTo>
                <a:lnTo>
                  <a:pt x="0" y="311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0" name="object 730"/>
          <p:cNvSpPr/>
          <p:nvPr/>
        </p:nvSpPr>
        <p:spPr>
          <a:xfrm>
            <a:off x="3793455" y="485769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666" y="0"/>
                </a:moveTo>
                <a:lnTo>
                  <a:pt x="0" y="265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1" name="object 731"/>
          <p:cNvSpPr/>
          <p:nvPr/>
        </p:nvSpPr>
        <p:spPr>
          <a:xfrm>
            <a:off x="3796127" y="4855616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3111" y="0"/>
                </a:moveTo>
                <a:lnTo>
                  <a:pt x="0" y="208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2" name="object 732"/>
          <p:cNvSpPr/>
          <p:nvPr/>
        </p:nvSpPr>
        <p:spPr>
          <a:xfrm>
            <a:off x="3799243" y="4854183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3454" y="0"/>
                </a:moveTo>
                <a:lnTo>
                  <a:pt x="0" y="143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3" name="object 733"/>
          <p:cNvSpPr/>
          <p:nvPr/>
        </p:nvSpPr>
        <p:spPr>
          <a:xfrm>
            <a:off x="3802702" y="4853453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3644" y="0"/>
                </a:moveTo>
                <a:lnTo>
                  <a:pt x="0" y="72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4" name="object 734"/>
          <p:cNvSpPr/>
          <p:nvPr/>
        </p:nvSpPr>
        <p:spPr>
          <a:xfrm>
            <a:off x="3806351" y="4853453"/>
            <a:ext cx="3810" cy="0"/>
          </a:xfrm>
          <a:custGeom>
            <a:avLst/>
            <a:gdLst/>
            <a:ahLst/>
            <a:cxnLst/>
            <a:rect l="l" t="t" r="r" b="b"/>
            <a:pathLst>
              <a:path w="3810" h="0">
                <a:moveTo>
                  <a:pt x="3759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5" name="object 735"/>
          <p:cNvSpPr/>
          <p:nvPr/>
        </p:nvSpPr>
        <p:spPr>
          <a:xfrm>
            <a:off x="3810114" y="4853459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3644" y="723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6" name="object 736"/>
          <p:cNvSpPr/>
          <p:nvPr/>
        </p:nvSpPr>
        <p:spPr>
          <a:xfrm>
            <a:off x="3813764" y="4854181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3454" y="143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7" name="object 737"/>
          <p:cNvSpPr/>
          <p:nvPr/>
        </p:nvSpPr>
        <p:spPr>
          <a:xfrm>
            <a:off x="3817223" y="4855612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3111" y="2082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8" name="object 738"/>
          <p:cNvSpPr/>
          <p:nvPr/>
        </p:nvSpPr>
        <p:spPr>
          <a:xfrm>
            <a:off x="3820328" y="485769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666" y="265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9" name="object 739"/>
          <p:cNvSpPr/>
          <p:nvPr/>
        </p:nvSpPr>
        <p:spPr>
          <a:xfrm>
            <a:off x="3822990" y="4860347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2095" y="311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0" name="object 740"/>
          <p:cNvSpPr/>
          <p:nvPr/>
        </p:nvSpPr>
        <p:spPr>
          <a:xfrm>
            <a:off x="3825082" y="4863462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10">
                <a:moveTo>
                  <a:pt x="1447" y="345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1" name="object 741"/>
          <p:cNvSpPr/>
          <p:nvPr/>
        </p:nvSpPr>
        <p:spPr>
          <a:xfrm>
            <a:off x="3826529" y="4866921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10">
                <a:moveTo>
                  <a:pt x="723" y="367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2" name="object 742"/>
          <p:cNvSpPr/>
          <p:nvPr/>
        </p:nvSpPr>
        <p:spPr>
          <a:xfrm>
            <a:off x="3823830" y="4872464"/>
            <a:ext cx="6985" cy="0"/>
          </a:xfrm>
          <a:custGeom>
            <a:avLst/>
            <a:gdLst/>
            <a:ahLst/>
            <a:cxnLst/>
            <a:rect l="l" t="t" r="r" b="b"/>
            <a:pathLst>
              <a:path w="6985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37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3" name="object 743"/>
          <p:cNvSpPr/>
          <p:nvPr/>
        </p:nvSpPr>
        <p:spPr>
          <a:xfrm>
            <a:off x="3826530" y="4874338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10">
                <a:moveTo>
                  <a:pt x="0" y="3670"/>
                </a:moveTo>
                <a:lnTo>
                  <a:pt x="72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4" name="object 744"/>
          <p:cNvSpPr/>
          <p:nvPr/>
        </p:nvSpPr>
        <p:spPr>
          <a:xfrm>
            <a:off x="3825086" y="4878012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10">
                <a:moveTo>
                  <a:pt x="0" y="3454"/>
                </a:moveTo>
                <a:lnTo>
                  <a:pt x="144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5" name="object 745"/>
          <p:cNvSpPr/>
          <p:nvPr/>
        </p:nvSpPr>
        <p:spPr>
          <a:xfrm>
            <a:off x="3822995" y="4881472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0" y="3111"/>
                </a:moveTo>
                <a:lnTo>
                  <a:pt x="209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6" name="object 746"/>
          <p:cNvSpPr/>
          <p:nvPr/>
        </p:nvSpPr>
        <p:spPr>
          <a:xfrm>
            <a:off x="3820335" y="488458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2641"/>
                </a:moveTo>
                <a:lnTo>
                  <a:pt x="266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7" name="object 747"/>
          <p:cNvSpPr/>
          <p:nvPr/>
        </p:nvSpPr>
        <p:spPr>
          <a:xfrm>
            <a:off x="3817218" y="4887230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0" y="2082"/>
                </a:moveTo>
                <a:lnTo>
                  <a:pt x="311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8" name="object 748"/>
          <p:cNvSpPr/>
          <p:nvPr/>
        </p:nvSpPr>
        <p:spPr>
          <a:xfrm>
            <a:off x="3813759" y="4889310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0" y="1435"/>
                </a:moveTo>
                <a:lnTo>
                  <a:pt x="3454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9" name="object 749"/>
          <p:cNvSpPr/>
          <p:nvPr/>
        </p:nvSpPr>
        <p:spPr>
          <a:xfrm>
            <a:off x="3810110" y="4890751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0" y="723"/>
                </a:moveTo>
                <a:lnTo>
                  <a:pt x="3644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0" name="object 750"/>
          <p:cNvSpPr/>
          <p:nvPr/>
        </p:nvSpPr>
        <p:spPr>
          <a:xfrm>
            <a:off x="3806347" y="4891474"/>
            <a:ext cx="3810" cy="0"/>
          </a:xfrm>
          <a:custGeom>
            <a:avLst/>
            <a:gdLst/>
            <a:ahLst/>
            <a:cxnLst/>
            <a:rect l="l" t="t" r="r" b="b"/>
            <a:pathLst>
              <a:path w="3810" h="0">
                <a:moveTo>
                  <a:pt x="0" y="0"/>
                </a:moveTo>
                <a:lnTo>
                  <a:pt x="3759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1" name="object 751"/>
          <p:cNvSpPr/>
          <p:nvPr/>
        </p:nvSpPr>
        <p:spPr>
          <a:xfrm>
            <a:off x="3802697" y="4890746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0" y="0"/>
                </a:moveTo>
                <a:lnTo>
                  <a:pt x="3644" y="72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2" name="object 752"/>
          <p:cNvSpPr/>
          <p:nvPr/>
        </p:nvSpPr>
        <p:spPr>
          <a:xfrm>
            <a:off x="3799239" y="4889313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0" y="0"/>
                </a:moveTo>
                <a:lnTo>
                  <a:pt x="3454" y="143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3" name="object 753"/>
          <p:cNvSpPr/>
          <p:nvPr/>
        </p:nvSpPr>
        <p:spPr>
          <a:xfrm>
            <a:off x="3796122" y="4887230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0" y="0"/>
                </a:moveTo>
                <a:lnTo>
                  <a:pt x="3111" y="208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4" name="object 754"/>
          <p:cNvSpPr/>
          <p:nvPr/>
        </p:nvSpPr>
        <p:spPr>
          <a:xfrm>
            <a:off x="3793462" y="488458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0"/>
                </a:moveTo>
                <a:lnTo>
                  <a:pt x="2667" y="264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5" name="object 755"/>
          <p:cNvSpPr/>
          <p:nvPr/>
        </p:nvSpPr>
        <p:spPr>
          <a:xfrm>
            <a:off x="3791371" y="4881467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0" y="0"/>
                </a:moveTo>
                <a:lnTo>
                  <a:pt x="2095" y="311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6" name="object 756"/>
          <p:cNvSpPr/>
          <p:nvPr/>
        </p:nvSpPr>
        <p:spPr>
          <a:xfrm>
            <a:off x="3789964" y="4878008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10">
                <a:moveTo>
                  <a:pt x="0" y="0"/>
                </a:moveTo>
                <a:lnTo>
                  <a:pt x="1409" y="345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7" name="object 757"/>
          <p:cNvSpPr/>
          <p:nvPr/>
        </p:nvSpPr>
        <p:spPr>
          <a:xfrm>
            <a:off x="3789205" y="4874337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10">
                <a:moveTo>
                  <a:pt x="0" y="0"/>
                </a:moveTo>
                <a:lnTo>
                  <a:pt x="762" y="367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8" name="object 758"/>
          <p:cNvSpPr/>
          <p:nvPr/>
        </p:nvSpPr>
        <p:spPr>
          <a:xfrm>
            <a:off x="3808703" y="487198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0" y="46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9" name="object 759"/>
          <p:cNvSpPr/>
          <p:nvPr/>
        </p:nvSpPr>
        <p:spPr>
          <a:xfrm>
            <a:off x="3808703" y="487245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0" y="0"/>
                </a:moveTo>
                <a:lnTo>
                  <a:pt x="0" y="48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0" name="object 760"/>
          <p:cNvSpPr/>
          <p:nvPr/>
        </p:nvSpPr>
        <p:spPr>
          <a:xfrm>
            <a:off x="3808207" y="487293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95" y="0"/>
                </a:moveTo>
                <a:lnTo>
                  <a:pt x="0" y="20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1" name="object 761"/>
          <p:cNvSpPr/>
          <p:nvPr/>
        </p:nvSpPr>
        <p:spPr>
          <a:xfrm>
            <a:off x="3807752" y="487293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57" y="203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2" name="object 762"/>
          <p:cNvSpPr/>
          <p:nvPr/>
        </p:nvSpPr>
        <p:spPr>
          <a:xfrm>
            <a:off x="3807562" y="487246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0" y="469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3" name="object 763"/>
          <p:cNvSpPr/>
          <p:nvPr/>
        </p:nvSpPr>
        <p:spPr>
          <a:xfrm>
            <a:off x="3807564" y="487198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469"/>
                </a:moveTo>
                <a:lnTo>
                  <a:pt x="19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4" name="object 764"/>
          <p:cNvSpPr/>
          <p:nvPr/>
        </p:nvSpPr>
        <p:spPr>
          <a:xfrm>
            <a:off x="3807753" y="487179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190"/>
                </a:moveTo>
                <a:lnTo>
                  <a:pt x="45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5" name="object 765"/>
          <p:cNvSpPr/>
          <p:nvPr/>
        </p:nvSpPr>
        <p:spPr>
          <a:xfrm>
            <a:off x="3808209" y="487178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495" y="19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6" name="object 766"/>
          <p:cNvSpPr/>
          <p:nvPr/>
        </p:nvSpPr>
        <p:spPr>
          <a:xfrm>
            <a:off x="3789444" y="4853535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37770" y="18923"/>
                </a:moveTo>
                <a:lnTo>
                  <a:pt x="32769" y="6066"/>
                </a:lnTo>
                <a:lnTo>
                  <a:pt x="20478" y="0"/>
                </a:lnTo>
                <a:lnTo>
                  <a:pt x="6658" y="4529"/>
                </a:lnTo>
                <a:lnTo>
                  <a:pt x="0" y="15900"/>
                </a:lnTo>
                <a:lnTo>
                  <a:pt x="4081" y="30384"/>
                </a:lnTo>
                <a:lnTo>
                  <a:pt x="14740" y="37488"/>
                </a:lnTo>
                <a:lnTo>
                  <a:pt x="29725" y="33793"/>
                </a:lnTo>
                <a:lnTo>
                  <a:pt x="37152" y="2369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7" name="object 767"/>
          <p:cNvSpPr/>
          <p:nvPr/>
        </p:nvSpPr>
        <p:spPr>
          <a:xfrm>
            <a:off x="3696687" y="509019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4630" y="0"/>
                </a:moveTo>
                <a:lnTo>
                  <a:pt x="12014" y="0"/>
                </a:lnTo>
                <a:lnTo>
                  <a:pt x="9423" y="508"/>
                </a:lnTo>
                <a:lnTo>
                  <a:pt x="0" y="11988"/>
                </a:lnTo>
                <a:lnTo>
                  <a:pt x="0" y="14617"/>
                </a:lnTo>
                <a:lnTo>
                  <a:pt x="12014" y="26619"/>
                </a:lnTo>
                <a:lnTo>
                  <a:pt x="14630" y="26619"/>
                </a:lnTo>
                <a:lnTo>
                  <a:pt x="26606" y="14617"/>
                </a:lnTo>
                <a:lnTo>
                  <a:pt x="26606" y="11988"/>
                </a:lnTo>
                <a:lnTo>
                  <a:pt x="146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8" name="object 768"/>
          <p:cNvSpPr/>
          <p:nvPr/>
        </p:nvSpPr>
        <p:spPr>
          <a:xfrm>
            <a:off x="3693265" y="5103504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 h="0">
                <a:moveTo>
                  <a:pt x="0" y="0"/>
                </a:moveTo>
                <a:lnTo>
                  <a:pt x="3345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9" name="object 769"/>
          <p:cNvSpPr/>
          <p:nvPr/>
        </p:nvSpPr>
        <p:spPr>
          <a:xfrm>
            <a:off x="3696686" y="5099623"/>
            <a:ext cx="635" cy="3175"/>
          </a:xfrm>
          <a:custGeom>
            <a:avLst/>
            <a:gdLst/>
            <a:ahLst/>
            <a:cxnLst/>
            <a:rect l="l" t="t" r="r" b="b"/>
            <a:pathLst>
              <a:path w="635" h="3175">
                <a:moveTo>
                  <a:pt x="533" y="0"/>
                </a:moveTo>
                <a:lnTo>
                  <a:pt x="0" y="256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0" name="object 770"/>
          <p:cNvSpPr/>
          <p:nvPr/>
        </p:nvSpPr>
        <p:spPr>
          <a:xfrm>
            <a:off x="3697216" y="509720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39">
                <a:moveTo>
                  <a:pt x="990" y="0"/>
                </a:moveTo>
                <a:lnTo>
                  <a:pt x="0" y="242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1" name="object 771"/>
          <p:cNvSpPr/>
          <p:nvPr/>
        </p:nvSpPr>
        <p:spPr>
          <a:xfrm>
            <a:off x="3698204" y="5095020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1447" y="0"/>
                </a:moveTo>
                <a:lnTo>
                  <a:pt x="0" y="218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2" name="object 772"/>
          <p:cNvSpPr/>
          <p:nvPr/>
        </p:nvSpPr>
        <p:spPr>
          <a:xfrm>
            <a:off x="3699648" y="50931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866" y="0"/>
                </a:moveTo>
                <a:lnTo>
                  <a:pt x="0" y="185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3" name="object 773"/>
          <p:cNvSpPr/>
          <p:nvPr/>
        </p:nvSpPr>
        <p:spPr>
          <a:xfrm>
            <a:off x="3701508" y="5091713"/>
            <a:ext cx="2540" cy="1905"/>
          </a:xfrm>
          <a:custGeom>
            <a:avLst/>
            <a:gdLst/>
            <a:ahLst/>
            <a:cxnLst/>
            <a:rect l="l" t="t" r="r" b="b"/>
            <a:pathLst>
              <a:path w="2539" h="1904">
                <a:moveTo>
                  <a:pt x="2171" y="0"/>
                </a:moveTo>
                <a:lnTo>
                  <a:pt x="0" y="146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4" name="object 774"/>
          <p:cNvSpPr/>
          <p:nvPr/>
        </p:nvSpPr>
        <p:spPr>
          <a:xfrm>
            <a:off x="3703675" y="5090711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2438" y="0"/>
                </a:moveTo>
                <a:lnTo>
                  <a:pt x="0" y="100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5" name="object 775"/>
          <p:cNvSpPr/>
          <p:nvPr/>
        </p:nvSpPr>
        <p:spPr>
          <a:xfrm>
            <a:off x="3706107" y="5090196"/>
            <a:ext cx="3175" cy="635"/>
          </a:xfrm>
          <a:custGeom>
            <a:avLst/>
            <a:gdLst/>
            <a:ahLst/>
            <a:cxnLst/>
            <a:rect l="l" t="t" r="r" b="b"/>
            <a:pathLst>
              <a:path w="3175" h="635">
                <a:moveTo>
                  <a:pt x="2590" y="0"/>
                </a:moveTo>
                <a:lnTo>
                  <a:pt x="0" y="50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6" name="object 776"/>
          <p:cNvSpPr/>
          <p:nvPr/>
        </p:nvSpPr>
        <p:spPr>
          <a:xfrm>
            <a:off x="3710009" y="5086774"/>
            <a:ext cx="0" cy="33655"/>
          </a:xfrm>
          <a:custGeom>
            <a:avLst/>
            <a:gdLst/>
            <a:ahLst/>
            <a:cxnLst/>
            <a:rect l="l" t="t" r="r" b="b"/>
            <a:pathLst>
              <a:path w="0" h="33654">
                <a:moveTo>
                  <a:pt x="0" y="0"/>
                </a:moveTo>
                <a:lnTo>
                  <a:pt x="0" y="3346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7" name="object 777"/>
          <p:cNvSpPr/>
          <p:nvPr/>
        </p:nvSpPr>
        <p:spPr>
          <a:xfrm>
            <a:off x="3711316" y="5090203"/>
            <a:ext cx="3175" cy="635"/>
          </a:xfrm>
          <a:custGeom>
            <a:avLst/>
            <a:gdLst/>
            <a:ahLst/>
            <a:cxnLst/>
            <a:rect l="l" t="t" r="r" b="b"/>
            <a:pathLst>
              <a:path w="3175" h="635">
                <a:moveTo>
                  <a:pt x="2552" y="50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8" name="object 778"/>
          <p:cNvSpPr/>
          <p:nvPr/>
        </p:nvSpPr>
        <p:spPr>
          <a:xfrm>
            <a:off x="3713862" y="5090709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2438" y="1003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9" name="object 779"/>
          <p:cNvSpPr/>
          <p:nvPr/>
        </p:nvSpPr>
        <p:spPr>
          <a:xfrm>
            <a:off x="3716295" y="5091709"/>
            <a:ext cx="2540" cy="1905"/>
          </a:xfrm>
          <a:custGeom>
            <a:avLst/>
            <a:gdLst/>
            <a:ahLst/>
            <a:cxnLst/>
            <a:rect l="l" t="t" r="r" b="b"/>
            <a:pathLst>
              <a:path w="2539" h="1904">
                <a:moveTo>
                  <a:pt x="2171" y="146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0" name="object 780"/>
          <p:cNvSpPr/>
          <p:nvPr/>
        </p:nvSpPr>
        <p:spPr>
          <a:xfrm>
            <a:off x="3718463" y="509316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866" y="185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1" name="object 781"/>
          <p:cNvSpPr/>
          <p:nvPr/>
        </p:nvSpPr>
        <p:spPr>
          <a:xfrm>
            <a:off x="3720326" y="5095017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1447" y="218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2" name="object 782"/>
          <p:cNvSpPr/>
          <p:nvPr/>
        </p:nvSpPr>
        <p:spPr>
          <a:xfrm>
            <a:off x="3721771" y="5097198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39">
                <a:moveTo>
                  <a:pt x="1028" y="242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3" name="object 783"/>
          <p:cNvSpPr/>
          <p:nvPr/>
        </p:nvSpPr>
        <p:spPr>
          <a:xfrm>
            <a:off x="3722799" y="5099627"/>
            <a:ext cx="635" cy="3175"/>
          </a:xfrm>
          <a:custGeom>
            <a:avLst/>
            <a:gdLst/>
            <a:ahLst/>
            <a:cxnLst/>
            <a:rect l="l" t="t" r="r" b="b"/>
            <a:pathLst>
              <a:path w="635" h="3175">
                <a:moveTo>
                  <a:pt x="495" y="256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4" name="object 784"/>
          <p:cNvSpPr/>
          <p:nvPr/>
        </p:nvSpPr>
        <p:spPr>
          <a:xfrm>
            <a:off x="3722800" y="5104819"/>
            <a:ext cx="635" cy="3175"/>
          </a:xfrm>
          <a:custGeom>
            <a:avLst/>
            <a:gdLst/>
            <a:ahLst/>
            <a:cxnLst/>
            <a:rect l="l" t="t" r="r" b="b"/>
            <a:pathLst>
              <a:path w="635" h="3175">
                <a:moveTo>
                  <a:pt x="0" y="2565"/>
                </a:moveTo>
                <a:lnTo>
                  <a:pt x="49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5" name="object 785"/>
          <p:cNvSpPr/>
          <p:nvPr/>
        </p:nvSpPr>
        <p:spPr>
          <a:xfrm>
            <a:off x="3721774" y="5107385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39">
                <a:moveTo>
                  <a:pt x="0" y="2425"/>
                </a:moveTo>
                <a:lnTo>
                  <a:pt x="1028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6" name="object 786"/>
          <p:cNvSpPr/>
          <p:nvPr/>
        </p:nvSpPr>
        <p:spPr>
          <a:xfrm>
            <a:off x="3720330" y="5109817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2171"/>
                </a:moveTo>
                <a:lnTo>
                  <a:pt x="144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7" name="object 787"/>
          <p:cNvSpPr/>
          <p:nvPr/>
        </p:nvSpPr>
        <p:spPr>
          <a:xfrm>
            <a:off x="3718467" y="51119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1854"/>
                </a:moveTo>
                <a:lnTo>
                  <a:pt x="1866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8" name="object 788"/>
          <p:cNvSpPr/>
          <p:nvPr/>
        </p:nvSpPr>
        <p:spPr>
          <a:xfrm>
            <a:off x="3716300" y="5113839"/>
            <a:ext cx="2540" cy="1905"/>
          </a:xfrm>
          <a:custGeom>
            <a:avLst/>
            <a:gdLst/>
            <a:ahLst/>
            <a:cxnLst/>
            <a:rect l="l" t="t" r="r" b="b"/>
            <a:pathLst>
              <a:path w="2539" h="1904">
                <a:moveTo>
                  <a:pt x="0" y="1460"/>
                </a:moveTo>
                <a:lnTo>
                  <a:pt x="217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9" name="object 789"/>
          <p:cNvSpPr/>
          <p:nvPr/>
        </p:nvSpPr>
        <p:spPr>
          <a:xfrm>
            <a:off x="3713868" y="5115299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0" y="1003"/>
                </a:moveTo>
                <a:lnTo>
                  <a:pt x="2438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0" name="object 790"/>
          <p:cNvSpPr/>
          <p:nvPr/>
        </p:nvSpPr>
        <p:spPr>
          <a:xfrm>
            <a:off x="3711321" y="5116304"/>
            <a:ext cx="3175" cy="635"/>
          </a:xfrm>
          <a:custGeom>
            <a:avLst/>
            <a:gdLst/>
            <a:ahLst/>
            <a:cxnLst/>
            <a:rect l="l" t="t" r="r" b="b"/>
            <a:pathLst>
              <a:path w="3175" h="635">
                <a:moveTo>
                  <a:pt x="0" y="508"/>
                </a:moveTo>
                <a:lnTo>
                  <a:pt x="255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1" name="object 791"/>
          <p:cNvSpPr/>
          <p:nvPr/>
        </p:nvSpPr>
        <p:spPr>
          <a:xfrm>
            <a:off x="3706114" y="5116302"/>
            <a:ext cx="3175" cy="635"/>
          </a:xfrm>
          <a:custGeom>
            <a:avLst/>
            <a:gdLst/>
            <a:ahLst/>
            <a:cxnLst/>
            <a:rect l="l" t="t" r="r" b="b"/>
            <a:pathLst>
              <a:path w="3175" h="635">
                <a:moveTo>
                  <a:pt x="0" y="0"/>
                </a:moveTo>
                <a:lnTo>
                  <a:pt x="2590" y="50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2" name="object 792"/>
          <p:cNvSpPr/>
          <p:nvPr/>
        </p:nvSpPr>
        <p:spPr>
          <a:xfrm>
            <a:off x="3703680" y="5115299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0" y="0"/>
                </a:moveTo>
                <a:lnTo>
                  <a:pt x="2438" y="100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3" name="object 793"/>
          <p:cNvSpPr/>
          <p:nvPr/>
        </p:nvSpPr>
        <p:spPr>
          <a:xfrm>
            <a:off x="3701515" y="5113842"/>
            <a:ext cx="2540" cy="1905"/>
          </a:xfrm>
          <a:custGeom>
            <a:avLst/>
            <a:gdLst/>
            <a:ahLst/>
            <a:cxnLst/>
            <a:rect l="l" t="t" r="r" b="b"/>
            <a:pathLst>
              <a:path w="2539" h="1904">
                <a:moveTo>
                  <a:pt x="0" y="0"/>
                </a:moveTo>
                <a:lnTo>
                  <a:pt x="2171" y="146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4" name="object 794"/>
          <p:cNvSpPr/>
          <p:nvPr/>
        </p:nvSpPr>
        <p:spPr>
          <a:xfrm>
            <a:off x="3699652" y="51119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0"/>
                </a:moveTo>
                <a:lnTo>
                  <a:pt x="1866" y="185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5" name="object 795"/>
          <p:cNvSpPr/>
          <p:nvPr/>
        </p:nvSpPr>
        <p:spPr>
          <a:xfrm>
            <a:off x="3698206" y="5109810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1447" y="217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6" name="object 796"/>
          <p:cNvSpPr/>
          <p:nvPr/>
        </p:nvSpPr>
        <p:spPr>
          <a:xfrm>
            <a:off x="3697220" y="5107385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39">
                <a:moveTo>
                  <a:pt x="0" y="0"/>
                </a:moveTo>
                <a:lnTo>
                  <a:pt x="990" y="242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7" name="object 797"/>
          <p:cNvSpPr/>
          <p:nvPr/>
        </p:nvSpPr>
        <p:spPr>
          <a:xfrm>
            <a:off x="3696687" y="5104815"/>
            <a:ext cx="635" cy="3175"/>
          </a:xfrm>
          <a:custGeom>
            <a:avLst/>
            <a:gdLst/>
            <a:ahLst/>
            <a:cxnLst/>
            <a:rect l="l" t="t" r="r" b="b"/>
            <a:pathLst>
              <a:path w="635" h="3175">
                <a:moveTo>
                  <a:pt x="0" y="0"/>
                </a:moveTo>
                <a:lnTo>
                  <a:pt x="533" y="256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8" name="object 798"/>
          <p:cNvSpPr/>
          <p:nvPr/>
        </p:nvSpPr>
        <p:spPr>
          <a:xfrm>
            <a:off x="3696687" y="5090191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6606" y="13309"/>
                </a:moveTo>
                <a:lnTo>
                  <a:pt x="26606" y="5956"/>
                </a:lnTo>
                <a:lnTo>
                  <a:pt x="20637" y="0"/>
                </a:lnTo>
                <a:lnTo>
                  <a:pt x="13296" y="0"/>
                </a:lnTo>
                <a:lnTo>
                  <a:pt x="5969" y="0"/>
                </a:lnTo>
                <a:lnTo>
                  <a:pt x="0" y="5956"/>
                </a:lnTo>
                <a:lnTo>
                  <a:pt x="0" y="13309"/>
                </a:lnTo>
                <a:lnTo>
                  <a:pt x="0" y="20662"/>
                </a:lnTo>
                <a:lnTo>
                  <a:pt x="5969" y="26619"/>
                </a:lnTo>
                <a:lnTo>
                  <a:pt x="13296" y="26619"/>
                </a:lnTo>
                <a:lnTo>
                  <a:pt x="20637" y="26619"/>
                </a:lnTo>
                <a:lnTo>
                  <a:pt x="26606" y="20662"/>
                </a:lnTo>
                <a:lnTo>
                  <a:pt x="26606" y="1330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9" name="object 799"/>
          <p:cNvSpPr/>
          <p:nvPr/>
        </p:nvSpPr>
        <p:spPr>
          <a:xfrm>
            <a:off x="3778750" y="4889946"/>
            <a:ext cx="22225" cy="52705"/>
          </a:xfrm>
          <a:custGeom>
            <a:avLst/>
            <a:gdLst/>
            <a:ahLst/>
            <a:cxnLst/>
            <a:rect l="l" t="t" r="r" b="b"/>
            <a:pathLst>
              <a:path w="22225" h="52704">
                <a:moveTo>
                  <a:pt x="22047" y="0"/>
                </a:moveTo>
                <a:lnTo>
                  <a:pt x="0" y="5259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0" name="object 800"/>
          <p:cNvSpPr/>
          <p:nvPr/>
        </p:nvSpPr>
        <p:spPr>
          <a:xfrm>
            <a:off x="3734734" y="4995129"/>
            <a:ext cx="22225" cy="52705"/>
          </a:xfrm>
          <a:custGeom>
            <a:avLst/>
            <a:gdLst/>
            <a:ahLst/>
            <a:cxnLst/>
            <a:rect l="l" t="t" r="r" b="b"/>
            <a:pathLst>
              <a:path w="22225" h="52704">
                <a:moveTo>
                  <a:pt x="22009" y="0"/>
                </a:moveTo>
                <a:lnTo>
                  <a:pt x="0" y="5259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1" name="object 801"/>
          <p:cNvSpPr/>
          <p:nvPr/>
        </p:nvSpPr>
        <p:spPr>
          <a:xfrm>
            <a:off x="3674416" y="4871984"/>
            <a:ext cx="133350" cy="73660"/>
          </a:xfrm>
          <a:custGeom>
            <a:avLst/>
            <a:gdLst/>
            <a:ahLst/>
            <a:cxnLst/>
            <a:rect l="l" t="t" r="r" b="b"/>
            <a:pathLst>
              <a:path w="133350" h="73660">
                <a:moveTo>
                  <a:pt x="133337" y="0"/>
                </a:moveTo>
                <a:lnTo>
                  <a:pt x="0" y="7306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2" name="object 802"/>
          <p:cNvSpPr/>
          <p:nvPr/>
        </p:nvSpPr>
        <p:spPr>
          <a:xfrm>
            <a:off x="3674413" y="4945050"/>
            <a:ext cx="36830" cy="10795"/>
          </a:xfrm>
          <a:custGeom>
            <a:avLst/>
            <a:gdLst/>
            <a:ahLst/>
            <a:cxnLst/>
            <a:rect l="l" t="t" r="r" b="b"/>
            <a:pathLst>
              <a:path w="36829" h="10795">
                <a:moveTo>
                  <a:pt x="0" y="0"/>
                </a:moveTo>
                <a:lnTo>
                  <a:pt x="36525" y="1047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3" name="object 803"/>
          <p:cNvSpPr/>
          <p:nvPr/>
        </p:nvSpPr>
        <p:spPr>
          <a:xfrm>
            <a:off x="3674413" y="4908614"/>
            <a:ext cx="11430" cy="36830"/>
          </a:xfrm>
          <a:custGeom>
            <a:avLst/>
            <a:gdLst/>
            <a:ahLst/>
            <a:cxnLst/>
            <a:rect l="l" t="t" r="r" b="b"/>
            <a:pathLst>
              <a:path w="11429" h="36829">
                <a:moveTo>
                  <a:pt x="0" y="36436"/>
                </a:moveTo>
                <a:lnTo>
                  <a:pt x="1083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4" name="object 804"/>
          <p:cNvSpPr/>
          <p:nvPr/>
        </p:nvSpPr>
        <p:spPr>
          <a:xfrm>
            <a:off x="3807753" y="4871984"/>
            <a:ext cx="67945" cy="136525"/>
          </a:xfrm>
          <a:custGeom>
            <a:avLst/>
            <a:gdLst/>
            <a:ahLst/>
            <a:cxnLst/>
            <a:rect l="l" t="t" r="r" b="b"/>
            <a:pathLst>
              <a:path w="67945" h="136525">
                <a:moveTo>
                  <a:pt x="0" y="0"/>
                </a:moveTo>
                <a:lnTo>
                  <a:pt x="67500" y="13623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5" name="object 805"/>
          <p:cNvSpPr/>
          <p:nvPr/>
        </p:nvSpPr>
        <p:spPr>
          <a:xfrm>
            <a:off x="3839306" y="4995894"/>
            <a:ext cx="36195" cy="12700"/>
          </a:xfrm>
          <a:custGeom>
            <a:avLst/>
            <a:gdLst/>
            <a:ahLst/>
            <a:cxnLst/>
            <a:rect l="l" t="t" r="r" b="b"/>
            <a:pathLst>
              <a:path w="36195" h="12700">
                <a:moveTo>
                  <a:pt x="35953" y="12319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6" name="object 806"/>
          <p:cNvSpPr/>
          <p:nvPr/>
        </p:nvSpPr>
        <p:spPr>
          <a:xfrm>
            <a:off x="3875260" y="4972132"/>
            <a:ext cx="12065" cy="36195"/>
          </a:xfrm>
          <a:custGeom>
            <a:avLst/>
            <a:gdLst/>
            <a:ahLst/>
            <a:cxnLst/>
            <a:rect l="l" t="t" r="r" b="b"/>
            <a:pathLst>
              <a:path w="12064" h="36195">
                <a:moveTo>
                  <a:pt x="0" y="36080"/>
                </a:moveTo>
                <a:lnTo>
                  <a:pt x="11976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7" name="object 807"/>
          <p:cNvSpPr/>
          <p:nvPr/>
        </p:nvSpPr>
        <p:spPr>
          <a:xfrm>
            <a:off x="4655991" y="6540145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4630" y="0"/>
                </a:moveTo>
                <a:lnTo>
                  <a:pt x="12014" y="0"/>
                </a:lnTo>
                <a:lnTo>
                  <a:pt x="9423" y="495"/>
                </a:lnTo>
                <a:lnTo>
                  <a:pt x="0" y="12001"/>
                </a:lnTo>
                <a:lnTo>
                  <a:pt x="0" y="14630"/>
                </a:lnTo>
                <a:lnTo>
                  <a:pt x="12014" y="26606"/>
                </a:lnTo>
                <a:lnTo>
                  <a:pt x="14630" y="26606"/>
                </a:lnTo>
                <a:lnTo>
                  <a:pt x="26606" y="14630"/>
                </a:lnTo>
                <a:lnTo>
                  <a:pt x="26606" y="12001"/>
                </a:lnTo>
                <a:lnTo>
                  <a:pt x="146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8" name="object 808"/>
          <p:cNvSpPr/>
          <p:nvPr/>
        </p:nvSpPr>
        <p:spPr>
          <a:xfrm>
            <a:off x="4652568" y="6553464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 h="0">
                <a:moveTo>
                  <a:pt x="0" y="0"/>
                </a:moveTo>
                <a:lnTo>
                  <a:pt x="3345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9" name="object 809"/>
          <p:cNvSpPr/>
          <p:nvPr/>
        </p:nvSpPr>
        <p:spPr>
          <a:xfrm>
            <a:off x="4655990" y="6549569"/>
            <a:ext cx="635" cy="3175"/>
          </a:xfrm>
          <a:custGeom>
            <a:avLst/>
            <a:gdLst/>
            <a:ahLst/>
            <a:cxnLst/>
            <a:rect l="l" t="t" r="r" b="b"/>
            <a:pathLst>
              <a:path w="635" h="3175">
                <a:moveTo>
                  <a:pt x="533" y="0"/>
                </a:moveTo>
                <a:lnTo>
                  <a:pt x="0" y="257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0" name="object 810"/>
          <p:cNvSpPr/>
          <p:nvPr/>
        </p:nvSpPr>
        <p:spPr>
          <a:xfrm>
            <a:off x="4656521" y="6547136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990" y="0"/>
                </a:moveTo>
                <a:lnTo>
                  <a:pt x="0" y="243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1" name="object 811"/>
          <p:cNvSpPr/>
          <p:nvPr/>
        </p:nvSpPr>
        <p:spPr>
          <a:xfrm>
            <a:off x="4657507" y="6544969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40">
                <a:moveTo>
                  <a:pt x="1447" y="0"/>
                </a:moveTo>
                <a:lnTo>
                  <a:pt x="0" y="217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2" name="object 812"/>
          <p:cNvSpPr/>
          <p:nvPr/>
        </p:nvSpPr>
        <p:spPr>
          <a:xfrm>
            <a:off x="4658951" y="654310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866" y="0"/>
                </a:moveTo>
                <a:lnTo>
                  <a:pt x="0" y="186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3" name="object 813"/>
          <p:cNvSpPr/>
          <p:nvPr/>
        </p:nvSpPr>
        <p:spPr>
          <a:xfrm>
            <a:off x="4660813" y="6541663"/>
            <a:ext cx="2540" cy="1905"/>
          </a:xfrm>
          <a:custGeom>
            <a:avLst/>
            <a:gdLst/>
            <a:ahLst/>
            <a:cxnLst/>
            <a:rect l="l" t="t" r="r" b="b"/>
            <a:pathLst>
              <a:path w="2539" h="1904">
                <a:moveTo>
                  <a:pt x="2171" y="0"/>
                </a:moveTo>
                <a:lnTo>
                  <a:pt x="0" y="144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4" name="object 814"/>
          <p:cNvSpPr/>
          <p:nvPr/>
        </p:nvSpPr>
        <p:spPr>
          <a:xfrm>
            <a:off x="4662978" y="6540635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2438" y="0"/>
                </a:moveTo>
                <a:lnTo>
                  <a:pt x="0" y="102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5" name="object 815"/>
          <p:cNvSpPr/>
          <p:nvPr/>
        </p:nvSpPr>
        <p:spPr>
          <a:xfrm>
            <a:off x="4665412" y="6540141"/>
            <a:ext cx="3175" cy="635"/>
          </a:xfrm>
          <a:custGeom>
            <a:avLst/>
            <a:gdLst/>
            <a:ahLst/>
            <a:cxnLst/>
            <a:rect l="l" t="t" r="r" b="b"/>
            <a:pathLst>
              <a:path w="3175" h="634">
                <a:moveTo>
                  <a:pt x="2590" y="0"/>
                </a:moveTo>
                <a:lnTo>
                  <a:pt x="0" y="4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6" name="object 816"/>
          <p:cNvSpPr/>
          <p:nvPr/>
        </p:nvSpPr>
        <p:spPr>
          <a:xfrm>
            <a:off x="4669314" y="6536718"/>
            <a:ext cx="0" cy="33655"/>
          </a:xfrm>
          <a:custGeom>
            <a:avLst/>
            <a:gdLst/>
            <a:ahLst/>
            <a:cxnLst/>
            <a:rect l="l" t="t" r="r" b="b"/>
            <a:pathLst>
              <a:path w="0" h="33654">
                <a:moveTo>
                  <a:pt x="0" y="0"/>
                </a:moveTo>
                <a:lnTo>
                  <a:pt x="0" y="3345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7" name="object 817"/>
          <p:cNvSpPr/>
          <p:nvPr/>
        </p:nvSpPr>
        <p:spPr>
          <a:xfrm>
            <a:off x="4670619" y="6540140"/>
            <a:ext cx="3175" cy="635"/>
          </a:xfrm>
          <a:custGeom>
            <a:avLst/>
            <a:gdLst/>
            <a:ahLst/>
            <a:cxnLst/>
            <a:rect l="l" t="t" r="r" b="b"/>
            <a:pathLst>
              <a:path w="3175" h="634">
                <a:moveTo>
                  <a:pt x="2552" y="49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8" name="object 818"/>
          <p:cNvSpPr/>
          <p:nvPr/>
        </p:nvSpPr>
        <p:spPr>
          <a:xfrm>
            <a:off x="4673167" y="6540634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2438" y="102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9" name="object 819"/>
          <p:cNvSpPr/>
          <p:nvPr/>
        </p:nvSpPr>
        <p:spPr>
          <a:xfrm>
            <a:off x="4675599" y="6541659"/>
            <a:ext cx="2540" cy="1905"/>
          </a:xfrm>
          <a:custGeom>
            <a:avLst/>
            <a:gdLst/>
            <a:ahLst/>
            <a:cxnLst/>
            <a:rect l="l" t="t" r="r" b="b"/>
            <a:pathLst>
              <a:path w="2539" h="1904">
                <a:moveTo>
                  <a:pt x="2171" y="144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0" name="object 820"/>
          <p:cNvSpPr/>
          <p:nvPr/>
        </p:nvSpPr>
        <p:spPr>
          <a:xfrm>
            <a:off x="4677766" y="654310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866" y="1866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1" name="object 821"/>
          <p:cNvSpPr/>
          <p:nvPr/>
        </p:nvSpPr>
        <p:spPr>
          <a:xfrm>
            <a:off x="4679629" y="6544964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40">
                <a:moveTo>
                  <a:pt x="1447" y="217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2" name="object 822"/>
          <p:cNvSpPr/>
          <p:nvPr/>
        </p:nvSpPr>
        <p:spPr>
          <a:xfrm>
            <a:off x="4681075" y="6547130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1028" y="243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3" name="object 823"/>
          <p:cNvSpPr/>
          <p:nvPr/>
        </p:nvSpPr>
        <p:spPr>
          <a:xfrm>
            <a:off x="4682103" y="6549573"/>
            <a:ext cx="635" cy="3175"/>
          </a:xfrm>
          <a:custGeom>
            <a:avLst/>
            <a:gdLst/>
            <a:ahLst/>
            <a:cxnLst/>
            <a:rect l="l" t="t" r="r" b="b"/>
            <a:pathLst>
              <a:path w="635" h="3175">
                <a:moveTo>
                  <a:pt x="495" y="257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4" name="object 824"/>
          <p:cNvSpPr/>
          <p:nvPr/>
        </p:nvSpPr>
        <p:spPr>
          <a:xfrm>
            <a:off x="4682103" y="6554769"/>
            <a:ext cx="635" cy="3175"/>
          </a:xfrm>
          <a:custGeom>
            <a:avLst/>
            <a:gdLst/>
            <a:ahLst/>
            <a:cxnLst/>
            <a:rect l="l" t="t" r="r" b="b"/>
            <a:pathLst>
              <a:path w="635" h="3175">
                <a:moveTo>
                  <a:pt x="0" y="2552"/>
                </a:moveTo>
                <a:lnTo>
                  <a:pt x="49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5" name="object 825"/>
          <p:cNvSpPr/>
          <p:nvPr/>
        </p:nvSpPr>
        <p:spPr>
          <a:xfrm>
            <a:off x="4681077" y="6557317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2438"/>
                </a:moveTo>
                <a:lnTo>
                  <a:pt x="1028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6" name="object 826"/>
          <p:cNvSpPr/>
          <p:nvPr/>
        </p:nvSpPr>
        <p:spPr>
          <a:xfrm>
            <a:off x="4679633" y="6559749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40">
                <a:moveTo>
                  <a:pt x="0" y="2171"/>
                </a:moveTo>
                <a:lnTo>
                  <a:pt x="144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7" name="object 827"/>
          <p:cNvSpPr/>
          <p:nvPr/>
        </p:nvSpPr>
        <p:spPr>
          <a:xfrm>
            <a:off x="4677770" y="656191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1866"/>
                </a:moveTo>
                <a:lnTo>
                  <a:pt x="1866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8" name="object 828"/>
          <p:cNvSpPr/>
          <p:nvPr/>
        </p:nvSpPr>
        <p:spPr>
          <a:xfrm>
            <a:off x="4675605" y="6563780"/>
            <a:ext cx="2540" cy="1905"/>
          </a:xfrm>
          <a:custGeom>
            <a:avLst/>
            <a:gdLst/>
            <a:ahLst/>
            <a:cxnLst/>
            <a:rect l="l" t="t" r="r" b="b"/>
            <a:pathLst>
              <a:path w="2539" h="1904">
                <a:moveTo>
                  <a:pt x="0" y="1447"/>
                </a:moveTo>
                <a:lnTo>
                  <a:pt x="217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9" name="object 829"/>
          <p:cNvSpPr/>
          <p:nvPr/>
        </p:nvSpPr>
        <p:spPr>
          <a:xfrm>
            <a:off x="4673172" y="6565225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0" y="1028"/>
                </a:moveTo>
                <a:lnTo>
                  <a:pt x="2438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0" name="object 830"/>
          <p:cNvSpPr/>
          <p:nvPr/>
        </p:nvSpPr>
        <p:spPr>
          <a:xfrm>
            <a:off x="4670625" y="6566252"/>
            <a:ext cx="3175" cy="635"/>
          </a:xfrm>
          <a:custGeom>
            <a:avLst/>
            <a:gdLst/>
            <a:ahLst/>
            <a:cxnLst/>
            <a:rect l="l" t="t" r="r" b="b"/>
            <a:pathLst>
              <a:path w="3175" h="634">
                <a:moveTo>
                  <a:pt x="0" y="495"/>
                </a:moveTo>
                <a:lnTo>
                  <a:pt x="255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1" name="object 831"/>
          <p:cNvSpPr/>
          <p:nvPr/>
        </p:nvSpPr>
        <p:spPr>
          <a:xfrm>
            <a:off x="4665417" y="6566254"/>
            <a:ext cx="3175" cy="635"/>
          </a:xfrm>
          <a:custGeom>
            <a:avLst/>
            <a:gdLst/>
            <a:ahLst/>
            <a:cxnLst/>
            <a:rect l="l" t="t" r="r" b="b"/>
            <a:pathLst>
              <a:path w="3175" h="634">
                <a:moveTo>
                  <a:pt x="0" y="0"/>
                </a:moveTo>
                <a:lnTo>
                  <a:pt x="2590" y="4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2" name="object 832"/>
          <p:cNvSpPr/>
          <p:nvPr/>
        </p:nvSpPr>
        <p:spPr>
          <a:xfrm>
            <a:off x="4662985" y="6565227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0" y="0"/>
                </a:moveTo>
                <a:lnTo>
                  <a:pt x="2438" y="102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3" name="object 833"/>
          <p:cNvSpPr/>
          <p:nvPr/>
        </p:nvSpPr>
        <p:spPr>
          <a:xfrm>
            <a:off x="4660818" y="6563783"/>
            <a:ext cx="2540" cy="1905"/>
          </a:xfrm>
          <a:custGeom>
            <a:avLst/>
            <a:gdLst/>
            <a:ahLst/>
            <a:cxnLst/>
            <a:rect l="l" t="t" r="r" b="b"/>
            <a:pathLst>
              <a:path w="2539" h="1904">
                <a:moveTo>
                  <a:pt x="0" y="0"/>
                </a:moveTo>
                <a:lnTo>
                  <a:pt x="2171" y="144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4" name="object 834"/>
          <p:cNvSpPr/>
          <p:nvPr/>
        </p:nvSpPr>
        <p:spPr>
          <a:xfrm>
            <a:off x="4658955" y="656192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0"/>
                </a:moveTo>
                <a:lnTo>
                  <a:pt x="1866" y="186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5" name="object 835"/>
          <p:cNvSpPr/>
          <p:nvPr/>
        </p:nvSpPr>
        <p:spPr>
          <a:xfrm>
            <a:off x="4657511" y="6559755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40">
                <a:moveTo>
                  <a:pt x="0" y="0"/>
                </a:moveTo>
                <a:lnTo>
                  <a:pt x="1447" y="217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6" name="object 836"/>
          <p:cNvSpPr/>
          <p:nvPr/>
        </p:nvSpPr>
        <p:spPr>
          <a:xfrm>
            <a:off x="4656523" y="655732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990" y="243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7" name="object 837"/>
          <p:cNvSpPr/>
          <p:nvPr/>
        </p:nvSpPr>
        <p:spPr>
          <a:xfrm>
            <a:off x="4655991" y="6554775"/>
            <a:ext cx="635" cy="3175"/>
          </a:xfrm>
          <a:custGeom>
            <a:avLst/>
            <a:gdLst/>
            <a:ahLst/>
            <a:cxnLst/>
            <a:rect l="l" t="t" r="r" b="b"/>
            <a:pathLst>
              <a:path w="635" h="3175">
                <a:moveTo>
                  <a:pt x="0" y="0"/>
                </a:moveTo>
                <a:lnTo>
                  <a:pt x="533" y="255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8" name="object 838"/>
          <p:cNvSpPr/>
          <p:nvPr/>
        </p:nvSpPr>
        <p:spPr>
          <a:xfrm>
            <a:off x="4655992" y="6540135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6606" y="13309"/>
                </a:moveTo>
                <a:lnTo>
                  <a:pt x="26606" y="5968"/>
                </a:lnTo>
                <a:lnTo>
                  <a:pt x="20637" y="0"/>
                </a:lnTo>
                <a:lnTo>
                  <a:pt x="13296" y="0"/>
                </a:lnTo>
                <a:lnTo>
                  <a:pt x="5969" y="0"/>
                </a:lnTo>
                <a:lnTo>
                  <a:pt x="0" y="5968"/>
                </a:lnTo>
                <a:lnTo>
                  <a:pt x="0" y="13309"/>
                </a:lnTo>
                <a:lnTo>
                  <a:pt x="0" y="20650"/>
                </a:lnTo>
                <a:lnTo>
                  <a:pt x="5969" y="26606"/>
                </a:lnTo>
                <a:lnTo>
                  <a:pt x="13296" y="26606"/>
                </a:lnTo>
                <a:lnTo>
                  <a:pt x="20637" y="26606"/>
                </a:lnTo>
                <a:lnTo>
                  <a:pt x="26606" y="20650"/>
                </a:lnTo>
                <a:lnTo>
                  <a:pt x="26606" y="1330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9" name="object 839"/>
          <p:cNvSpPr/>
          <p:nvPr/>
        </p:nvSpPr>
        <p:spPr>
          <a:xfrm>
            <a:off x="4576891" y="6325043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20904" y="0"/>
                </a:moveTo>
                <a:lnTo>
                  <a:pt x="17145" y="0"/>
                </a:lnTo>
                <a:lnTo>
                  <a:pt x="13487" y="723"/>
                </a:lnTo>
                <a:lnTo>
                  <a:pt x="0" y="17106"/>
                </a:lnTo>
                <a:lnTo>
                  <a:pt x="0" y="20866"/>
                </a:lnTo>
                <a:lnTo>
                  <a:pt x="17145" y="38011"/>
                </a:lnTo>
                <a:lnTo>
                  <a:pt x="20904" y="38011"/>
                </a:lnTo>
                <a:lnTo>
                  <a:pt x="38049" y="20866"/>
                </a:lnTo>
                <a:lnTo>
                  <a:pt x="38049" y="17106"/>
                </a:lnTo>
                <a:lnTo>
                  <a:pt x="209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0" name="object 840"/>
          <p:cNvSpPr/>
          <p:nvPr/>
        </p:nvSpPr>
        <p:spPr>
          <a:xfrm>
            <a:off x="4573469" y="6344025"/>
            <a:ext cx="6985" cy="0"/>
          </a:xfrm>
          <a:custGeom>
            <a:avLst/>
            <a:gdLst/>
            <a:ahLst/>
            <a:cxnLst/>
            <a:rect l="l" t="t" r="r" b="b"/>
            <a:pathLst>
              <a:path w="6985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375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1" name="object 841"/>
          <p:cNvSpPr/>
          <p:nvPr/>
        </p:nvSpPr>
        <p:spPr>
          <a:xfrm>
            <a:off x="4576890" y="6338497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10">
                <a:moveTo>
                  <a:pt x="762" y="0"/>
                </a:moveTo>
                <a:lnTo>
                  <a:pt x="0" y="364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2" name="object 842"/>
          <p:cNvSpPr/>
          <p:nvPr/>
        </p:nvSpPr>
        <p:spPr>
          <a:xfrm>
            <a:off x="4577648" y="6335038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10">
                <a:moveTo>
                  <a:pt x="1409" y="0"/>
                </a:moveTo>
                <a:lnTo>
                  <a:pt x="0" y="345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3" name="object 843"/>
          <p:cNvSpPr/>
          <p:nvPr/>
        </p:nvSpPr>
        <p:spPr>
          <a:xfrm>
            <a:off x="4579053" y="6331921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2095" y="0"/>
                </a:moveTo>
                <a:lnTo>
                  <a:pt x="0" y="311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4" name="object 844"/>
          <p:cNvSpPr/>
          <p:nvPr/>
        </p:nvSpPr>
        <p:spPr>
          <a:xfrm>
            <a:off x="4581155" y="632926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654" y="0"/>
                </a:moveTo>
                <a:lnTo>
                  <a:pt x="0" y="266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5" name="object 845"/>
          <p:cNvSpPr/>
          <p:nvPr/>
        </p:nvSpPr>
        <p:spPr>
          <a:xfrm>
            <a:off x="4583814" y="6327170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3111" y="0"/>
                </a:moveTo>
                <a:lnTo>
                  <a:pt x="0" y="20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6" name="object 846"/>
          <p:cNvSpPr/>
          <p:nvPr/>
        </p:nvSpPr>
        <p:spPr>
          <a:xfrm>
            <a:off x="4586931" y="6325763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3454" y="0"/>
                </a:moveTo>
                <a:lnTo>
                  <a:pt x="0" y="140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7" name="object 847"/>
          <p:cNvSpPr/>
          <p:nvPr/>
        </p:nvSpPr>
        <p:spPr>
          <a:xfrm>
            <a:off x="4590389" y="6325041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3644" y="0"/>
                </a:moveTo>
                <a:lnTo>
                  <a:pt x="0" y="72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8" name="object 848"/>
          <p:cNvSpPr/>
          <p:nvPr/>
        </p:nvSpPr>
        <p:spPr>
          <a:xfrm>
            <a:off x="4594038" y="6325041"/>
            <a:ext cx="3810" cy="0"/>
          </a:xfrm>
          <a:custGeom>
            <a:avLst/>
            <a:gdLst/>
            <a:ahLst/>
            <a:cxnLst/>
            <a:rect l="l" t="t" r="r" b="b"/>
            <a:pathLst>
              <a:path w="3810" h="0">
                <a:moveTo>
                  <a:pt x="3759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9" name="object 849"/>
          <p:cNvSpPr/>
          <p:nvPr/>
        </p:nvSpPr>
        <p:spPr>
          <a:xfrm>
            <a:off x="4597801" y="6325039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3683" y="723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0" name="object 850"/>
          <p:cNvSpPr/>
          <p:nvPr/>
        </p:nvSpPr>
        <p:spPr>
          <a:xfrm>
            <a:off x="4601489" y="6325760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3454" y="1409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1" name="object 851"/>
          <p:cNvSpPr/>
          <p:nvPr/>
        </p:nvSpPr>
        <p:spPr>
          <a:xfrm>
            <a:off x="4604948" y="6327165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3073" y="209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2" name="object 852"/>
          <p:cNvSpPr/>
          <p:nvPr/>
        </p:nvSpPr>
        <p:spPr>
          <a:xfrm>
            <a:off x="4608028" y="632925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654" y="2666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3" name="object 853"/>
          <p:cNvSpPr/>
          <p:nvPr/>
        </p:nvSpPr>
        <p:spPr>
          <a:xfrm>
            <a:off x="4610677" y="6331926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2095" y="311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4" name="object 854"/>
          <p:cNvSpPr/>
          <p:nvPr/>
        </p:nvSpPr>
        <p:spPr>
          <a:xfrm>
            <a:off x="4612769" y="6335043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10">
                <a:moveTo>
                  <a:pt x="1447" y="345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5" name="object 855"/>
          <p:cNvSpPr/>
          <p:nvPr/>
        </p:nvSpPr>
        <p:spPr>
          <a:xfrm>
            <a:off x="4614216" y="6338501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10">
                <a:moveTo>
                  <a:pt x="723" y="364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6" name="object 856"/>
          <p:cNvSpPr/>
          <p:nvPr/>
        </p:nvSpPr>
        <p:spPr>
          <a:xfrm>
            <a:off x="4611517" y="6344029"/>
            <a:ext cx="6985" cy="0"/>
          </a:xfrm>
          <a:custGeom>
            <a:avLst/>
            <a:gdLst/>
            <a:ahLst/>
            <a:cxnLst/>
            <a:rect l="l" t="t" r="r" b="b"/>
            <a:pathLst>
              <a:path w="6985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375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7" name="object 857"/>
          <p:cNvSpPr/>
          <p:nvPr/>
        </p:nvSpPr>
        <p:spPr>
          <a:xfrm>
            <a:off x="4614217" y="6345913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10">
                <a:moveTo>
                  <a:pt x="0" y="3683"/>
                </a:moveTo>
                <a:lnTo>
                  <a:pt x="72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8" name="object 858"/>
          <p:cNvSpPr/>
          <p:nvPr/>
        </p:nvSpPr>
        <p:spPr>
          <a:xfrm>
            <a:off x="4612773" y="6349601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10">
                <a:moveTo>
                  <a:pt x="0" y="3454"/>
                </a:moveTo>
                <a:lnTo>
                  <a:pt x="144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9" name="object 859"/>
          <p:cNvSpPr/>
          <p:nvPr/>
        </p:nvSpPr>
        <p:spPr>
          <a:xfrm>
            <a:off x="4610682" y="6353060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0" y="3073"/>
                </a:moveTo>
                <a:lnTo>
                  <a:pt x="209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0" name="object 860"/>
          <p:cNvSpPr/>
          <p:nvPr/>
        </p:nvSpPr>
        <p:spPr>
          <a:xfrm>
            <a:off x="4608022" y="635612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2666"/>
                </a:moveTo>
                <a:lnTo>
                  <a:pt x="2654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1" name="object 861"/>
          <p:cNvSpPr/>
          <p:nvPr/>
        </p:nvSpPr>
        <p:spPr>
          <a:xfrm>
            <a:off x="4604943" y="6358789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0" y="2095"/>
                </a:moveTo>
                <a:lnTo>
                  <a:pt x="307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2" name="object 862"/>
          <p:cNvSpPr/>
          <p:nvPr/>
        </p:nvSpPr>
        <p:spPr>
          <a:xfrm>
            <a:off x="4601484" y="6360881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0" y="1447"/>
                </a:moveTo>
                <a:lnTo>
                  <a:pt x="3454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3" name="object 863"/>
          <p:cNvSpPr/>
          <p:nvPr/>
        </p:nvSpPr>
        <p:spPr>
          <a:xfrm>
            <a:off x="4597797" y="6362327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0" y="723"/>
                </a:moveTo>
                <a:lnTo>
                  <a:pt x="368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4" name="object 864"/>
          <p:cNvSpPr/>
          <p:nvPr/>
        </p:nvSpPr>
        <p:spPr>
          <a:xfrm>
            <a:off x="4594034" y="6363051"/>
            <a:ext cx="3810" cy="0"/>
          </a:xfrm>
          <a:custGeom>
            <a:avLst/>
            <a:gdLst/>
            <a:ahLst/>
            <a:cxnLst/>
            <a:rect l="l" t="t" r="r" b="b"/>
            <a:pathLst>
              <a:path w="3810" h="0">
                <a:moveTo>
                  <a:pt x="0" y="0"/>
                </a:moveTo>
                <a:lnTo>
                  <a:pt x="3759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5" name="object 865"/>
          <p:cNvSpPr/>
          <p:nvPr/>
        </p:nvSpPr>
        <p:spPr>
          <a:xfrm>
            <a:off x="4590385" y="6362329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0" y="0"/>
                </a:moveTo>
                <a:lnTo>
                  <a:pt x="3644" y="72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6" name="object 866"/>
          <p:cNvSpPr/>
          <p:nvPr/>
        </p:nvSpPr>
        <p:spPr>
          <a:xfrm>
            <a:off x="4586926" y="6360884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0" y="0"/>
                </a:moveTo>
                <a:lnTo>
                  <a:pt x="3454" y="144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7" name="object 867"/>
          <p:cNvSpPr/>
          <p:nvPr/>
        </p:nvSpPr>
        <p:spPr>
          <a:xfrm>
            <a:off x="4583809" y="6358794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0" y="0"/>
                </a:moveTo>
                <a:lnTo>
                  <a:pt x="3111" y="20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8" name="object 868"/>
          <p:cNvSpPr/>
          <p:nvPr/>
        </p:nvSpPr>
        <p:spPr>
          <a:xfrm>
            <a:off x="4581149" y="635613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0"/>
                </a:moveTo>
                <a:lnTo>
                  <a:pt x="2654" y="266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9" name="object 869"/>
          <p:cNvSpPr/>
          <p:nvPr/>
        </p:nvSpPr>
        <p:spPr>
          <a:xfrm>
            <a:off x="4579058" y="6353055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0" y="0"/>
                </a:moveTo>
                <a:lnTo>
                  <a:pt x="2095" y="307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0" name="object 870"/>
          <p:cNvSpPr/>
          <p:nvPr/>
        </p:nvSpPr>
        <p:spPr>
          <a:xfrm>
            <a:off x="4577652" y="6349596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10">
                <a:moveTo>
                  <a:pt x="0" y="0"/>
                </a:moveTo>
                <a:lnTo>
                  <a:pt x="1409" y="345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1" name="object 871"/>
          <p:cNvSpPr/>
          <p:nvPr/>
        </p:nvSpPr>
        <p:spPr>
          <a:xfrm>
            <a:off x="4576891" y="6345909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10">
                <a:moveTo>
                  <a:pt x="0" y="0"/>
                </a:moveTo>
                <a:lnTo>
                  <a:pt x="762" y="368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2" name="object 872"/>
          <p:cNvSpPr/>
          <p:nvPr/>
        </p:nvSpPr>
        <p:spPr>
          <a:xfrm>
            <a:off x="4596391" y="634355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0" y="4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3" name="object 873"/>
          <p:cNvSpPr/>
          <p:nvPr/>
        </p:nvSpPr>
        <p:spPr>
          <a:xfrm>
            <a:off x="4596390" y="634404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0" y="0"/>
                </a:moveTo>
                <a:lnTo>
                  <a:pt x="0" y="45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4" name="object 874"/>
          <p:cNvSpPr/>
          <p:nvPr/>
        </p:nvSpPr>
        <p:spPr>
          <a:xfrm>
            <a:off x="4595934" y="634450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57" y="0"/>
                </a:moveTo>
                <a:lnTo>
                  <a:pt x="0" y="19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5" name="object 875"/>
          <p:cNvSpPr/>
          <p:nvPr/>
        </p:nvSpPr>
        <p:spPr>
          <a:xfrm>
            <a:off x="4595439" y="634450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95" y="19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6" name="object 876"/>
          <p:cNvSpPr/>
          <p:nvPr/>
        </p:nvSpPr>
        <p:spPr>
          <a:xfrm>
            <a:off x="4595249" y="634404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0" y="45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7" name="object 877"/>
          <p:cNvSpPr/>
          <p:nvPr/>
        </p:nvSpPr>
        <p:spPr>
          <a:xfrm>
            <a:off x="4595251" y="634355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495"/>
                </a:moveTo>
                <a:lnTo>
                  <a:pt x="19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8" name="object 878"/>
          <p:cNvSpPr/>
          <p:nvPr/>
        </p:nvSpPr>
        <p:spPr>
          <a:xfrm>
            <a:off x="4595440" y="634336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190"/>
                </a:moveTo>
                <a:lnTo>
                  <a:pt x="45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9" name="object 879"/>
          <p:cNvSpPr/>
          <p:nvPr/>
        </p:nvSpPr>
        <p:spPr>
          <a:xfrm>
            <a:off x="4595897" y="634336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495" y="19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0" name="object 880"/>
          <p:cNvSpPr/>
          <p:nvPr/>
        </p:nvSpPr>
        <p:spPr>
          <a:xfrm>
            <a:off x="4577131" y="6325123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37770" y="18924"/>
                </a:moveTo>
                <a:lnTo>
                  <a:pt x="32769" y="6051"/>
                </a:lnTo>
                <a:lnTo>
                  <a:pt x="20478" y="0"/>
                </a:lnTo>
                <a:lnTo>
                  <a:pt x="6658" y="4517"/>
                </a:lnTo>
                <a:lnTo>
                  <a:pt x="0" y="15891"/>
                </a:lnTo>
                <a:lnTo>
                  <a:pt x="4079" y="30381"/>
                </a:lnTo>
                <a:lnTo>
                  <a:pt x="14735" y="37487"/>
                </a:lnTo>
                <a:lnTo>
                  <a:pt x="29722" y="33794"/>
                </a:lnTo>
                <a:lnTo>
                  <a:pt x="37151" y="2369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1" name="object 881"/>
          <p:cNvSpPr/>
          <p:nvPr/>
        </p:nvSpPr>
        <p:spPr>
          <a:xfrm>
            <a:off x="4595939" y="6236477"/>
            <a:ext cx="57150" cy="0"/>
          </a:xfrm>
          <a:custGeom>
            <a:avLst/>
            <a:gdLst/>
            <a:ahLst/>
            <a:cxnLst/>
            <a:rect l="l" t="t" r="r" b="b"/>
            <a:pathLst>
              <a:path w="57150" h="0">
                <a:moveTo>
                  <a:pt x="5701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2" name="object 882"/>
          <p:cNvSpPr/>
          <p:nvPr/>
        </p:nvSpPr>
        <p:spPr>
          <a:xfrm>
            <a:off x="4616389" y="6274868"/>
            <a:ext cx="25400" cy="12700"/>
          </a:xfrm>
          <a:custGeom>
            <a:avLst/>
            <a:gdLst/>
            <a:ahLst/>
            <a:cxnLst/>
            <a:rect l="l" t="t" r="r" b="b"/>
            <a:pathLst>
              <a:path w="25400" h="12700">
                <a:moveTo>
                  <a:pt x="25158" y="0"/>
                </a:moveTo>
                <a:lnTo>
                  <a:pt x="24891" y="6769"/>
                </a:lnTo>
                <a:lnTo>
                  <a:pt x="19342" y="12128"/>
                </a:lnTo>
                <a:lnTo>
                  <a:pt x="12572" y="12128"/>
                </a:lnTo>
                <a:lnTo>
                  <a:pt x="5816" y="12128"/>
                </a:lnTo>
                <a:lnTo>
                  <a:pt x="266" y="6769"/>
                </a:ln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3" name="object 883"/>
          <p:cNvSpPr/>
          <p:nvPr/>
        </p:nvSpPr>
        <p:spPr>
          <a:xfrm>
            <a:off x="4595934" y="6230020"/>
            <a:ext cx="0" cy="95250"/>
          </a:xfrm>
          <a:custGeom>
            <a:avLst/>
            <a:gdLst/>
            <a:ahLst/>
            <a:cxnLst/>
            <a:rect l="l" t="t" r="r" b="b"/>
            <a:pathLst>
              <a:path w="0" h="95250">
                <a:moveTo>
                  <a:pt x="0" y="9502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4" name="object 884"/>
          <p:cNvSpPr/>
          <p:nvPr/>
        </p:nvSpPr>
        <p:spPr>
          <a:xfrm>
            <a:off x="4616385" y="6236475"/>
            <a:ext cx="0" cy="38735"/>
          </a:xfrm>
          <a:custGeom>
            <a:avLst/>
            <a:gdLst/>
            <a:ahLst/>
            <a:cxnLst/>
            <a:rect l="l" t="t" r="r" b="b"/>
            <a:pathLst>
              <a:path w="0" h="38735">
                <a:moveTo>
                  <a:pt x="0" y="38392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5" name="object 885"/>
          <p:cNvSpPr/>
          <p:nvPr/>
        </p:nvSpPr>
        <p:spPr>
          <a:xfrm>
            <a:off x="4641547" y="6236475"/>
            <a:ext cx="0" cy="38735"/>
          </a:xfrm>
          <a:custGeom>
            <a:avLst/>
            <a:gdLst/>
            <a:ahLst/>
            <a:cxnLst/>
            <a:rect l="l" t="t" r="r" b="b"/>
            <a:pathLst>
              <a:path w="0" h="38735">
                <a:moveTo>
                  <a:pt x="0" y="38392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6" name="object 886"/>
          <p:cNvSpPr/>
          <p:nvPr/>
        </p:nvSpPr>
        <p:spPr>
          <a:xfrm>
            <a:off x="4577168" y="6325123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37771" y="18924"/>
                </a:moveTo>
                <a:lnTo>
                  <a:pt x="32758" y="6051"/>
                </a:lnTo>
                <a:lnTo>
                  <a:pt x="20474" y="0"/>
                </a:lnTo>
                <a:lnTo>
                  <a:pt x="6641" y="4518"/>
                </a:lnTo>
                <a:lnTo>
                  <a:pt x="0" y="15895"/>
                </a:lnTo>
                <a:lnTo>
                  <a:pt x="4069" y="30383"/>
                </a:lnTo>
                <a:lnTo>
                  <a:pt x="14728" y="37488"/>
                </a:lnTo>
                <a:lnTo>
                  <a:pt x="29704" y="33796"/>
                </a:lnTo>
                <a:lnTo>
                  <a:pt x="37149" y="2370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7" name="object 887"/>
          <p:cNvSpPr/>
          <p:nvPr/>
        </p:nvSpPr>
        <p:spPr>
          <a:xfrm>
            <a:off x="4594038" y="634214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3797" y="1904"/>
                </a:moveTo>
                <a:lnTo>
                  <a:pt x="3797" y="838"/>
                </a:lnTo>
                <a:lnTo>
                  <a:pt x="2920" y="0"/>
                </a:lnTo>
                <a:lnTo>
                  <a:pt x="1892" y="0"/>
                </a:lnTo>
                <a:lnTo>
                  <a:pt x="838" y="0"/>
                </a:lnTo>
                <a:lnTo>
                  <a:pt x="0" y="838"/>
                </a:lnTo>
                <a:lnTo>
                  <a:pt x="0" y="1904"/>
                </a:lnTo>
                <a:lnTo>
                  <a:pt x="0" y="2933"/>
                </a:lnTo>
                <a:lnTo>
                  <a:pt x="838" y="3809"/>
                </a:lnTo>
                <a:lnTo>
                  <a:pt x="1892" y="3809"/>
                </a:lnTo>
                <a:lnTo>
                  <a:pt x="2920" y="3809"/>
                </a:lnTo>
                <a:lnTo>
                  <a:pt x="3797" y="2933"/>
                </a:lnTo>
                <a:lnTo>
                  <a:pt x="3797" y="19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8" name="object 888"/>
          <p:cNvSpPr/>
          <p:nvPr/>
        </p:nvSpPr>
        <p:spPr>
          <a:xfrm>
            <a:off x="4646418" y="6486889"/>
            <a:ext cx="19050" cy="53975"/>
          </a:xfrm>
          <a:custGeom>
            <a:avLst/>
            <a:gdLst/>
            <a:ahLst/>
            <a:cxnLst/>
            <a:rect l="l" t="t" r="r" b="b"/>
            <a:pathLst>
              <a:path w="19050" h="53975">
                <a:moveTo>
                  <a:pt x="18999" y="53746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9" name="object 889"/>
          <p:cNvSpPr/>
          <p:nvPr/>
        </p:nvSpPr>
        <p:spPr>
          <a:xfrm>
            <a:off x="4608408" y="6379396"/>
            <a:ext cx="19050" cy="53975"/>
          </a:xfrm>
          <a:custGeom>
            <a:avLst/>
            <a:gdLst/>
            <a:ahLst/>
            <a:cxnLst/>
            <a:rect l="l" t="t" r="r" b="b"/>
            <a:pathLst>
              <a:path w="19050" h="53975">
                <a:moveTo>
                  <a:pt x="18999" y="53746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0" name="object 890"/>
          <p:cNvSpPr/>
          <p:nvPr/>
        </p:nvSpPr>
        <p:spPr>
          <a:xfrm>
            <a:off x="4595934" y="6344047"/>
            <a:ext cx="72390" cy="133985"/>
          </a:xfrm>
          <a:custGeom>
            <a:avLst/>
            <a:gdLst/>
            <a:ahLst/>
            <a:cxnLst/>
            <a:rect l="l" t="t" r="r" b="b"/>
            <a:pathLst>
              <a:path w="72389" h="133985">
                <a:moveTo>
                  <a:pt x="0" y="0"/>
                </a:moveTo>
                <a:lnTo>
                  <a:pt x="72301" y="13371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1" name="object 891"/>
          <p:cNvSpPr/>
          <p:nvPr/>
        </p:nvSpPr>
        <p:spPr>
          <a:xfrm>
            <a:off x="4668230" y="6441318"/>
            <a:ext cx="10795" cy="36830"/>
          </a:xfrm>
          <a:custGeom>
            <a:avLst/>
            <a:gdLst/>
            <a:ahLst/>
            <a:cxnLst/>
            <a:rect l="l" t="t" r="r" b="b"/>
            <a:pathLst>
              <a:path w="10795" h="36829">
                <a:moveTo>
                  <a:pt x="0" y="36449"/>
                </a:moveTo>
                <a:lnTo>
                  <a:pt x="1068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2" name="object 892"/>
          <p:cNvSpPr/>
          <p:nvPr/>
        </p:nvSpPr>
        <p:spPr>
          <a:xfrm>
            <a:off x="4631857" y="6466743"/>
            <a:ext cx="36830" cy="11430"/>
          </a:xfrm>
          <a:custGeom>
            <a:avLst/>
            <a:gdLst/>
            <a:ahLst/>
            <a:cxnLst/>
            <a:rect l="l" t="t" r="r" b="b"/>
            <a:pathLst>
              <a:path w="36829" h="11429">
                <a:moveTo>
                  <a:pt x="36372" y="11023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3" name="object 893"/>
          <p:cNvSpPr/>
          <p:nvPr/>
        </p:nvSpPr>
        <p:spPr>
          <a:xfrm>
            <a:off x="4595934" y="6245559"/>
            <a:ext cx="116205" cy="99060"/>
          </a:xfrm>
          <a:custGeom>
            <a:avLst/>
            <a:gdLst/>
            <a:ahLst/>
            <a:cxnLst/>
            <a:rect l="l" t="t" r="r" b="b"/>
            <a:pathLst>
              <a:path w="116204" h="99060">
                <a:moveTo>
                  <a:pt x="0" y="98488"/>
                </a:moveTo>
                <a:lnTo>
                  <a:pt x="115849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4" name="object 894"/>
          <p:cNvSpPr/>
          <p:nvPr/>
        </p:nvSpPr>
        <p:spPr>
          <a:xfrm>
            <a:off x="4708526" y="6245562"/>
            <a:ext cx="3810" cy="38100"/>
          </a:xfrm>
          <a:custGeom>
            <a:avLst/>
            <a:gdLst/>
            <a:ahLst/>
            <a:cxnLst/>
            <a:rect l="l" t="t" r="r" b="b"/>
            <a:pathLst>
              <a:path w="3810" h="38100">
                <a:moveTo>
                  <a:pt x="3263" y="0"/>
                </a:moveTo>
                <a:lnTo>
                  <a:pt x="0" y="3789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5" name="object 895"/>
          <p:cNvSpPr/>
          <p:nvPr/>
        </p:nvSpPr>
        <p:spPr>
          <a:xfrm>
            <a:off x="4673855" y="6242679"/>
            <a:ext cx="38100" cy="3175"/>
          </a:xfrm>
          <a:custGeom>
            <a:avLst/>
            <a:gdLst/>
            <a:ahLst/>
            <a:cxnLst/>
            <a:rect l="l" t="t" r="r" b="b"/>
            <a:pathLst>
              <a:path w="38100" h="3175">
                <a:moveTo>
                  <a:pt x="37934" y="2882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6" name="object 896"/>
          <p:cNvSpPr/>
          <p:nvPr/>
        </p:nvSpPr>
        <p:spPr>
          <a:xfrm>
            <a:off x="4514362" y="6215726"/>
            <a:ext cx="81915" cy="128905"/>
          </a:xfrm>
          <a:custGeom>
            <a:avLst/>
            <a:gdLst/>
            <a:ahLst/>
            <a:cxnLst/>
            <a:rect l="l" t="t" r="r" b="b"/>
            <a:pathLst>
              <a:path w="81914" h="128904">
                <a:moveTo>
                  <a:pt x="81572" y="12832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7" name="object 897"/>
          <p:cNvSpPr/>
          <p:nvPr/>
        </p:nvSpPr>
        <p:spPr>
          <a:xfrm>
            <a:off x="4514364" y="6215724"/>
            <a:ext cx="37465" cy="8890"/>
          </a:xfrm>
          <a:custGeom>
            <a:avLst/>
            <a:gdLst/>
            <a:ahLst/>
            <a:cxnLst/>
            <a:rect l="l" t="t" r="r" b="b"/>
            <a:pathLst>
              <a:path w="37464" h="8889">
                <a:moveTo>
                  <a:pt x="0" y="0"/>
                </a:moveTo>
                <a:lnTo>
                  <a:pt x="37058" y="843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8" name="object 898"/>
          <p:cNvSpPr/>
          <p:nvPr/>
        </p:nvSpPr>
        <p:spPr>
          <a:xfrm>
            <a:off x="4506274" y="6215724"/>
            <a:ext cx="8255" cy="37465"/>
          </a:xfrm>
          <a:custGeom>
            <a:avLst/>
            <a:gdLst/>
            <a:ahLst/>
            <a:cxnLst/>
            <a:rect l="l" t="t" r="r" b="b"/>
            <a:pathLst>
              <a:path w="8254" h="37464">
                <a:moveTo>
                  <a:pt x="8089" y="0"/>
                </a:moveTo>
                <a:lnTo>
                  <a:pt x="0" y="3713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9" name="object 899"/>
          <p:cNvSpPr/>
          <p:nvPr/>
        </p:nvSpPr>
        <p:spPr>
          <a:xfrm>
            <a:off x="5585912" y="8191554"/>
            <a:ext cx="6985" cy="0"/>
          </a:xfrm>
          <a:custGeom>
            <a:avLst/>
            <a:gdLst/>
            <a:ahLst/>
            <a:cxnLst/>
            <a:rect l="l" t="t" r="r" b="b"/>
            <a:pathLst>
              <a:path w="6985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375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0" name="object 900"/>
          <p:cNvSpPr/>
          <p:nvPr/>
        </p:nvSpPr>
        <p:spPr>
          <a:xfrm>
            <a:off x="5589332" y="8186025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723" y="0"/>
                </a:moveTo>
                <a:lnTo>
                  <a:pt x="0" y="364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1" name="object 901"/>
          <p:cNvSpPr/>
          <p:nvPr/>
        </p:nvSpPr>
        <p:spPr>
          <a:xfrm>
            <a:off x="5590052" y="8182566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1447" y="0"/>
                </a:moveTo>
                <a:lnTo>
                  <a:pt x="0" y="345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2" name="object 902"/>
          <p:cNvSpPr/>
          <p:nvPr/>
        </p:nvSpPr>
        <p:spPr>
          <a:xfrm>
            <a:off x="5591496" y="8179450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2095" y="0"/>
                </a:moveTo>
                <a:lnTo>
                  <a:pt x="0" y="311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3" name="object 903"/>
          <p:cNvSpPr/>
          <p:nvPr/>
        </p:nvSpPr>
        <p:spPr>
          <a:xfrm>
            <a:off x="5593596" y="817678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654" y="0"/>
                </a:moveTo>
                <a:lnTo>
                  <a:pt x="0" y="266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4" name="object 904"/>
          <p:cNvSpPr/>
          <p:nvPr/>
        </p:nvSpPr>
        <p:spPr>
          <a:xfrm>
            <a:off x="5596257" y="8174699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3073" y="0"/>
                </a:moveTo>
                <a:lnTo>
                  <a:pt x="0" y="20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5" name="object 905"/>
          <p:cNvSpPr/>
          <p:nvPr/>
        </p:nvSpPr>
        <p:spPr>
          <a:xfrm>
            <a:off x="5599334" y="8173291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3492" y="0"/>
                </a:moveTo>
                <a:lnTo>
                  <a:pt x="0" y="140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6" name="object 906"/>
          <p:cNvSpPr/>
          <p:nvPr/>
        </p:nvSpPr>
        <p:spPr>
          <a:xfrm>
            <a:off x="5602832" y="8172532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3644" y="0"/>
                </a:moveTo>
                <a:lnTo>
                  <a:pt x="0" y="76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7" name="object 907"/>
          <p:cNvSpPr/>
          <p:nvPr/>
        </p:nvSpPr>
        <p:spPr>
          <a:xfrm>
            <a:off x="5606481" y="8172532"/>
            <a:ext cx="3810" cy="0"/>
          </a:xfrm>
          <a:custGeom>
            <a:avLst/>
            <a:gdLst/>
            <a:ahLst/>
            <a:cxnLst/>
            <a:rect l="l" t="t" r="r" b="b"/>
            <a:pathLst>
              <a:path w="3810" h="0">
                <a:moveTo>
                  <a:pt x="3759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8" name="object 908"/>
          <p:cNvSpPr/>
          <p:nvPr/>
        </p:nvSpPr>
        <p:spPr>
          <a:xfrm>
            <a:off x="5610243" y="8172529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3644" y="762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9" name="object 909"/>
          <p:cNvSpPr/>
          <p:nvPr/>
        </p:nvSpPr>
        <p:spPr>
          <a:xfrm>
            <a:off x="5613894" y="8173289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3454" y="1409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0" name="object 910"/>
          <p:cNvSpPr/>
          <p:nvPr/>
        </p:nvSpPr>
        <p:spPr>
          <a:xfrm>
            <a:off x="5617353" y="8174694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3111" y="209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1" name="object 911"/>
          <p:cNvSpPr/>
          <p:nvPr/>
        </p:nvSpPr>
        <p:spPr>
          <a:xfrm>
            <a:off x="5620458" y="817678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666" y="266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2" name="object 912"/>
          <p:cNvSpPr/>
          <p:nvPr/>
        </p:nvSpPr>
        <p:spPr>
          <a:xfrm>
            <a:off x="5623120" y="8179454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2095" y="311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3" name="object 913"/>
          <p:cNvSpPr/>
          <p:nvPr/>
        </p:nvSpPr>
        <p:spPr>
          <a:xfrm>
            <a:off x="5625212" y="8182571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1409" y="345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4" name="object 914"/>
          <p:cNvSpPr/>
          <p:nvPr/>
        </p:nvSpPr>
        <p:spPr>
          <a:xfrm>
            <a:off x="5626620" y="8186029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762" y="364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5" name="object 915"/>
          <p:cNvSpPr/>
          <p:nvPr/>
        </p:nvSpPr>
        <p:spPr>
          <a:xfrm>
            <a:off x="5623960" y="8191558"/>
            <a:ext cx="6985" cy="0"/>
          </a:xfrm>
          <a:custGeom>
            <a:avLst/>
            <a:gdLst/>
            <a:ahLst/>
            <a:cxnLst/>
            <a:rect l="l" t="t" r="r" b="b"/>
            <a:pathLst>
              <a:path w="6985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375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6" name="object 916"/>
          <p:cNvSpPr/>
          <p:nvPr/>
        </p:nvSpPr>
        <p:spPr>
          <a:xfrm>
            <a:off x="5626622" y="8193441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0" y="3644"/>
                </a:moveTo>
                <a:lnTo>
                  <a:pt x="76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7" name="object 917"/>
          <p:cNvSpPr/>
          <p:nvPr/>
        </p:nvSpPr>
        <p:spPr>
          <a:xfrm>
            <a:off x="5625215" y="8197091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0" y="3454"/>
                </a:moveTo>
                <a:lnTo>
                  <a:pt x="1409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8" name="object 918"/>
          <p:cNvSpPr/>
          <p:nvPr/>
        </p:nvSpPr>
        <p:spPr>
          <a:xfrm>
            <a:off x="5623125" y="8200551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0" y="3111"/>
                </a:moveTo>
                <a:lnTo>
                  <a:pt x="209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9" name="object 919"/>
          <p:cNvSpPr/>
          <p:nvPr/>
        </p:nvSpPr>
        <p:spPr>
          <a:xfrm>
            <a:off x="5620465" y="820365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2667"/>
                </a:moveTo>
                <a:lnTo>
                  <a:pt x="266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0" name="object 920"/>
          <p:cNvSpPr/>
          <p:nvPr/>
        </p:nvSpPr>
        <p:spPr>
          <a:xfrm>
            <a:off x="5617348" y="8206318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0" y="2095"/>
                </a:moveTo>
                <a:lnTo>
                  <a:pt x="311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1" name="object 921"/>
          <p:cNvSpPr/>
          <p:nvPr/>
        </p:nvSpPr>
        <p:spPr>
          <a:xfrm>
            <a:off x="5613889" y="8208411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0" y="1409"/>
                </a:moveTo>
                <a:lnTo>
                  <a:pt x="3454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2" name="object 922"/>
          <p:cNvSpPr/>
          <p:nvPr/>
        </p:nvSpPr>
        <p:spPr>
          <a:xfrm>
            <a:off x="5610240" y="8209818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0" y="761"/>
                </a:moveTo>
                <a:lnTo>
                  <a:pt x="3644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3" name="object 923"/>
          <p:cNvSpPr/>
          <p:nvPr/>
        </p:nvSpPr>
        <p:spPr>
          <a:xfrm>
            <a:off x="5606477" y="8210580"/>
            <a:ext cx="3810" cy="0"/>
          </a:xfrm>
          <a:custGeom>
            <a:avLst/>
            <a:gdLst/>
            <a:ahLst/>
            <a:cxnLst/>
            <a:rect l="l" t="t" r="r" b="b"/>
            <a:pathLst>
              <a:path w="3810" h="0">
                <a:moveTo>
                  <a:pt x="0" y="0"/>
                </a:moveTo>
                <a:lnTo>
                  <a:pt x="3759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4" name="object 924"/>
          <p:cNvSpPr/>
          <p:nvPr/>
        </p:nvSpPr>
        <p:spPr>
          <a:xfrm>
            <a:off x="5602827" y="8209821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0" y="0"/>
                </a:moveTo>
                <a:lnTo>
                  <a:pt x="3644" y="76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5" name="object 925"/>
          <p:cNvSpPr/>
          <p:nvPr/>
        </p:nvSpPr>
        <p:spPr>
          <a:xfrm>
            <a:off x="5599331" y="8208413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0" y="0"/>
                </a:moveTo>
                <a:lnTo>
                  <a:pt x="3492" y="140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6" name="object 926"/>
          <p:cNvSpPr/>
          <p:nvPr/>
        </p:nvSpPr>
        <p:spPr>
          <a:xfrm>
            <a:off x="5596251" y="8206323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0" y="0"/>
                </a:moveTo>
                <a:lnTo>
                  <a:pt x="3073" y="20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7" name="object 927"/>
          <p:cNvSpPr/>
          <p:nvPr/>
        </p:nvSpPr>
        <p:spPr>
          <a:xfrm>
            <a:off x="5593591" y="82036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0"/>
                </a:moveTo>
                <a:lnTo>
                  <a:pt x="2654" y="266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8" name="object 928"/>
          <p:cNvSpPr/>
          <p:nvPr/>
        </p:nvSpPr>
        <p:spPr>
          <a:xfrm>
            <a:off x="5591500" y="8200545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0" y="0"/>
                </a:moveTo>
                <a:lnTo>
                  <a:pt x="2095" y="311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9" name="object 929"/>
          <p:cNvSpPr/>
          <p:nvPr/>
        </p:nvSpPr>
        <p:spPr>
          <a:xfrm>
            <a:off x="5590056" y="8197086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0" y="0"/>
                </a:moveTo>
                <a:lnTo>
                  <a:pt x="1447" y="345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0" name="object 930"/>
          <p:cNvSpPr/>
          <p:nvPr/>
        </p:nvSpPr>
        <p:spPr>
          <a:xfrm>
            <a:off x="5589334" y="8193437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0" y="0"/>
                </a:moveTo>
                <a:lnTo>
                  <a:pt x="723" y="364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1" name="object 931"/>
          <p:cNvSpPr/>
          <p:nvPr/>
        </p:nvSpPr>
        <p:spPr>
          <a:xfrm>
            <a:off x="5608833" y="819108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0"/>
                </a:moveTo>
                <a:lnTo>
                  <a:pt x="190" y="45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2" name="object 932"/>
          <p:cNvSpPr/>
          <p:nvPr/>
        </p:nvSpPr>
        <p:spPr>
          <a:xfrm>
            <a:off x="5608833" y="819153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190" y="0"/>
                </a:moveTo>
                <a:lnTo>
                  <a:pt x="0" y="4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3" name="object 933"/>
          <p:cNvSpPr/>
          <p:nvPr/>
        </p:nvSpPr>
        <p:spPr>
          <a:xfrm>
            <a:off x="5608337" y="819203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95" y="0"/>
                </a:moveTo>
                <a:lnTo>
                  <a:pt x="0" y="19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4" name="object 934"/>
          <p:cNvSpPr/>
          <p:nvPr/>
        </p:nvSpPr>
        <p:spPr>
          <a:xfrm>
            <a:off x="5607881" y="819203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57" y="19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5" name="object 935"/>
          <p:cNvSpPr/>
          <p:nvPr/>
        </p:nvSpPr>
        <p:spPr>
          <a:xfrm>
            <a:off x="5607692" y="819153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190" y="49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6" name="object 936"/>
          <p:cNvSpPr/>
          <p:nvPr/>
        </p:nvSpPr>
        <p:spPr>
          <a:xfrm>
            <a:off x="5607693" y="819107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457"/>
                </a:moveTo>
                <a:lnTo>
                  <a:pt x="19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7" name="object 937"/>
          <p:cNvSpPr/>
          <p:nvPr/>
        </p:nvSpPr>
        <p:spPr>
          <a:xfrm>
            <a:off x="5607883" y="819089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190"/>
                </a:moveTo>
                <a:lnTo>
                  <a:pt x="45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8" name="object 938"/>
          <p:cNvSpPr/>
          <p:nvPr/>
        </p:nvSpPr>
        <p:spPr>
          <a:xfrm>
            <a:off x="5608339" y="819089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0"/>
                </a:moveTo>
                <a:lnTo>
                  <a:pt x="495" y="19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9" name="object 939"/>
          <p:cNvSpPr/>
          <p:nvPr/>
        </p:nvSpPr>
        <p:spPr>
          <a:xfrm>
            <a:off x="5589573" y="8172612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37770" y="18923"/>
                </a:moveTo>
                <a:lnTo>
                  <a:pt x="32756" y="6066"/>
                </a:lnTo>
                <a:lnTo>
                  <a:pt x="20473" y="0"/>
                </a:lnTo>
                <a:lnTo>
                  <a:pt x="6656" y="4531"/>
                </a:lnTo>
                <a:lnTo>
                  <a:pt x="0" y="15904"/>
                </a:lnTo>
                <a:lnTo>
                  <a:pt x="4082" y="30402"/>
                </a:lnTo>
                <a:lnTo>
                  <a:pt x="14744" y="37490"/>
                </a:lnTo>
                <a:lnTo>
                  <a:pt x="29712" y="33804"/>
                </a:lnTo>
                <a:lnTo>
                  <a:pt x="37151" y="2370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0" name="object 940"/>
          <p:cNvSpPr/>
          <p:nvPr/>
        </p:nvSpPr>
        <p:spPr>
          <a:xfrm>
            <a:off x="5692987" y="80040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 h="0">
                <a:moveTo>
                  <a:pt x="0" y="0"/>
                </a:moveTo>
                <a:lnTo>
                  <a:pt x="3345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1" name="object 941"/>
          <p:cNvSpPr/>
          <p:nvPr/>
        </p:nvSpPr>
        <p:spPr>
          <a:xfrm>
            <a:off x="5696408" y="8000193"/>
            <a:ext cx="635" cy="3175"/>
          </a:xfrm>
          <a:custGeom>
            <a:avLst/>
            <a:gdLst/>
            <a:ahLst/>
            <a:cxnLst/>
            <a:rect l="l" t="t" r="r" b="b"/>
            <a:pathLst>
              <a:path w="635" h="3175">
                <a:moveTo>
                  <a:pt x="533" y="0"/>
                </a:moveTo>
                <a:lnTo>
                  <a:pt x="0" y="257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2" name="object 942"/>
          <p:cNvSpPr/>
          <p:nvPr/>
        </p:nvSpPr>
        <p:spPr>
          <a:xfrm>
            <a:off x="5696939" y="7997761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990" y="0"/>
                </a:moveTo>
                <a:lnTo>
                  <a:pt x="0" y="243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3" name="object 943"/>
          <p:cNvSpPr/>
          <p:nvPr/>
        </p:nvSpPr>
        <p:spPr>
          <a:xfrm>
            <a:off x="5697926" y="7995593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40">
                <a:moveTo>
                  <a:pt x="1447" y="0"/>
                </a:moveTo>
                <a:lnTo>
                  <a:pt x="0" y="217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4" name="object 944"/>
          <p:cNvSpPr/>
          <p:nvPr/>
        </p:nvSpPr>
        <p:spPr>
          <a:xfrm>
            <a:off x="5699369" y="799373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866" y="0"/>
                </a:moveTo>
                <a:lnTo>
                  <a:pt x="0" y="186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5" name="object 945"/>
          <p:cNvSpPr/>
          <p:nvPr/>
        </p:nvSpPr>
        <p:spPr>
          <a:xfrm>
            <a:off x="5701231" y="7992286"/>
            <a:ext cx="2540" cy="1905"/>
          </a:xfrm>
          <a:custGeom>
            <a:avLst/>
            <a:gdLst/>
            <a:ahLst/>
            <a:cxnLst/>
            <a:rect l="l" t="t" r="r" b="b"/>
            <a:pathLst>
              <a:path w="2539" h="1904">
                <a:moveTo>
                  <a:pt x="2171" y="0"/>
                </a:moveTo>
                <a:lnTo>
                  <a:pt x="0" y="144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6" name="object 946"/>
          <p:cNvSpPr/>
          <p:nvPr/>
        </p:nvSpPr>
        <p:spPr>
          <a:xfrm>
            <a:off x="5703397" y="7991261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2438" y="0"/>
                </a:moveTo>
                <a:lnTo>
                  <a:pt x="0" y="102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7" name="object 947"/>
          <p:cNvSpPr/>
          <p:nvPr/>
        </p:nvSpPr>
        <p:spPr>
          <a:xfrm>
            <a:off x="5705829" y="7990766"/>
            <a:ext cx="3175" cy="635"/>
          </a:xfrm>
          <a:custGeom>
            <a:avLst/>
            <a:gdLst/>
            <a:ahLst/>
            <a:cxnLst/>
            <a:rect l="l" t="t" r="r" b="b"/>
            <a:pathLst>
              <a:path w="3175" h="634">
                <a:moveTo>
                  <a:pt x="2590" y="0"/>
                </a:moveTo>
                <a:lnTo>
                  <a:pt x="0" y="4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8" name="object 948"/>
          <p:cNvSpPr/>
          <p:nvPr/>
        </p:nvSpPr>
        <p:spPr>
          <a:xfrm>
            <a:off x="5709731" y="7987343"/>
            <a:ext cx="0" cy="33655"/>
          </a:xfrm>
          <a:custGeom>
            <a:avLst/>
            <a:gdLst/>
            <a:ahLst/>
            <a:cxnLst/>
            <a:rect l="l" t="t" r="r" b="b"/>
            <a:pathLst>
              <a:path w="0" h="33654">
                <a:moveTo>
                  <a:pt x="0" y="0"/>
                </a:moveTo>
                <a:lnTo>
                  <a:pt x="0" y="3345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9" name="object 949"/>
          <p:cNvSpPr/>
          <p:nvPr/>
        </p:nvSpPr>
        <p:spPr>
          <a:xfrm>
            <a:off x="5711037" y="7990766"/>
            <a:ext cx="3175" cy="635"/>
          </a:xfrm>
          <a:custGeom>
            <a:avLst/>
            <a:gdLst/>
            <a:ahLst/>
            <a:cxnLst/>
            <a:rect l="l" t="t" r="r" b="b"/>
            <a:pathLst>
              <a:path w="3175" h="634">
                <a:moveTo>
                  <a:pt x="2552" y="49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0" name="object 950"/>
          <p:cNvSpPr/>
          <p:nvPr/>
        </p:nvSpPr>
        <p:spPr>
          <a:xfrm>
            <a:off x="5713583" y="7991257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2438" y="102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1" name="object 951"/>
          <p:cNvSpPr/>
          <p:nvPr/>
        </p:nvSpPr>
        <p:spPr>
          <a:xfrm>
            <a:off x="5716017" y="7992284"/>
            <a:ext cx="2540" cy="1905"/>
          </a:xfrm>
          <a:custGeom>
            <a:avLst/>
            <a:gdLst/>
            <a:ahLst/>
            <a:cxnLst/>
            <a:rect l="l" t="t" r="r" b="b"/>
            <a:pathLst>
              <a:path w="2539" h="1904">
                <a:moveTo>
                  <a:pt x="2171" y="144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2" name="object 952"/>
          <p:cNvSpPr/>
          <p:nvPr/>
        </p:nvSpPr>
        <p:spPr>
          <a:xfrm>
            <a:off x="5718185" y="799372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866" y="1866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3" name="object 953"/>
          <p:cNvSpPr/>
          <p:nvPr/>
        </p:nvSpPr>
        <p:spPr>
          <a:xfrm>
            <a:off x="5720048" y="7995589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40">
                <a:moveTo>
                  <a:pt x="1447" y="217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4" name="object 954"/>
          <p:cNvSpPr/>
          <p:nvPr/>
        </p:nvSpPr>
        <p:spPr>
          <a:xfrm>
            <a:off x="5721493" y="7997755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1028" y="243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5" name="object 955"/>
          <p:cNvSpPr/>
          <p:nvPr/>
        </p:nvSpPr>
        <p:spPr>
          <a:xfrm>
            <a:off x="5722520" y="8000200"/>
            <a:ext cx="635" cy="3175"/>
          </a:xfrm>
          <a:custGeom>
            <a:avLst/>
            <a:gdLst/>
            <a:ahLst/>
            <a:cxnLst/>
            <a:rect l="l" t="t" r="r" b="b"/>
            <a:pathLst>
              <a:path w="635" h="3175">
                <a:moveTo>
                  <a:pt x="495" y="257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6" name="object 956"/>
          <p:cNvSpPr/>
          <p:nvPr/>
        </p:nvSpPr>
        <p:spPr>
          <a:xfrm>
            <a:off x="5722522" y="8005394"/>
            <a:ext cx="635" cy="2540"/>
          </a:xfrm>
          <a:custGeom>
            <a:avLst/>
            <a:gdLst/>
            <a:ahLst/>
            <a:cxnLst/>
            <a:rect l="l" t="t" r="r" b="b"/>
            <a:pathLst>
              <a:path w="635" h="2540">
                <a:moveTo>
                  <a:pt x="0" y="2552"/>
                </a:moveTo>
                <a:lnTo>
                  <a:pt x="49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7" name="object 957"/>
          <p:cNvSpPr/>
          <p:nvPr/>
        </p:nvSpPr>
        <p:spPr>
          <a:xfrm>
            <a:off x="5721496" y="8007941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2438"/>
                </a:moveTo>
                <a:lnTo>
                  <a:pt x="1028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8" name="object 958"/>
          <p:cNvSpPr/>
          <p:nvPr/>
        </p:nvSpPr>
        <p:spPr>
          <a:xfrm>
            <a:off x="5720052" y="8010375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40">
                <a:moveTo>
                  <a:pt x="0" y="2171"/>
                </a:moveTo>
                <a:lnTo>
                  <a:pt x="144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9" name="object 959"/>
          <p:cNvSpPr/>
          <p:nvPr/>
        </p:nvSpPr>
        <p:spPr>
          <a:xfrm>
            <a:off x="5718188" y="801254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1866"/>
                </a:moveTo>
                <a:lnTo>
                  <a:pt x="1866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0" name="object 960"/>
          <p:cNvSpPr/>
          <p:nvPr/>
        </p:nvSpPr>
        <p:spPr>
          <a:xfrm>
            <a:off x="5716022" y="8014406"/>
            <a:ext cx="2540" cy="1905"/>
          </a:xfrm>
          <a:custGeom>
            <a:avLst/>
            <a:gdLst/>
            <a:ahLst/>
            <a:cxnLst/>
            <a:rect l="l" t="t" r="r" b="b"/>
            <a:pathLst>
              <a:path w="2539" h="1904">
                <a:moveTo>
                  <a:pt x="0" y="1447"/>
                </a:moveTo>
                <a:lnTo>
                  <a:pt x="217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1" name="object 961"/>
          <p:cNvSpPr/>
          <p:nvPr/>
        </p:nvSpPr>
        <p:spPr>
          <a:xfrm>
            <a:off x="5713590" y="8015851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0" y="1028"/>
                </a:moveTo>
                <a:lnTo>
                  <a:pt x="2438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2" name="object 962"/>
          <p:cNvSpPr/>
          <p:nvPr/>
        </p:nvSpPr>
        <p:spPr>
          <a:xfrm>
            <a:off x="5711042" y="8016878"/>
            <a:ext cx="3175" cy="635"/>
          </a:xfrm>
          <a:custGeom>
            <a:avLst/>
            <a:gdLst/>
            <a:ahLst/>
            <a:cxnLst/>
            <a:rect l="l" t="t" r="r" b="b"/>
            <a:pathLst>
              <a:path w="3175" h="634">
                <a:moveTo>
                  <a:pt x="0" y="495"/>
                </a:moveTo>
                <a:lnTo>
                  <a:pt x="255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3" name="object 963"/>
          <p:cNvSpPr/>
          <p:nvPr/>
        </p:nvSpPr>
        <p:spPr>
          <a:xfrm>
            <a:off x="5705835" y="8016880"/>
            <a:ext cx="3175" cy="635"/>
          </a:xfrm>
          <a:custGeom>
            <a:avLst/>
            <a:gdLst/>
            <a:ahLst/>
            <a:cxnLst/>
            <a:rect l="l" t="t" r="r" b="b"/>
            <a:pathLst>
              <a:path w="3175" h="634">
                <a:moveTo>
                  <a:pt x="0" y="0"/>
                </a:moveTo>
                <a:lnTo>
                  <a:pt x="2590" y="4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4" name="object 964"/>
          <p:cNvSpPr/>
          <p:nvPr/>
        </p:nvSpPr>
        <p:spPr>
          <a:xfrm>
            <a:off x="5703403" y="8015854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0" y="0"/>
                </a:moveTo>
                <a:lnTo>
                  <a:pt x="2438" y="102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5" name="object 965"/>
          <p:cNvSpPr/>
          <p:nvPr/>
        </p:nvSpPr>
        <p:spPr>
          <a:xfrm>
            <a:off x="5701236" y="8014408"/>
            <a:ext cx="2540" cy="1905"/>
          </a:xfrm>
          <a:custGeom>
            <a:avLst/>
            <a:gdLst/>
            <a:ahLst/>
            <a:cxnLst/>
            <a:rect l="l" t="t" r="r" b="b"/>
            <a:pathLst>
              <a:path w="2539" h="1904">
                <a:moveTo>
                  <a:pt x="0" y="0"/>
                </a:moveTo>
                <a:lnTo>
                  <a:pt x="2171" y="144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6" name="object 966"/>
          <p:cNvSpPr/>
          <p:nvPr/>
        </p:nvSpPr>
        <p:spPr>
          <a:xfrm>
            <a:off x="5699373" y="801254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0"/>
                </a:moveTo>
                <a:lnTo>
                  <a:pt x="1866" y="186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7" name="object 967"/>
          <p:cNvSpPr/>
          <p:nvPr/>
        </p:nvSpPr>
        <p:spPr>
          <a:xfrm>
            <a:off x="5697930" y="8010380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40">
                <a:moveTo>
                  <a:pt x="0" y="0"/>
                </a:moveTo>
                <a:lnTo>
                  <a:pt x="1447" y="217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8" name="object 968"/>
          <p:cNvSpPr/>
          <p:nvPr/>
        </p:nvSpPr>
        <p:spPr>
          <a:xfrm>
            <a:off x="5696941" y="8007946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990" y="243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9" name="object 969"/>
          <p:cNvSpPr/>
          <p:nvPr/>
        </p:nvSpPr>
        <p:spPr>
          <a:xfrm>
            <a:off x="5696409" y="8005400"/>
            <a:ext cx="635" cy="2540"/>
          </a:xfrm>
          <a:custGeom>
            <a:avLst/>
            <a:gdLst/>
            <a:ahLst/>
            <a:cxnLst/>
            <a:rect l="l" t="t" r="r" b="b"/>
            <a:pathLst>
              <a:path w="635" h="2540">
                <a:moveTo>
                  <a:pt x="0" y="0"/>
                </a:moveTo>
                <a:lnTo>
                  <a:pt x="533" y="255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0" name="object 970"/>
          <p:cNvSpPr/>
          <p:nvPr/>
        </p:nvSpPr>
        <p:spPr>
          <a:xfrm>
            <a:off x="5696409" y="7990761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6606" y="13309"/>
                </a:moveTo>
                <a:lnTo>
                  <a:pt x="26606" y="5969"/>
                </a:lnTo>
                <a:lnTo>
                  <a:pt x="20637" y="0"/>
                </a:lnTo>
                <a:lnTo>
                  <a:pt x="13296" y="0"/>
                </a:lnTo>
                <a:lnTo>
                  <a:pt x="5969" y="0"/>
                </a:lnTo>
                <a:lnTo>
                  <a:pt x="0" y="5969"/>
                </a:lnTo>
                <a:lnTo>
                  <a:pt x="0" y="13309"/>
                </a:lnTo>
                <a:lnTo>
                  <a:pt x="0" y="20650"/>
                </a:lnTo>
                <a:lnTo>
                  <a:pt x="5969" y="26619"/>
                </a:lnTo>
                <a:lnTo>
                  <a:pt x="13296" y="26619"/>
                </a:lnTo>
                <a:lnTo>
                  <a:pt x="20637" y="26619"/>
                </a:lnTo>
                <a:lnTo>
                  <a:pt x="26606" y="20650"/>
                </a:lnTo>
                <a:lnTo>
                  <a:pt x="26606" y="1330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1" name="object 971"/>
          <p:cNvSpPr/>
          <p:nvPr/>
        </p:nvSpPr>
        <p:spPr>
          <a:xfrm>
            <a:off x="5675730" y="8015854"/>
            <a:ext cx="27940" cy="50165"/>
          </a:xfrm>
          <a:custGeom>
            <a:avLst/>
            <a:gdLst/>
            <a:ahLst/>
            <a:cxnLst/>
            <a:rect l="l" t="t" r="r" b="b"/>
            <a:pathLst>
              <a:path w="27939" h="50165">
                <a:moveTo>
                  <a:pt x="27673" y="0"/>
                </a:moveTo>
                <a:lnTo>
                  <a:pt x="0" y="4987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2" name="object 972"/>
          <p:cNvSpPr/>
          <p:nvPr/>
        </p:nvSpPr>
        <p:spPr>
          <a:xfrm>
            <a:off x="5620387" y="8115555"/>
            <a:ext cx="27940" cy="50165"/>
          </a:xfrm>
          <a:custGeom>
            <a:avLst/>
            <a:gdLst/>
            <a:ahLst/>
            <a:cxnLst/>
            <a:rect l="l" t="t" r="r" b="b"/>
            <a:pathLst>
              <a:path w="27939" h="50165">
                <a:moveTo>
                  <a:pt x="27673" y="0"/>
                </a:moveTo>
                <a:lnTo>
                  <a:pt x="0" y="4987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3" name="object 973"/>
          <p:cNvSpPr/>
          <p:nvPr/>
        </p:nvSpPr>
        <p:spPr>
          <a:xfrm>
            <a:off x="5458428" y="8166301"/>
            <a:ext cx="150495" cy="25400"/>
          </a:xfrm>
          <a:custGeom>
            <a:avLst/>
            <a:gdLst/>
            <a:ahLst/>
            <a:cxnLst/>
            <a:rect l="l" t="t" r="r" b="b"/>
            <a:pathLst>
              <a:path w="150495" h="25400">
                <a:moveTo>
                  <a:pt x="149910" y="25272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4" name="object 974"/>
          <p:cNvSpPr/>
          <p:nvPr/>
        </p:nvSpPr>
        <p:spPr>
          <a:xfrm>
            <a:off x="5458426" y="8166298"/>
            <a:ext cx="22225" cy="31115"/>
          </a:xfrm>
          <a:custGeom>
            <a:avLst/>
            <a:gdLst/>
            <a:ahLst/>
            <a:cxnLst/>
            <a:rect l="l" t="t" r="r" b="b"/>
            <a:pathLst>
              <a:path w="22225" h="31115">
                <a:moveTo>
                  <a:pt x="0" y="0"/>
                </a:moveTo>
                <a:lnTo>
                  <a:pt x="22199" y="3086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5" name="object 975"/>
          <p:cNvSpPr/>
          <p:nvPr/>
        </p:nvSpPr>
        <p:spPr>
          <a:xfrm>
            <a:off x="5458426" y="8144441"/>
            <a:ext cx="31115" cy="22225"/>
          </a:xfrm>
          <a:custGeom>
            <a:avLst/>
            <a:gdLst/>
            <a:ahLst/>
            <a:cxnLst/>
            <a:rect l="l" t="t" r="r" b="b"/>
            <a:pathLst>
              <a:path w="31114" h="22225">
                <a:moveTo>
                  <a:pt x="0" y="21856"/>
                </a:moveTo>
                <a:lnTo>
                  <a:pt x="3105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6" name="object 976"/>
          <p:cNvSpPr/>
          <p:nvPr/>
        </p:nvSpPr>
        <p:spPr>
          <a:xfrm>
            <a:off x="5608339" y="8140343"/>
            <a:ext cx="143510" cy="51435"/>
          </a:xfrm>
          <a:custGeom>
            <a:avLst/>
            <a:gdLst/>
            <a:ahLst/>
            <a:cxnLst/>
            <a:rect l="l" t="t" r="r" b="b"/>
            <a:pathLst>
              <a:path w="143510" h="51434">
                <a:moveTo>
                  <a:pt x="0" y="51231"/>
                </a:moveTo>
                <a:lnTo>
                  <a:pt x="143179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7" name="object 977"/>
          <p:cNvSpPr/>
          <p:nvPr/>
        </p:nvSpPr>
        <p:spPr>
          <a:xfrm>
            <a:off x="5735102" y="8140336"/>
            <a:ext cx="16510" cy="34290"/>
          </a:xfrm>
          <a:custGeom>
            <a:avLst/>
            <a:gdLst/>
            <a:ahLst/>
            <a:cxnLst/>
            <a:rect l="l" t="t" r="r" b="b"/>
            <a:pathLst>
              <a:path w="16510" h="34290">
                <a:moveTo>
                  <a:pt x="16421" y="0"/>
                </a:moveTo>
                <a:lnTo>
                  <a:pt x="0" y="3428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8" name="object 978"/>
          <p:cNvSpPr/>
          <p:nvPr/>
        </p:nvSpPr>
        <p:spPr>
          <a:xfrm>
            <a:off x="5717043" y="8124258"/>
            <a:ext cx="34925" cy="16510"/>
          </a:xfrm>
          <a:custGeom>
            <a:avLst/>
            <a:gdLst/>
            <a:ahLst/>
            <a:cxnLst/>
            <a:rect l="l" t="t" r="r" b="b"/>
            <a:pathLst>
              <a:path w="34925" h="16509">
                <a:moveTo>
                  <a:pt x="34480" y="1607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9" name="object 979"/>
          <p:cNvSpPr/>
          <p:nvPr/>
        </p:nvSpPr>
        <p:spPr>
          <a:xfrm>
            <a:off x="5535250" y="8058275"/>
            <a:ext cx="73660" cy="133350"/>
          </a:xfrm>
          <a:custGeom>
            <a:avLst/>
            <a:gdLst/>
            <a:ahLst/>
            <a:cxnLst/>
            <a:rect l="l" t="t" r="r" b="b"/>
            <a:pathLst>
              <a:path w="73660" h="133350">
                <a:moveTo>
                  <a:pt x="73088" y="133299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0" name="object 980"/>
          <p:cNvSpPr/>
          <p:nvPr/>
        </p:nvSpPr>
        <p:spPr>
          <a:xfrm>
            <a:off x="5535245" y="8058273"/>
            <a:ext cx="36830" cy="10795"/>
          </a:xfrm>
          <a:custGeom>
            <a:avLst/>
            <a:gdLst/>
            <a:ahLst/>
            <a:cxnLst/>
            <a:rect l="l" t="t" r="r" b="b"/>
            <a:pathLst>
              <a:path w="36829" h="10795">
                <a:moveTo>
                  <a:pt x="0" y="0"/>
                </a:moveTo>
                <a:lnTo>
                  <a:pt x="36410" y="107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1" name="object 981"/>
          <p:cNvSpPr/>
          <p:nvPr/>
        </p:nvSpPr>
        <p:spPr>
          <a:xfrm>
            <a:off x="5524755" y="8058273"/>
            <a:ext cx="10795" cy="36830"/>
          </a:xfrm>
          <a:custGeom>
            <a:avLst/>
            <a:gdLst/>
            <a:ahLst/>
            <a:cxnLst/>
            <a:rect l="l" t="t" r="r" b="b"/>
            <a:pathLst>
              <a:path w="10795" h="36829">
                <a:moveTo>
                  <a:pt x="10490" y="0"/>
                </a:moveTo>
                <a:lnTo>
                  <a:pt x="0" y="3652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2" name="object 982"/>
          <p:cNvSpPr/>
          <p:nvPr/>
        </p:nvSpPr>
        <p:spPr>
          <a:xfrm>
            <a:off x="5473591" y="8191575"/>
            <a:ext cx="135255" cy="70485"/>
          </a:xfrm>
          <a:custGeom>
            <a:avLst/>
            <a:gdLst/>
            <a:ahLst/>
            <a:cxnLst/>
            <a:rect l="l" t="t" r="r" b="b"/>
            <a:pathLst>
              <a:path w="135254" h="70484">
                <a:moveTo>
                  <a:pt x="134747" y="0"/>
                </a:moveTo>
                <a:lnTo>
                  <a:pt x="0" y="7039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3" name="object 983"/>
          <p:cNvSpPr/>
          <p:nvPr/>
        </p:nvSpPr>
        <p:spPr>
          <a:xfrm>
            <a:off x="5473593" y="8261970"/>
            <a:ext cx="36830" cy="11430"/>
          </a:xfrm>
          <a:custGeom>
            <a:avLst/>
            <a:gdLst/>
            <a:ahLst/>
            <a:cxnLst/>
            <a:rect l="l" t="t" r="r" b="b"/>
            <a:pathLst>
              <a:path w="36829" h="11429">
                <a:moveTo>
                  <a:pt x="0" y="0"/>
                </a:moveTo>
                <a:lnTo>
                  <a:pt x="36334" y="1121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4" name="object 984"/>
          <p:cNvSpPr/>
          <p:nvPr/>
        </p:nvSpPr>
        <p:spPr>
          <a:xfrm>
            <a:off x="5473593" y="8225749"/>
            <a:ext cx="12065" cy="36830"/>
          </a:xfrm>
          <a:custGeom>
            <a:avLst/>
            <a:gdLst/>
            <a:ahLst/>
            <a:cxnLst/>
            <a:rect l="l" t="t" r="r" b="b"/>
            <a:pathLst>
              <a:path w="12064" h="36829">
                <a:moveTo>
                  <a:pt x="0" y="36220"/>
                </a:moveTo>
                <a:lnTo>
                  <a:pt x="1155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5" name="object 985"/>
          <p:cNvSpPr/>
          <p:nvPr/>
        </p:nvSpPr>
        <p:spPr>
          <a:xfrm>
            <a:off x="2940001" y="10786234"/>
            <a:ext cx="71120" cy="135255"/>
          </a:xfrm>
          <a:custGeom>
            <a:avLst/>
            <a:gdLst/>
            <a:ahLst/>
            <a:cxnLst/>
            <a:rect l="l" t="t" r="r" b="b"/>
            <a:pathLst>
              <a:path w="71119" h="135254">
                <a:moveTo>
                  <a:pt x="0" y="0"/>
                </a:moveTo>
                <a:lnTo>
                  <a:pt x="70612" y="13467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6" name="object 986"/>
          <p:cNvSpPr/>
          <p:nvPr/>
        </p:nvSpPr>
        <p:spPr>
          <a:xfrm>
            <a:off x="3010608" y="10884570"/>
            <a:ext cx="11430" cy="36830"/>
          </a:xfrm>
          <a:custGeom>
            <a:avLst/>
            <a:gdLst/>
            <a:ahLst/>
            <a:cxnLst/>
            <a:rect l="l" t="t" r="r" b="b"/>
            <a:pathLst>
              <a:path w="11430" h="36829">
                <a:moveTo>
                  <a:pt x="0" y="36334"/>
                </a:moveTo>
                <a:lnTo>
                  <a:pt x="1115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7" name="object 987"/>
          <p:cNvSpPr/>
          <p:nvPr/>
        </p:nvSpPr>
        <p:spPr>
          <a:xfrm>
            <a:off x="2974375" y="10909386"/>
            <a:ext cx="36830" cy="12065"/>
          </a:xfrm>
          <a:custGeom>
            <a:avLst/>
            <a:gdLst/>
            <a:ahLst/>
            <a:cxnLst/>
            <a:rect l="l" t="t" r="r" b="b"/>
            <a:pathLst>
              <a:path w="36830" h="12065">
                <a:moveTo>
                  <a:pt x="36233" y="115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8" name="object 988"/>
          <p:cNvSpPr/>
          <p:nvPr/>
        </p:nvSpPr>
        <p:spPr>
          <a:xfrm>
            <a:off x="2871548" y="10650497"/>
            <a:ext cx="68580" cy="135890"/>
          </a:xfrm>
          <a:custGeom>
            <a:avLst/>
            <a:gdLst/>
            <a:ahLst/>
            <a:cxnLst/>
            <a:rect l="l" t="t" r="r" b="b"/>
            <a:pathLst>
              <a:path w="68580" h="135890">
                <a:moveTo>
                  <a:pt x="68452" y="13573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9" name="object 989"/>
          <p:cNvSpPr/>
          <p:nvPr/>
        </p:nvSpPr>
        <p:spPr>
          <a:xfrm>
            <a:off x="2871548" y="10650499"/>
            <a:ext cx="36195" cy="12065"/>
          </a:xfrm>
          <a:custGeom>
            <a:avLst/>
            <a:gdLst/>
            <a:ahLst/>
            <a:cxnLst/>
            <a:rect l="l" t="t" r="r" b="b"/>
            <a:pathLst>
              <a:path w="36194" h="12065">
                <a:moveTo>
                  <a:pt x="0" y="0"/>
                </a:moveTo>
                <a:lnTo>
                  <a:pt x="36042" y="1205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0" name="object 990"/>
          <p:cNvSpPr/>
          <p:nvPr/>
        </p:nvSpPr>
        <p:spPr>
          <a:xfrm>
            <a:off x="2859826" y="10650499"/>
            <a:ext cx="12065" cy="36195"/>
          </a:xfrm>
          <a:custGeom>
            <a:avLst/>
            <a:gdLst/>
            <a:ahLst/>
            <a:cxnLst/>
            <a:rect l="l" t="t" r="r" b="b"/>
            <a:pathLst>
              <a:path w="12064" h="36195">
                <a:moveTo>
                  <a:pt x="11722" y="0"/>
                </a:moveTo>
                <a:lnTo>
                  <a:pt x="0" y="3614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1" name="object 991"/>
          <p:cNvSpPr/>
          <p:nvPr/>
        </p:nvSpPr>
        <p:spPr>
          <a:xfrm>
            <a:off x="6357254" y="4828655"/>
            <a:ext cx="6985" cy="0"/>
          </a:xfrm>
          <a:custGeom>
            <a:avLst/>
            <a:gdLst/>
            <a:ahLst/>
            <a:cxnLst/>
            <a:rect l="l" t="t" r="r" b="b"/>
            <a:pathLst>
              <a:path w="6985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37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2" name="object 992"/>
          <p:cNvSpPr/>
          <p:nvPr/>
        </p:nvSpPr>
        <p:spPr>
          <a:xfrm>
            <a:off x="6360675" y="4823110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10">
                <a:moveTo>
                  <a:pt x="723" y="0"/>
                </a:moveTo>
                <a:lnTo>
                  <a:pt x="0" y="367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3" name="object 993"/>
          <p:cNvSpPr/>
          <p:nvPr/>
        </p:nvSpPr>
        <p:spPr>
          <a:xfrm>
            <a:off x="6361395" y="4819651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10">
                <a:moveTo>
                  <a:pt x="1447" y="0"/>
                </a:moveTo>
                <a:lnTo>
                  <a:pt x="0" y="345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4" name="object 994"/>
          <p:cNvSpPr/>
          <p:nvPr/>
        </p:nvSpPr>
        <p:spPr>
          <a:xfrm>
            <a:off x="6362838" y="4816538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2095" y="0"/>
                </a:moveTo>
                <a:lnTo>
                  <a:pt x="0" y="311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5" name="object 995"/>
          <p:cNvSpPr/>
          <p:nvPr/>
        </p:nvSpPr>
        <p:spPr>
          <a:xfrm>
            <a:off x="6364928" y="481388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628" y="0"/>
                </a:moveTo>
                <a:lnTo>
                  <a:pt x="0" y="265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6" name="object 996"/>
          <p:cNvSpPr/>
          <p:nvPr/>
        </p:nvSpPr>
        <p:spPr>
          <a:xfrm>
            <a:off x="6367562" y="4811810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3111" y="0"/>
                </a:moveTo>
                <a:lnTo>
                  <a:pt x="0" y="208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7" name="object 997"/>
          <p:cNvSpPr/>
          <p:nvPr/>
        </p:nvSpPr>
        <p:spPr>
          <a:xfrm>
            <a:off x="6370678" y="4810376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3454" y="0"/>
                </a:moveTo>
                <a:lnTo>
                  <a:pt x="0" y="143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8" name="object 998"/>
          <p:cNvSpPr/>
          <p:nvPr/>
        </p:nvSpPr>
        <p:spPr>
          <a:xfrm>
            <a:off x="6374137" y="4809643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3683" y="0"/>
                </a:moveTo>
                <a:lnTo>
                  <a:pt x="0" y="73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9" name="object 999"/>
          <p:cNvSpPr/>
          <p:nvPr/>
        </p:nvSpPr>
        <p:spPr>
          <a:xfrm>
            <a:off x="6377824" y="4809643"/>
            <a:ext cx="3810" cy="0"/>
          </a:xfrm>
          <a:custGeom>
            <a:avLst/>
            <a:gdLst/>
            <a:ahLst/>
            <a:cxnLst/>
            <a:rect l="l" t="t" r="r" b="b"/>
            <a:pathLst>
              <a:path w="3810" h="0">
                <a:moveTo>
                  <a:pt x="3721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0" name="object 1000"/>
          <p:cNvSpPr/>
          <p:nvPr/>
        </p:nvSpPr>
        <p:spPr>
          <a:xfrm>
            <a:off x="6381548" y="4809639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3683" y="736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1" name="object 1001"/>
          <p:cNvSpPr/>
          <p:nvPr/>
        </p:nvSpPr>
        <p:spPr>
          <a:xfrm>
            <a:off x="6385236" y="4810375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3454" y="143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2" name="object 1002"/>
          <p:cNvSpPr/>
          <p:nvPr/>
        </p:nvSpPr>
        <p:spPr>
          <a:xfrm>
            <a:off x="6388696" y="4811806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3111" y="2082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3" name="object 1003"/>
          <p:cNvSpPr/>
          <p:nvPr/>
        </p:nvSpPr>
        <p:spPr>
          <a:xfrm>
            <a:off x="6391813" y="48138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654" y="265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4" name="object 1004"/>
          <p:cNvSpPr/>
          <p:nvPr/>
        </p:nvSpPr>
        <p:spPr>
          <a:xfrm>
            <a:off x="6394463" y="4816539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2057" y="311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5" name="object 1005"/>
          <p:cNvSpPr/>
          <p:nvPr/>
        </p:nvSpPr>
        <p:spPr>
          <a:xfrm>
            <a:off x="6396517" y="4819656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10">
                <a:moveTo>
                  <a:pt x="1447" y="345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6" name="object 1006"/>
          <p:cNvSpPr/>
          <p:nvPr/>
        </p:nvSpPr>
        <p:spPr>
          <a:xfrm>
            <a:off x="6397962" y="4823112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10">
                <a:moveTo>
                  <a:pt x="723" y="367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7" name="object 1007"/>
          <p:cNvSpPr/>
          <p:nvPr/>
        </p:nvSpPr>
        <p:spPr>
          <a:xfrm>
            <a:off x="6395263" y="4828652"/>
            <a:ext cx="6985" cy="0"/>
          </a:xfrm>
          <a:custGeom>
            <a:avLst/>
            <a:gdLst/>
            <a:ahLst/>
            <a:cxnLst/>
            <a:rect l="l" t="t" r="r" b="b"/>
            <a:pathLst>
              <a:path w="6985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37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8" name="object 1008"/>
          <p:cNvSpPr/>
          <p:nvPr/>
        </p:nvSpPr>
        <p:spPr>
          <a:xfrm>
            <a:off x="6397965" y="4830531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10">
                <a:moveTo>
                  <a:pt x="0" y="3670"/>
                </a:moveTo>
                <a:lnTo>
                  <a:pt x="72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9" name="object 1009"/>
          <p:cNvSpPr/>
          <p:nvPr/>
        </p:nvSpPr>
        <p:spPr>
          <a:xfrm>
            <a:off x="6396521" y="4834206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10">
                <a:moveTo>
                  <a:pt x="0" y="3454"/>
                </a:moveTo>
                <a:lnTo>
                  <a:pt x="144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0" name="object 1010"/>
          <p:cNvSpPr/>
          <p:nvPr/>
        </p:nvSpPr>
        <p:spPr>
          <a:xfrm>
            <a:off x="6394467" y="4837662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0" y="3111"/>
                </a:moveTo>
                <a:lnTo>
                  <a:pt x="205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1" name="object 1011"/>
          <p:cNvSpPr/>
          <p:nvPr/>
        </p:nvSpPr>
        <p:spPr>
          <a:xfrm>
            <a:off x="6391808" y="484076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2654"/>
                </a:moveTo>
                <a:lnTo>
                  <a:pt x="2654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2" name="object 1012"/>
          <p:cNvSpPr/>
          <p:nvPr/>
        </p:nvSpPr>
        <p:spPr>
          <a:xfrm>
            <a:off x="6388690" y="4843419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0" y="2082"/>
                </a:moveTo>
                <a:lnTo>
                  <a:pt x="311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3" name="object 1013"/>
          <p:cNvSpPr/>
          <p:nvPr/>
        </p:nvSpPr>
        <p:spPr>
          <a:xfrm>
            <a:off x="6385231" y="4845499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0" y="1435"/>
                </a:moveTo>
                <a:lnTo>
                  <a:pt x="3454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4" name="object 1014"/>
          <p:cNvSpPr/>
          <p:nvPr/>
        </p:nvSpPr>
        <p:spPr>
          <a:xfrm>
            <a:off x="6381545" y="4846940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0" y="723"/>
                </a:moveTo>
                <a:lnTo>
                  <a:pt x="368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5" name="object 1015"/>
          <p:cNvSpPr/>
          <p:nvPr/>
        </p:nvSpPr>
        <p:spPr>
          <a:xfrm>
            <a:off x="6377820" y="4847664"/>
            <a:ext cx="3810" cy="0"/>
          </a:xfrm>
          <a:custGeom>
            <a:avLst/>
            <a:gdLst/>
            <a:ahLst/>
            <a:cxnLst/>
            <a:rect l="l" t="t" r="r" b="b"/>
            <a:pathLst>
              <a:path w="3810" h="0">
                <a:moveTo>
                  <a:pt x="0" y="0"/>
                </a:moveTo>
                <a:lnTo>
                  <a:pt x="372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6" name="object 1016"/>
          <p:cNvSpPr/>
          <p:nvPr/>
        </p:nvSpPr>
        <p:spPr>
          <a:xfrm>
            <a:off x="6374132" y="4846934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0" y="0"/>
                </a:moveTo>
                <a:lnTo>
                  <a:pt x="3682" y="72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7" name="object 1017"/>
          <p:cNvSpPr/>
          <p:nvPr/>
        </p:nvSpPr>
        <p:spPr>
          <a:xfrm>
            <a:off x="6370674" y="4845502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0" y="0"/>
                </a:moveTo>
                <a:lnTo>
                  <a:pt x="3454" y="143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8" name="object 1018"/>
          <p:cNvSpPr/>
          <p:nvPr/>
        </p:nvSpPr>
        <p:spPr>
          <a:xfrm>
            <a:off x="6367557" y="4843422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0" y="0"/>
                </a:moveTo>
                <a:lnTo>
                  <a:pt x="3111" y="208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9" name="object 1019"/>
          <p:cNvSpPr/>
          <p:nvPr/>
        </p:nvSpPr>
        <p:spPr>
          <a:xfrm>
            <a:off x="6364933" y="48407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0"/>
                </a:moveTo>
                <a:lnTo>
                  <a:pt x="2628" y="265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0" name="object 1020"/>
          <p:cNvSpPr/>
          <p:nvPr/>
        </p:nvSpPr>
        <p:spPr>
          <a:xfrm>
            <a:off x="6362843" y="4837661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0" y="0"/>
                </a:moveTo>
                <a:lnTo>
                  <a:pt x="2095" y="311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1" name="object 1021"/>
          <p:cNvSpPr/>
          <p:nvPr/>
        </p:nvSpPr>
        <p:spPr>
          <a:xfrm>
            <a:off x="6361399" y="4834201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10">
                <a:moveTo>
                  <a:pt x="0" y="0"/>
                </a:moveTo>
                <a:lnTo>
                  <a:pt x="1447" y="345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2" name="object 1022"/>
          <p:cNvSpPr/>
          <p:nvPr/>
        </p:nvSpPr>
        <p:spPr>
          <a:xfrm>
            <a:off x="6360676" y="4830526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10">
                <a:moveTo>
                  <a:pt x="0" y="0"/>
                </a:moveTo>
                <a:lnTo>
                  <a:pt x="723" y="367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3" name="object 1023"/>
          <p:cNvSpPr/>
          <p:nvPr/>
        </p:nvSpPr>
        <p:spPr>
          <a:xfrm>
            <a:off x="6380138" y="482817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28" y="48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4" name="object 1024"/>
          <p:cNvSpPr/>
          <p:nvPr/>
        </p:nvSpPr>
        <p:spPr>
          <a:xfrm>
            <a:off x="6380176" y="482865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0" y="0"/>
                </a:moveTo>
                <a:lnTo>
                  <a:pt x="0" y="48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5" name="object 1025"/>
          <p:cNvSpPr/>
          <p:nvPr/>
        </p:nvSpPr>
        <p:spPr>
          <a:xfrm>
            <a:off x="6379681" y="482913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95" y="0"/>
                </a:moveTo>
                <a:lnTo>
                  <a:pt x="0" y="20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6" name="object 1026"/>
          <p:cNvSpPr/>
          <p:nvPr/>
        </p:nvSpPr>
        <p:spPr>
          <a:xfrm>
            <a:off x="6379186" y="482912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95" y="203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7" name="object 1027"/>
          <p:cNvSpPr/>
          <p:nvPr/>
        </p:nvSpPr>
        <p:spPr>
          <a:xfrm>
            <a:off x="6378997" y="482865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0" y="469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8" name="object 1028"/>
          <p:cNvSpPr/>
          <p:nvPr/>
        </p:nvSpPr>
        <p:spPr>
          <a:xfrm>
            <a:off x="6378997" y="482818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469"/>
                </a:moveTo>
                <a:lnTo>
                  <a:pt x="228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9" name="object 1029"/>
          <p:cNvSpPr/>
          <p:nvPr/>
        </p:nvSpPr>
        <p:spPr>
          <a:xfrm>
            <a:off x="6379225" y="482797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203"/>
                </a:moveTo>
                <a:lnTo>
                  <a:pt x="45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0" name="object 1030"/>
          <p:cNvSpPr/>
          <p:nvPr/>
        </p:nvSpPr>
        <p:spPr>
          <a:xfrm>
            <a:off x="6379682" y="482798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457" y="19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1" name="object 1031"/>
          <p:cNvSpPr/>
          <p:nvPr/>
        </p:nvSpPr>
        <p:spPr>
          <a:xfrm>
            <a:off x="6360916" y="4809723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37770" y="18923"/>
                </a:moveTo>
                <a:lnTo>
                  <a:pt x="32756" y="6066"/>
                </a:lnTo>
                <a:lnTo>
                  <a:pt x="20473" y="0"/>
                </a:lnTo>
                <a:lnTo>
                  <a:pt x="6656" y="4531"/>
                </a:lnTo>
                <a:lnTo>
                  <a:pt x="0" y="15904"/>
                </a:lnTo>
                <a:lnTo>
                  <a:pt x="4082" y="30392"/>
                </a:lnTo>
                <a:lnTo>
                  <a:pt x="14744" y="37489"/>
                </a:lnTo>
                <a:lnTo>
                  <a:pt x="29712" y="33796"/>
                </a:lnTo>
                <a:lnTo>
                  <a:pt x="37151" y="236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2" name="object 1032"/>
          <p:cNvSpPr/>
          <p:nvPr/>
        </p:nvSpPr>
        <p:spPr>
          <a:xfrm>
            <a:off x="6305527" y="4695927"/>
            <a:ext cx="74295" cy="133350"/>
          </a:xfrm>
          <a:custGeom>
            <a:avLst/>
            <a:gdLst/>
            <a:ahLst/>
            <a:cxnLst/>
            <a:rect l="l" t="t" r="r" b="b"/>
            <a:pathLst>
              <a:path w="74295" h="133350">
                <a:moveTo>
                  <a:pt x="74155" y="13272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3" name="object 1033"/>
          <p:cNvSpPr/>
          <p:nvPr/>
        </p:nvSpPr>
        <p:spPr>
          <a:xfrm>
            <a:off x="6295377" y="4695924"/>
            <a:ext cx="10160" cy="36830"/>
          </a:xfrm>
          <a:custGeom>
            <a:avLst/>
            <a:gdLst/>
            <a:ahLst/>
            <a:cxnLst/>
            <a:rect l="l" t="t" r="r" b="b"/>
            <a:pathLst>
              <a:path w="10160" h="36829">
                <a:moveTo>
                  <a:pt x="10147" y="0"/>
                </a:moveTo>
                <a:lnTo>
                  <a:pt x="0" y="3662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4" name="object 1034"/>
          <p:cNvSpPr/>
          <p:nvPr/>
        </p:nvSpPr>
        <p:spPr>
          <a:xfrm>
            <a:off x="6305524" y="4695924"/>
            <a:ext cx="36830" cy="10795"/>
          </a:xfrm>
          <a:custGeom>
            <a:avLst/>
            <a:gdLst/>
            <a:ahLst/>
            <a:cxnLst/>
            <a:rect l="l" t="t" r="r" b="b"/>
            <a:pathLst>
              <a:path w="36829" h="10795">
                <a:moveTo>
                  <a:pt x="0" y="0"/>
                </a:moveTo>
                <a:lnTo>
                  <a:pt x="36525" y="1052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5" name="object 1035"/>
          <p:cNvSpPr/>
          <p:nvPr/>
        </p:nvSpPr>
        <p:spPr>
          <a:xfrm>
            <a:off x="6263833" y="4828655"/>
            <a:ext cx="116205" cy="98425"/>
          </a:xfrm>
          <a:custGeom>
            <a:avLst/>
            <a:gdLst/>
            <a:ahLst/>
            <a:cxnLst/>
            <a:rect l="l" t="t" r="r" b="b"/>
            <a:pathLst>
              <a:path w="116204" h="98425">
                <a:moveTo>
                  <a:pt x="115849" y="0"/>
                </a:moveTo>
                <a:lnTo>
                  <a:pt x="0" y="9843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6" name="object 1036"/>
          <p:cNvSpPr/>
          <p:nvPr/>
        </p:nvSpPr>
        <p:spPr>
          <a:xfrm>
            <a:off x="6263826" y="4889220"/>
            <a:ext cx="3810" cy="38100"/>
          </a:xfrm>
          <a:custGeom>
            <a:avLst/>
            <a:gdLst/>
            <a:ahLst/>
            <a:cxnLst/>
            <a:rect l="l" t="t" r="r" b="b"/>
            <a:pathLst>
              <a:path w="3810" h="38100">
                <a:moveTo>
                  <a:pt x="0" y="37871"/>
                </a:moveTo>
                <a:lnTo>
                  <a:pt x="326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7" name="object 1037"/>
          <p:cNvSpPr/>
          <p:nvPr/>
        </p:nvSpPr>
        <p:spPr>
          <a:xfrm>
            <a:off x="6263826" y="4927091"/>
            <a:ext cx="38100" cy="3175"/>
          </a:xfrm>
          <a:custGeom>
            <a:avLst/>
            <a:gdLst/>
            <a:ahLst/>
            <a:cxnLst/>
            <a:rect l="l" t="t" r="r" b="b"/>
            <a:pathLst>
              <a:path w="38100" h="3175">
                <a:moveTo>
                  <a:pt x="0" y="0"/>
                </a:moveTo>
                <a:lnTo>
                  <a:pt x="37896" y="28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8" name="object 1038"/>
          <p:cNvSpPr/>
          <p:nvPr/>
        </p:nvSpPr>
        <p:spPr>
          <a:xfrm>
            <a:off x="6379682" y="4736669"/>
            <a:ext cx="67945" cy="92075"/>
          </a:xfrm>
          <a:custGeom>
            <a:avLst/>
            <a:gdLst/>
            <a:ahLst/>
            <a:cxnLst/>
            <a:rect l="l" t="t" r="r" b="b"/>
            <a:pathLst>
              <a:path w="67945" h="92075">
                <a:moveTo>
                  <a:pt x="0" y="91986"/>
                </a:moveTo>
                <a:lnTo>
                  <a:pt x="67386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9" name="object 1039"/>
          <p:cNvSpPr/>
          <p:nvPr/>
        </p:nvSpPr>
        <p:spPr>
          <a:xfrm>
            <a:off x="6431760" y="4725428"/>
            <a:ext cx="31115" cy="22860"/>
          </a:xfrm>
          <a:custGeom>
            <a:avLst/>
            <a:gdLst/>
            <a:ahLst/>
            <a:cxnLst/>
            <a:rect l="l" t="t" r="r" b="b"/>
            <a:pathLst>
              <a:path w="31114" h="22860">
                <a:moveTo>
                  <a:pt x="30632" y="22466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0" name="object 1040"/>
          <p:cNvSpPr/>
          <p:nvPr/>
        </p:nvSpPr>
        <p:spPr>
          <a:xfrm>
            <a:off x="9843371" y="6621450"/>
            <a:ext cx="142875" cy="52705"/>
          </a:xfrm>
          <a:custGeom>
            <a:avLst/>
            <a:gdLst/>
            <a:ahLst/>
            <a:cxnLst/>
            <a:rect l="l" t="t" r="r" b="b"/>
            <a:pathLst>
              <a:path w="142875" h="52704">
                <a:moveTo>
                  <a:pt x="0" y="52146"/>
                </a:moveTo>
                <a:lnTo>
                  <a:pt x="142798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1" name="object 1041"/>
          <p:cNvSpPr/>
          <p:nvPr/>
        </p:nvSpPr>
        <p:spPr>
          <a:xfrm>
            <a:off x="9951618" y="6605596"/>
            <a:ext cx="34925" cy="15875"/>
          </a:xfrm>
          <a:custGeom>
            <a:avLst/>
            <a:gdLst/>
            <a:ahLst/>
            <a:cxnLst/>
            <a:rect l="l" t="t" r="r" b="b"/>
            <a:pathLst>
              <a:path w="34925" h="15875">
                <a:moveTo>
                  <a:pt x="34556" y="15849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2" name="object 1042"/>
          <p:cNvSpPr/>
          <p:nvPr/>
        </p:nvSpPr>
        <p:spPr>
          <a:xfrm>
            <a:off x="9969982" y="6621446"/>
            <a:ext cx="16510" cy="34925"/>
          </a:xfrm>
          <a:custGeom>
            <a:avLst/>
            <a:gdLst/>
            <a:ahLst/>
            <a:cxnLst/>
            <a:rect l="l" t="t" r="r" b="b"/>
            <a:pathLst>
              <a:path w="16509" h="34925">
                <a:moveTo>
                  <a:pt x="16192" y="0"/>
                </a:moveTo>
                <a:lnTo>
                  <a:pt x="0" y="344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3" name="object 1043"/>
          <p:cNvSpPr/>
          <p:nvPr/>
        </p:nvSpPr>
        <p:spPr>
          <a:xfrm>
            <a:off x="9700267" y="6673595"/>
            <a:ext cx="143510" cy="51435"/>
          </a:xfrm>
          <a:custGeom>
            <a:avLst/>
            <a:gdLst/>
            <a:ahLst/>
            <a:cxnLst/>
            <a:rect l="l" t="t" r="r" b="b"/>
            <a:pathLst>
              <a:path w="143509" h="51434">
                <a:moveTo>
                  <a:pt x="143103" y="0"/>
                </a:moveTo>
                <a:lnTo>
                  <a:pt x="0" y="5138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4" name="object 1044"/>
          <p:cNvSpPr/>
          <p:nvPr/>
        </p:nvSpPr>
        <p:spPr>
          <a:xfrm>
            <a:off x="9700262" y="6690696"/>
            <a:ext cx="16510" cy="34290"/>
          </a:xfrm>
          <a:custGeom>
            <a:avLst/>
            <a:gdLst/>
            <a:ahLst/>
            <a:cxnLst/>
            <a:rect l="l" t="t" r="r" b="b"/>
            <a:pathLst>
              <a:path w="16509" h="34290">
                <a:moveTo>
                  <a:pt x="0" y="34289"/>
                </a:moveTo>
                <a:lnTo>
                  <a:pt x="1638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5" name="object 1045"/>
          <p:cNvSpPr/>
          <p:nvPr/>
        </p:nvSpPr>
        <p:spPr>
          <a:xfrm>
            <a:off x="9700262" y="6724986"/>
            <a:ext cx="34925" cy="16510"/>
          </a:xfrm>
          <a:custGeom>
            <a:avLst/>
            <a:gdLst/>
            <a:ahLst/>
            <a:cxnLst/>
            <a:rect l="l" t="t" r="r" b="b"/>
            <a:pathLst>
              <a:path w="34925" h="16509">
                <a:moveTo>
                  <a:pt x="0" y="0"/>
                </a:moveTo>
                <a:lnTo>
                  <a:pt x="34480" y="1604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6" name="object 1046"/>
          <p:cNvSpPr/>
          <p:nvPr/>
        </p:nvSpPr>
        <p:spPr>
          <a:xfrm>
            <a:off x="9843371" y="6673595"/>
            <a:ext cx="43815" cy="105410"/>
          </a:xfrm>
          <a:custGeom>
            <a:avLst/>
            <a:gdLst/>
            <a:ahLst/>
            <a:cxnLst/>
            <a:rect l="l" t="t" r="r" b="b"/>
            <a:pathLst>
              <a:path w="43815" h="105409">
                <a:moveTo>
                  <a:pt x="0" y="0"/>
                </a:moveTo>
                <a:lnTo>
                  <a:pt x="43675" y="10535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7" name="object 1047"/>
          <p:cNvSpPr/>
          <p:nvPr/>
        </p:nvSpPr>
        <p:spPr>
          <a:xfrm>
            <a:off x="9869485" y="6771666"/>
            <a:ext cx="35560" cy="14604"/>
          </a:xfrm>
          <a:custGeom>
            <a:avLst/>
            <a:gdLst/>
            <a:ahLst/>
            <a:cxnLst/>
            <a:rect l="l" t="t" r="r" b="b"/>
            <a:pathLst>
              <a:path w="35559" h="14604">
                <a:moveTo>
                  <a:pt x="0" y="14554"/>
                </a:moveTo>
                <a:lnTo>
                  <a:pt x="3511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8" name="object 1048"/>
          <p:cNvSpPr/>
          <p:nvPr/>
        </p:nvSpPr>
        <p:spPr>
          <a:xfrm>
            <a:off x="15165159" y="4720577"/>
            <a:ext cx="41275" cy="15240"/>
          </a:xfrm>
          <a:custGeom>
            <a:avLst/>
            <a:gdLst/>
            <a:ahLst/>
            <a:cxnLst/>
            <a:rect l="l" t="t" r="r" b="b"/>
            <a:pathLst>
              <a:path w="41275" h="15239">
                <a:moveTo>
                  <a:pt x="41198" y="0"/>
                </a:moveTo>
                <a:lnTo>
                  <a:pt x="0" y="1496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9" name="object 1049"/>
          <p:cNvSpPr/>
          <p:nvPr/>
        </p:nvSpPr>
        <p:spPr>
          <a:xfrm>
            <a:off x="15165154" y="4701188"/>
            <a:ext cx="16510" cy="34925"/>
          </a:xfrm>
          <a:custGeom>
            <a:avLst/>
            <a:gdLst/>
            <a:ahLst/>
            <a:cxnLst/>
            <a:rect l="l" t="t" r="r" b="b"/>
            <a:pathLst>
              <a:path w="16509" h="34925">
                <a:moveTo>
                  <a:pt x="0" y="34353"/>
                </a:moveTo>
                <a:lnTo>
                  <a:pt x="16268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0" name="object 1050"/>
          <p:cNvSpPr/>
          <p:nvPr/>
        </p:nvSpPr>
        <p:spPr>
          <a:xfrm>
            <a:off x="15165154" y="4735541"/>
            <a:ext cx="34925" cy="16510"/>
          </a:xfrm>
          <a:custGeom>
            <a:avLst/>
            <a:gdLst/>
            <a:ahLst/>
            <a:cxnLst/>
            <a:rect l="l" t="t" r="r" b="b"/>
            <a:pathLst>
              <a:path w="34925" h="16510">
                <a:moveTo>
                  <a:pt x="0" y="0"/>
                </a:moveTo>
                <a:lnTo>
                  <a:pt x="34518" y="1591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1" name="object 1051"/>
          <p:cNvSpPr/>
          <p:nvPr/>
        </p:nvSpPr>
        <p:spPr>
          <a:xfrm>
            <a:off x="12560270" y="5629572"/>
            <a:ext cx="142875" cy="52069"/>
          </a:xfrm>
          <a:custGeom>
            <a:avLst/>
            <a:gdLst/>
            <a:ahLst/>
            <a:cxnLst/>
            <a:rect l="l" t="t" r="r" b="b"/>
            <a:pathLst>
              <a:path w="142875" h="52070">
                <a:moveTo>
                  <a:pt x="0" y="51879"/>
                </a:moveTo>
                <a:lnTo>
                  <a:pt x="14287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2" name="object 1052"/>
          <p:cNvSpPr/>
          <p:nvPr/>
        </p:nvSpPr>
        <p:spPr>
          <a:xfrm>
            <a:off x="12668633" y="5613641"/>
            <a:ext cx="34925" cy="16510"/>
          </a:xfrm>
          <a:custGeom>
            <a:avLst/>
            <a:gdLst/>
            <a:ahLst/>
            <a:cxnLst/>
            <a:rect l="l" t="t" r="r" b="b"/>
            <a:pathLst>
              <a:path w="34925" h="16510">
                <a:moveTo>
                  <a:pt x="34518" y="1592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3" name="object 1053"/>
          <p:cNvSpPr/>
          <p:nvPr/>
        </p:nvSpPr>
        <p:spPr>
          <a:xfrm>
            <a:off x="12686921" y="5629567"/>
            <a:ext cx="16510" cy="34925"/>
          </a:xfrm>
          <a:custGeom>
            <a:avLst/>
            <a:gdLst/>
            <a:ahLst/>
            <a:cxnLst/>
            <a:rect l="l" t="t" r="r" b="b"/>
            <a:pathLst>
              <a:path w="16509" h="34925">
                <a:moveTo>
                  <a:pt x="16230" y="0"/>
                </a:moveTo>
                <a:lnTo>
                  <a:pt x="0" y="3436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4" name="object 1054"/>
          <p:cNvSpPr/>
          <p:nvPr/>
        </p:nvSpPr>
        <p:spPr>
          <a:xfrm>
            <a:off x="12509267" y="5538233"/>
            <a:ext cx="51435" cy="143510"/>
          </a:xfrm>
          <a:custGeom>
            <a:avLst/>
            <a:gdLst/>
            <a:ahLst/>
            <a:cxnLst/>
            <a:rect l="l" t="t" r="r" b="b"/>
            <a:pathLst>
              <a:path w="51434" h="143510">
                <a:moveTo>
                  <a:pt x="51003" y="14321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5" name="object 1055"/>
          <p:cNvSpPr/>
          <p:nvPr/>
        </p:nvSpPr>
        <p:spPr>
          <a:xfrm>
            <a:off x="12509261" y="5538228"/>
            <a:ext cx="34290" cy="16510"/>
          </a:xfrm>
          <a:custGeom>
            <a:avLst/>
            <a:gdLst/>
            <a:ahLst/>
            <a:cxnLst/>
            <a:rect l="l" t="t" r="r" b="b"/>
            <a:pathLst>
              <a:path w="34290" h="16510">
                <a:moveTo>
                  <a:pt x="0" y="0"/>
                </a:moveTo>
                <a:lnTo>
                  <a:pt x="34251" y="1649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6" name="object 1056"/>
          <p:cNvSpPr/>
          <p:nvPr/>
        </p:nvSpPr>
        <p:spPr>
          <a:xfrm>
            <a:off x="12493107" y="5538228"/>
            <a:ext cx="16510" cy="34925"/>
          </a:xfrm>
          <a:custGeom>
            <a:avLst/>
            <a:gdLst/>
            <a:ahLst/>
            <a:cxnLst/>
            <a:rect l="l" t="t" r="r" b="b"/>
            <a:pathLst>
              <a:path w="16509" h="34925">
                <a:moveTo>
                  <a:pt x="16154" y="0"/>
                </a:moveTo>
                <a:lnTo>
                  <a:pt x="0" y="3444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7" name="object 1057"/>
          <p:cNvSpPr/>
          <p:nvPr/>
        </p:nvSpPr>
        <p:spPr>
          <a:xfrm>
            <a:off x="12560270" y="5681451"/>
            <a:ext cx="2540" cy="152400"/>
          </a:xfrm>
          <a:custGeom>
            <a:avLst/>
            <a:gdLst/>
            <a:ahLst/>
            <a:cxnLst/>
            <a:rect l="l" t="t" r="r" b="b"/>
            <a:pathLst>
              <a:path w="2540" h="152400">
                <a:moveTo>
                  <a:pt x="0" y="0"/>
                </a:moveTo>
                <a:lnTo>
                  <a:pt x="2400" y="15204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8" name="object 1058"/>
          <p:cNvSpPr/>
          <p:nvPr/>
        </p:nvSpPr>
        <p:spPr>
          <a:xfrm>
            <a:off x="12535488" y="5806923"/>
            <a:ext cx="27305" cy="26670"/>
          </a:xfrm>
          <a:custGeom>
            <a:avLst/>
            <a:gdLst/>
            <a:ahLst/>
            <a:cxnLst/>
            <a:rect l="l" t="t" r="r" b="b"/>
            <a:pathLst>
              <a:path w="27304" h="26670">
                <a:moveTo>
                  <a:pt x="27177" y="2656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9" name="object 1059"/>
          <p:cNvSpPr/>
          <p:nvPr/>
        </p:nvSpPr>
        <p:spPr>
          <a:xfrm>
            <a:off x="12562665" y="5806047"/>
            <a:ext cx="26670" cy="27940"/>
          </a:xfrm>
          <a:custGeom>
            <a:avLst/>
            <a:gdLst/>
            <a:ahLst/>
            <a:cxnLst/>
            <a:rect l="l" t="t" r="r" b="b"/>
            <a:pathLst>
              <a:path w="26670" h="27939">
                <a:moveTo>
                  <a:pt x="0" y="27444"/>
                </a:moveTo>
                <a:lnTo>
                  <a:pt x="2630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0" name="object 1060"/>
          <p:cNvSpPr/>
          <p:nvPr/>
        </p:nvSpPr>
        <p:spPr>
          <a:xfrm>
            <a:off x="12417472" y="5681451"/>
            <a:ext cx="142875" cy="52705"/>
          </a:xfrm>
          <a:custGeom>
            <a:avLst/>
            <a:gdLst/>
            <a:ahLst/>
            <a:cxnLst/>
            <a:rect l="l" t="t" r="r" b="b"/>
            <a:pathLst>
              <a:path w="142875" h="52704">
                <a:moveTo>
                  <a:pt x="142798" y="0"/>
                </a:moveTo>
                <a:lnTo>
                  <a:pt x="0" y="5222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1" name="object 1061"/>
          <p:cNvSpPr/>
          <p:nvPr/>
        </p:nvSpPr>
        <p:spPr>
          <a:xfrm>
            <a:off x="12417466" y="5733677"/>
            <a:ext cx="34925" cy="15875"/>
          </a:xfrm>
          <a:custGeom>
            <a:avLst/>
            <a:gdLst/>
            <a:ahLst/>
            <a:cxnLst/>
            <a:rect l="l" t="t" r="r" b="b"/>
            <a:pathLst>
              <a:path w="34925" h="15875">
                <a:moveTo>
                  <a:pt x="0" y="0"/>
                </a:moveTo>
                <a:lnTo>
                  <a:pt x="34556" y="1584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2" name="object 1062"/>
          <p:cNvSpPr/>
          <p:nvPr/>
        </p:nvSpPr>
        <p:spPr>
          <a:xfrm>
            <a:off x="12417466" y="5699273"/>
            <a:ext cx="16510" cy="34925"/>
          </a:xfrm>
          <a:custGeom>
            <a:avLst/>
            <a:gdLst/>
            <a:ahLst/>
            <a:cxnLst/>
            <a:rect l="l" t="t" r="r" b="b"/>
            <a:pathLst>
              <a:path w="16509" h="34925">
                <a:moveTo>
                  <a:pt x="0" y="34404"/>
                </a:moveTo>
                <a:lnTo>
                  <a:pt x="1619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3" name="object 1063"/>
          <p:cNvSpPr/>
          <p:nvPr/>
        </p:nvSpPr>
        <p:spPr>
          <a:xfrm>
            <a:off x="7062648" y="8251973"/>
            <a:ext cx="27940" cy="13335"/>
          </a:xfrm>
          <a:custGeom>
            <a:avLst/>
            <a:gdLst/>
            <a:ahLst/>
            <a:cxnLst/>
            <a:rect l="l" t="t" r="r" b="b"/>
            <a:pathLst>
              <a:path w="27940" h="13334">
                <a:moveTo>
                  <a:pt x="27749" y="0"/>
                </a:moveTo>
                <a:lnTo>
                  <a:pt x="0" y="1273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4" name="object 1064"/>
          <p:cNvSpPr/>
          <p:nvPr/>
        </p:nvSpPr>
        <p:spPr>
          <a:xfrm>
            <a:off x="7016284" y="8163830"/>
            <a:ext cx="46355" cy="100965"/>
          </a:xfrm>
          <a:custGeom>
            <a:avLst/>
            <a:gdLst/>
            <a:ahLst/>
            <a:cxnLst/>
            <a:rect l="l" t="t" r="r" b="b"/>
            <a:pathLst>
              <a:path w="46354" h="100965">
                <a:moveTo>
                  <a:pt x="46367" y="100876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5" name="object 1065"/>
          <p:cNvSpPr/>
          <p:nvPr/>
        </p:nvSpPr>
        <p:spPr>
          <a:xfrm>
            <a:off x="7016280" y="8151088"/>
            <a:ext cx="27940" cy="13335"/>
          </a:xfrm>
          <a:custGeom>
            <a:avLst/>
            <a:gdLst/>
            <a:ahLst/>
            <a:cxnLst/>
            <a:rect l="l" t="t" r="r" b="b"/>
            <a:pathLst>
              <a:path w="27940" h="13334">
                <a:moveTo>
                  <a:pt x="0" y="12738"/>
                </a:moveTo>
                <a:lnTo>
                  <a:pt x="27749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6" name="object 1066"/>
          <p:cNvSpPr/>
          <p:nvPr/>
        </p:nvSpPr>
        <p:spPr>
          <a:xfrm>
            <a:off x="7044027" y="8151094"/>
            <a:ext cx="46355" cy="100965"/>
          </a:xfrm>
          <a:custGeom>
            <a:avLst/>
            <a:gdLst/>
            <a:ahLst/>
            <a:cxnLst/>
            <a:rect l="l" t="t" r="r" b="b"/>
            <a:pathLst>
              <a:path w="46354" h="100965">
                <a:moveTo>
                  <a:pt x="0" y="0"/>
                </a:moveTo>
                <a:lnTo>
                  <a:pt x="46367" y="10087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7" name="object 1067"/>
          <p:cNvSpPr/>
          <p:nvPr/>
        </p:nvSpPr>
        <p:spPr>
          <a:xfrm>
            <a:off x="7217163" y="8682892"/>
            <a:ext cx="285750" cy="131445"/>
          </a:xfrm>
          <a:custGeom>
            <a:avLst/>
            <a:gdLst/>
            <a:ahLst/>
            <a:cxnLst/>
            <a:rect l="l" t="t" r="r" b="b"/>
            <a:pathLst>
              <a:path w="285750" h="131445">
                <a:moveTo>
                  <a:pt x="0" y="131064"/>
                </a:moveTo>
                <a:lnTo>
                  <a:pt x="28515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8" name="object 1068"/>
          <p:cNvSpPr/>
          <p:nvPr/>
        </p:nvSpPr>
        <p:spPr>
          <a:xfrm>
            <a:off x="7291090" y="8223384"/>
            <a:ext cx="211454" cy="459740"/>
          </a:xfrm>
          <a:custGeom>
            <a:avLst/>
            <a:gdLst/>
            <a:ahLst/>
            <a:cxnLst/>
            <a:rect l="l" t="t" r="r" b="b"/>
            <a:pathLst>
              <a:path w="211454" h="459740">
                <a:moveTo>
                  <a:pt x="211226" y="45951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9" name="object 1069"/>
          <p:cNvSpPr/>
          <p:nvPr/>
        </p:nvSpPr>
        <p:spPr>
          <a:xfrm>
            <a:off x="7005941" y="8223389"/>
            <a:ext cx="285750" cy="131445"/>
          </a:xfrm>
          <a:custGeom>
            <a:avLst/>
            <a:gdLst/>
            <a:ahLst/>
            <a:cxnLst/>
            <a:rect l="l" t="t" r="r" b="b"/>
            <a:pathLst>
              <a:path w="285750" h="131445">
                <a:moveTo>
                  <a:pt x="285153" y="0"/>
                </a:moveTo>
                <a:lnTo>
                  <a:pt x="0" y="13110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0" name="object 1070"/>
          <p:cNvSpPr/>
          <p:nvPr/>
        </p:nvSpPr>
        <p:spPr>
          <a:xfrm>
            <a:off x="2111961" y="8037594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 h="0">
                <a:moveTo>
                  <a:pt x="228066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1" name="object 1071"/>
          <p:cNvSpPr/>
          <p:nvPr/>
        </p:nvSpPr>
        <p:spPr>
          <a:xfrm>
            <a:off x="2225997" y="7923560"/>
            <a:ext cx="0" cy="228600"/>
          </a:xfrm>
          <a:custGeom>
            <a:avLst/>
            <a:gdLst/>
            <a:ahLst/>
            <a:cxnLst/>
            <a:rect l="l" t="t" r="r" b="b"/>
            <a:pathLst>
              <a:path w="0" h="228600">
                <a:moveTo>
                  <a:pt x="0" y="228066"/>
                </a:moveTo>
                <a:lnTo>
                  <a:pt x="0" y="0"/>
                </a:lnTo>
              </a:path>
            </a:pathLst>
          </a:custGeom>
          <a:ln w="6845">
            <a:solidFill>
              <a:srgbClr val="00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2" name="object 1072"/>
          <p:cNvSpPr/>
          <p:nvPr/>
        </p:nvSpPr>
        <p:spPr>
          <a:xfrm>
            <a:off x="2111961" y="4236562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 h="0">
                <a:moveTo>
                  <a:pt x="228066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3" name="object 1073"/>
          <p:cNvSpPr/>
          <p:nvPr/>
        </p:nvSpPr>
        <p:spPr>
          <a:xfrm>
            <a:off x="2225997" y="4122525"/>
            <a:ext cx="0" cy="228600"/>
          </a:xfrm>
          <a:custGeom>
            <a:avLst/>
            <a:gdLst/>
            <a:ahLst/>
            <a:cxnLst/>
            <a:rect l="l" t="t" r="r" b="b"/>
            <a:pathLst>
              <a:path w="0" h="228600">
                <a:moveTo>
                  <a:pt x="0" y="228066"/>
                </a:moveTo>
                <a:lnTo>
                  <a:pt x="0" y="0"/>
                </a:lnTo>
              </a:path>
            </a:pathLst>
          </a:custGeom>
          <a:ln w="6845">
            <a:solidFill>
              <a:srgbClr val="00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4" name="object 1074"/>
          <p:cNvSpPr/>
          <p:nvPr/>
        </p:nvSpPr>
        <p:spPr>
          <a:xfrm>
            <a:off x="5912986" y="4236562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 h="0">
                <a:moveTo>
                  <a:pt x="228066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5" name="object 1075"/>
          <p:cNvSpPr/>
          <p:nvPr/>
        </p:nvSpPr>
        <p:spPr>
          <a:xfrm>
            <a:off x="6027023" y="4122525"/>
            <a:ext cx="0" cy="228600"/>
          </a:xfrm>
          <a:custGeom>
            <a:avLst/>
            <a:gdLst/>
            <a:ahLst/>
            <a:cxnLst/>
            <a:rect l="l" t="t" r="r" b="b"/>
            <a:pathLst>
              <a:path w="0" h="228600">
                <a:moveTo>
                  <a:pt x="0" y="228066"/>
                </a:moveTo>
                <a:lnTo>
                  <a:pt x="0" y="0"/>
                </a:lnTo>
              </a:path>
            </a:pathLst>
          </a:custGeom>
          <a:ln w="6845">
            <a:solidFill>
              <a:srgbClr val="00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6" name="object 1076"/>
          <p:cNvSpPr/>
          <p:nvPr/>
        </p:nvSpPr>
        <p:spPr>
          <a:xfrm>
            <a:off x="5912986" y="8037594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 h="0">
                <a:moveTo>
                  <a:pt x="228066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7" name="object 1077"/>
          <p:cNvSpPr/>
          <p:nvPr/>
        </p:nvSpPr>
        <p:spPr>
          <a:xfrm>
            <a:off x="6027023" y="7923560"/>
            <a:ext cx="0" cy="228600"/>
          </a:xfrm>
          <a:custGeom>
            <a:avLst/>
            <a:gdLst/>
            <a:ahLst/>
            <a:cxnLst/>
            <a:rect l="l" t="t" r="r" b="b"/>
            <a:pathLst>
              <a:path w="0" h="228600">
                <a:moveTo>
                  <a:pt x="0" y="228066"/>
                </a:moveTo>
                <a:lnTo>
                  <a:pt x="0" y="0"/>
                </a:lnTo>
              </a:path>
            </a:pathLst>
          </a:custGeom>
          <a:ln w="6845">
            <a:solidFill>
              <a:srgbClr val="00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8" name="object 1078"/>
          <p:cNvSpPr/>
          <p:nvPr/>
        </p:nvSpPr>
        <p:spPr>
          <a:xfrm>
            <a:off x="9714016" y="8037594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 h="0">
                <a:moveTo>
                  <a:pt x="228066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9" name="object 1079"/>
          <p:cNvSpPr/>
          <p:nvPr/>
        </p:nvSpPr>
        <p:spPr>
          <a:xfrm>
            <a:off x="9828052" y="7923560"/>
            <a:ext cx="0" cy="228600"/>
          </a:xfrm>
          <a:custGeom>
            <a:avLst/>
            <a:gdLst/>
            <a:ahLst/>
            <a:cxnLst/>
            <a:rect l="l" t="t" r="r" b="b"/>
            <a:pathLst>
              <a:path w="0" h="228600">
                <a:moveTo>
                  <a:pt x="0" y="228066"/>
                </a:moveTo>
                <a:lnTo>
                  <a:pt x="0" y="0"/>
                </a:lnTo>
              </a:path>
            </a:pathLst>
          </a:custGeom>
          <a:ln w="6845">
            <a:solidFill>
              <a:srgbClr val="00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0" name="object 1080"/>
          <p:cNvSpPr/>
          <p:nvPr/>
        </p:nvSpPr>
        <p:spPr>
          <a:xfrm>
            <a:off x="9714016" y="4236562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 h="0">
                <a:moveTo>
                  <a:pt x="228066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1" name="object 1081"/>
          <p:cNvSpPr/>
          <p:nvPr/>
        </p:nvSpPr>
        <p:spPr>
          <a:xfrm>
            <a:off x="9828052" y="4122525"/>
            <a:ext cx="0" cy="228600"/>
          </a:xfrm>
          <a:custGeom>
            <a:avLst/>
            <a:gdLst/>
            <a:ahLst/>
            <a:cxnLst/>
            <a:rect l="l" t="t" r="r" b="b"/>
            <a:pathLst>
              <a:path w="0" h="228600">
                <a:moveTo>
                  <a:pt x="0" y="228066"/>
                </a:moveTo>
                <a:lnTo>
                  <a:pt x="0" y="0"/>
                </a:lnTo>
              </a:path>
            </a:pathLst>
          </a:custGeom>
          <a:ln w="6845">
            <a:solidFill>
              <a:srgbClr val="00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2" name="object 1082"/>
          <p:cNvSpPr/>
          <p:nvPr/>
        </p:nvSpPr>
        <p:spPr>
          <a:xfrm>
            <a:off x="13515046" y="4236562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 h="0">
                <a:moveTo>
                  <a:pt x="228066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3" name="object 1083"/>
          <p:cNvSpPr/>
          <p:nvPr/>
        </p:nvSpPr>
        <p:spPr>
          <a:xfrm>
            <a:off x="13629082" y="4122525"/>
            <a:ext cx="0" cy="228600"/>
          </a:xfrm>
          <a:custGeom>
            <a:avLst/>
            <a:gdLst/>
            <a:ahLst/>
            <a:cxnLst/>
            <a:rect l="l" t="t" r="r" b="b"/>
            <a:pathLst>
              <a:path w="0" h="228600">
                <a:moveTo>
                  <a:pt x="0" y="228066"/>
                </a:moveTo>
                <a:lnTo>
                  <a:pt x="0" y="0"/>
                </a:lnTo>
              </a:path>
            </a:pathLst>
          </a:custGeom>
          <a:ln w="6845">
            <a:solidFill>
              <a:srgbClr val="00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4" name="object 1084"/>
          <p:cNvSpPr/>
          <p:nvPr/>
        </p:nvSpPr>
        <p:spPr>
          <a:xfrm>
            <a:off x="13515046" y="8037594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 h="0">
                <a:moveTo>
                  <a:pt x="228066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5" name="object 1085"/>
          <p:cNvSpPr/>
          <p:nvPr/>
        </p:nvSpPr>
        <p:spPr>
          <a:xfrm>
            <a:off x="13629082" y="7923560"/>
            <a:ext cx="0" cy="228600"/>
          </a:xfrm>
          <a:custGeom>
            <a:avLst/>
            <a:gdLst/>
            <a:ahLst/>
            <a:cxnLst/>
            <a:rect l="l" t="t" r="r" b="b"/>
            <a:pathLst>
              <a:path w="0" h="228600">
                <a:moveTo>
                  <a:pt x="0" y="228066"/>
                </a:moveTo>
                <a:lnTo>
                  <a:pt x="0" y="0"/>
                </a:lnTo>
              </a:path>
            </a:pathLst>
          </a:custGeom>
          <a:ln w="6845">
            <a:solidFill>
              <a:srgbClr val="00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6" name="object 1086"/>
          <p:cNvSpPr/>
          <p:nvPr/>
        </p:nvSpPr>
        <p:spPr>
          <a:xfrm>
            <a:off x="2611892" y="8685818"/>
            <a:ext cx="125095" cy="67310"/>
          </a:xfrm>
          <a:custGeom>
            <a:avLst/>
            <a:gdLst/>
            <a:ahLst/>
            <a:cxnLst/>
            <a:rect l="l" t="t" r="r" b="b"/>
            <a:pathLst>
              <a:path w="125094" h="67309">
                <a:moveTo>
                  <a:pt x="0" y="66941"/>
                </a:moveTo>
                <a:lnTo>
                  <a:pt x="12470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7" name="object 1087"/>
          <p:cNvSpPr/>
          <p:nvPr/>
        </p:nvSpPr>
        <p:spPr>
          <a:xfrm>
            <a:off x="2586329" y="8405838"/>
            <a:ext cx="150495" cy="280035"/>
          </a:xfrm>
          <a:custGeom>
            <a:avLst/>
            <a:gdLst/>
            <a:ahLst/>
            <a:cxnLst/>
            <a:rect l="l" t="t" r="r" b="b"/>
            <a:pathLst>
              <a:path w="150494" h="280034">
                <a:moveTo>
                  <a:pt x="150266" y="27998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8" name="object 1088"/>
          <p:cNvSpPr/>
          <p:nvPr/>
        </p:nvSpPr>
        <p:spPr>
          <a:xfrm>
            <a:off x="2461633" y="8405838"/>
            <a:ext cx="125095" cy="67310"/>
          </a:xfrm>
          <a:custGeom>
            <a:avLst/>
            <a:gdLst/>
            <a:ahLst/>
            <a:cxnLst/>
            <a:rect l="l" t="t" r="r" b="b"/>
            <a:pathLst>
              <a:path w="125094" h="67309">
                <a:moveTo>
                  <a:pt x="124701" y="0"/>
                </a:moveTo>
                <a:lnTo>
                  <a:pt x="0" y="6694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9" name="object 1089"/>
          <p:cNvSpPr/>
          <p:nvPr/>
        </p:nvSpPr>
        <p:spPr>
          <a:xfrm>
            <a:off x="2461630" y="8472775"/>
            <a:ext cx="101600" cy="188595"/>
          </a:xfrm>
          <a:custGeom>
            <a:avLst/>
            <a:gdLst/>
            <a:ahLst/>
            <a:cxnLst/>
            <a:rect l="l" t="t" r="r" b="b"/>
            <a:pathLst>
              <a:path w="101600" h="188595">
                <a:moveTo>
                  <a:pt x="0" y="0"/>
                </a:moveTo>
                <a:lnTo>
                  <a:pt x="101219" y="18860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0" name="object 1090"/>
          <p:cNvSpPr/>
          <p:nvPr/>
        </p:nvSpPr>
        <p:spPr>
          <a:xfrm>
            <a:off x="2491536" y="8594452"/>
            <a:ext cx="196215" cy="105410"/>
          </a:xfrm>
          <a:custGeom>
            <a:avLst/>
            <a:gdLst/>
            <a:ahLst/>
            <a:cxnLst/>
            <a:rect l="l" t="t" r="r" b="b"/>
            <a:pathLst>
              <a:path w="196214" h="105409">
                <a:moveTo>
                  <a:pt x="0" y="105206"/>
                </a:moveTo>
                <a:lnTo>
                  <a:pt x="196024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1" name="object 1091"/>
          <p:cNvSpPr/>
          <p:nvPr/>
        </p:nvSpPr>
        <p:spPr>
          <a:xfrm>
            <a:off x="2534917" y="8752760"/>
            <a:ext cx="77470" cy="41910"/>
          </a:xfrm>
          <a:custGeom>
            <a:avLst/>
            <a:gdLst/>
            <a:ahLst/>
            <a:cxnLst/>
            <a:rect l="l" t="t" r="r" b="b"/>
            <a:pathLst>
              <a:path w="77469" h="41909">
                <a:moveTo>
                  <a:pt x="76974" y="0"/>
                </a:moveTo>
                <a:lnTo>
                  <a:pt x="0" y="4131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2" name="object 1092"/>
          <p:cNvSpPr/>
          <p:nvPr/>
        </p:nvSpPr>
        <p:spPr>
          <a:xfrm>
            <a:off x="2485880" y="8661387"/>
            <a:ext cx="77470" cy="41910"/>
          </a:xfrm>
          <a:custGeom>
            <a:avLst/>
            <a:gdLst/>
            <a:ahLst/>
            <a:cxnLst/>
            <a:rect l="l" t="t" r="r" b="b"/>
            <a:pathLst>
              <a:path w="77469" h="41909">
                <a:moveTo>
                  <a:pt x="0" y="41313"/>
                </a:moveTo>
                <a:lnTo>
                  <a:pt x="76974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3" name="object 1093"/>
          <p:cNvSpPr/>
          <p:nvPr/>
        </p:nvSpPr>
        <p:spPr>
          <a:xfrm>
            <a:off x="4010383" y="9353133"/>
            <a:ext cx="82550" cy="144780"/>
          </a:xfrm>
          <a:custGeom>
            <a:avLst/>
            <a:gdLst/>
            <a:ahLst/>
            <a:cxnLst/>
            <a:rect l="l" t="t" r="r" b="b"/>
            <a:pathLst>
              <a:path w="82550" h="144779">
                <a:moveTo>
                  <a:pt x="82105" y="14462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4" name="object 1094"/>
          <p:cNvSpPr/>
          <p:nvPr/>
        </p:nvSpPr>
        <p:spPr>
          <a:xfrm>
            <a:off x="3770661" y="9353132"/>
            <a:ext cx="240029" cy="136525"/>
          </a:xfrm>
          <a:custGeom>
            <a:avLst/>
            <a:gdLst/>
            <a:ahLst/>
            <a:cxnLst/>
            <a:rect l="l" t="t" r="r" b="b"/>
            <a:pathLst>
              <a:path w="240029" h="136525">
                <a:moveTo>
                  <a:pt x="239725" y="0"/>
                </a:moveTo>
                <a:lnTo>
                  <a:pt x="0" y="13615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5" name="object 1095"/>
          <p:cNvSpPr/>
          <p:nvPr/>
        </p:nvSpPr>
        <p:spPr>
          <a:xfrm>
            <a:off x="3770655" y="9489285"/>
            <a:ext cx="82550" cy="144780"/>
          </a:xfrm>
          <a:custGeom>
            <a:avLst/>
            <a:gdLst/>
            <a:ahLst/>
            <a:cxnLst/>
            <a:rect l="l" t="t" r="r" b="b"/>
            <a:pathLst>
              <a:path w="82550" h="144779">
                <a:moveTo>
                  <a:pt x="0" y="0"/>
                </a:moveTo>
                <a:lnTo>
                  <a:pt x="82143" y="14458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6" name="object 1096"/>
          <p:cNvSpPr/>
          <p:nvPr/>
        </p:nvSpPr>
        <p:spPr>
          <a:xfrm>
            <a:off x="3704018" y="9371987"/>
            <a:ext cx="66675" cy="117475"/>
          </a:xfrm>
          <a:custGeom>
            <a:avLst/>
            <a:gdLst/>
            <a:ahLst/>
            <a:cxnLst/>
            <a:rect l="l" t="t" r="r" b="b"/>
            <a:pathLst>
              <a:path w="66675" h="117475">
                <a:moveTo>
                  <a:pt x="66636" y="11729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7" name="object 1097"/>
          <p:cNvSpPr/>
          <p:nvPr/>
        </p:nvSpPr>
        <p:spPr>
          <a:xfrm>
            <a:off x="3704023" y="9235828"/>
            <a:ext cx="240029" cy="136525"/>
          </a:xfrm>
          <a:custGeom>
            <a:avLst/>
            <a:gdLst/>
            <a:ahLst/>
            <a:cxnLst/>
            <a:rect l="l" t="t" r="r" b="b"/>
            <a:pathLst>
              <a:path w="240029" h="136525">
                <a:moveTo>
                  <a:pt x="0" y="136156"/>
                </a:moveTo>
                <a:lnTo>
                  <a:pt x="23972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8" name="object 1098"/>
          <p:cNvSpPr/>
          <p:nvPr/>
        </p:nvSpPr>
        <p:spPr>
          <a:xfrm>
            <a:off x="3943755" y="9235832"/>
            <a:ext cx="66675" cy="117475"/>
          </a:xfrm>
          <a:custGeom>
            <a:avLst/>
            <a:gdLst/>
            <a:ahLst/>
            <a:cxnLst/>
            <a:rect l="l" t="t" r="r" b="b"/>
            <a:pathLst>
              <a:path w="66675" h="117475">
                <a:moveTo>
                  <a:pt x="0" y="0"/>
                </a:moveTo>
                <a:lnTo>
                  <a:pt x="66636" y="11729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9" name="object 1099"/>
          <p:cNvSpPr/>
          <p:nvPr/>
        </p:nvSpPr>
        <p:spPr>
          <a:xfrm>
            <a:off x="3770661" y="9353132"/>
            <a:ext cx="240029" cy="136525"/>
          </a:xfrm>
          <a:custGeom>
            <a:avLst/>
            <a:gdLst/>
            <a:ahLst/>
            <a:cxnLst/>
            <a:rect l="l" t="t" r="r" b="b"/>
            <a:pathLst>
              <a:path w="240029" h="136525">
                <a:moveTo>
                  <a:pt x="239725" y="0"/>
                </a:moveTo>
                <a:lnTo>
                  <a:pt x="0" y="13615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0" name="object 1100"/>
          <p:cNvSpPr/>
          <p:nvPr/>
        </p:nvSpPr>
        <p:spPr>
          <a:xfrm>
            <a:off x="3943755" y="9235832"/>
            <a:ext cx="11430" cy="20320"/>
          </a:xfrm>
          <a:custGeom>
            <a:avLst/>
            <a:gdLst/>
            <a:ahLst/>
            <a:cxnLst/>
            <a:rect l="l" t="t" r="r" b="b"/>
            <a:pathLst>
              <a:path w="11429" h="20320">
                <a:moveTo>
                  <a:pt x="0" y="0"/>
                </a:moveTo>
                <a:lnTo>
                  <a:pt x="11252" y="1983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1" name="object 1101"/>
          <p:cNvSpPr/>
          <p:nvPr/>
        </p:nvSpPr>
        <p:spPr>
          <a:xfrm>
            <a:off x="3715318" y="9255673"/>
            <a:ext cx="240029" cy="136525"/>
          </a:xfrm>
          <a:custGeom>
            <a:avLst/>
            <a:gdLst/>
            <a:ahLst/>
            <a:cxnLst/>
            <a:rect l="l" t="t" r="r" b="b"/>
            <a:pathLst>
              <a:path w="240029" h="136525">
                <a:moveTo>
                  <a:pt x="239687" y="0"/>
                </a:moveTo>
                <a:lnTo>
                  <a:pt x="0" y="13611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2" name="object 1102"/>
          <p:cNvSpPr/>
          <p:nvPr/>
        </p:nvSpPr>
        <p:spPr>
          <a:xfrm>
            <a:off x="3704022" y="9371989"/>
            <a:ext cx="11430" cy="20320"/>
          </a:xfrm>
          <a:custGeom>
            <a:avLst/>
            <a:gdLst/>
            <a:ahLst/>
            <a:cxnLst/>
            <a:rect l="l" t="t" r="r" b="b"/>
            <a:pathLst>
              <a:path w="11429" h="20320">
                <a:moveTo>
                  <a:pt x="11290" y="19799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3" name="object 1103"/>
          <p:cNvSpPr/>
          <p:nvPr/>
        </p:nvSpPr>
        <p:spPr>
          <a:xfrm>
            <a:off x="3704023" y="9235828"/>
            <a:ext cx="240029" cy="136525"/>
          </a:xfrm>
          <a:custGeom>
            <a:avLst/>
            <a:gdLst/>
            <a:ahLst/>
            <a:cxnLst/>
            <a:rect l="l" t="t" r="r" b="b"/>
            <a:pathLst>
              <a:path w="240029" h="136525">
                <a:moveTo>
                  <a:pt x="0" y="136156"/>
                </a:moveTo>
                <a:lnTo>
                  <a:pt x="23972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4" name="object 1104"/>
          <p:cNvSpPr/>
          <p:nvPr/>
        </p:nvSpPr>
        <p:spPr>
          <a:xfrm>
            <a:off x="3955005" y="9255673"/>
            <a:ext cx="11430" cy="20320"/>
          </a:xfrm>
          <a:custGeom>
            <a:avLst/>
            <a:gdLst/>
            <a:ahLst/>
            <a:cxnLst/>
            <a:rect l="l" t="t" r="r" b="b"/>
            <a:pathLst>
              <a:path w="11429" h="20320">
                <a:moveTo>
                  <a:pt x="0" y="0"/>
                </a:moveTo>
                <a:lnTo>
                  <a:pt x="11252" y="1979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5" name="object 1105"/>
          <p:cNvSpPr/>
          <p:nvPr/>
        </p:nvSpPr>
        <p:spPr>
          <a:xfrm>
            <a:off x="3726568" y="9275476"/>
            <a:ext cx="240029" cy="136525"/>
          </a:xfrm>
          <a:custGeom>
            <a:avLst/>
            <a:gdLst/>
            <a:ahLst/>
            <a:cxnLst/>
            <a:rect l="l" t="t" r="r" b="b"/>
            <a:pathLst>
              <a:path w="240029" h="136525">
                <a:moveTo>
                  <a:pt x="239687" y="0"/>
                </a:moveTo>
                <a:lnTo>
                  <a:pt x="0" y="13615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6" name="object 1106"/>
          <p:cNvSpPr/>
          <p:nvPr/>
        </p:nvSpPr>
        <p:spPr>
          <a:xfrm>
            <a:off x="3715311" y="9391791"/>
            <a:ext cx="11430" cy="20320"/>
          </a:xfrm>
          <a:custGeom>
            <a:avLst/>
            <a:gdLst/>
            <a:ahLst/>
            <a:cxnLst/>
            <a:rect l="l" t="t" r="r" b="b"/>
            <a:pathLst>
              <a:path w="11429" h="20320">
                <a:moveTo>
                  <a:pt x="11252" y="1983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7" name="object 1107"/>
          <p:cNvSpPr/>
          <p:nvPr/>
        </p:nvSpPr>
        <p:spPr>
          <a:xfrm>
            <a:off x="3715312" y="9255669"/>
            <a:ext cx="240029" cy="136525"/>
          </a:xfrm>
          <a:custGeom>
            <a:avLst/>
            <a:gdLst/>
            <a:ahLst/>
            <a:cxnLst/>
            <a:rect l="l" t="t" r="r" b="b"/>
            <a:pathLst>
              <a:path w="240029" h="136525">
                <a:moveTo>
                  <a:pt x="0" y="136118"/>
                </a:moveTo>
                <a:lnTo>
                  <a:pt x="23968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8" name="object 1108"/>
          <p:cNvSpPr/>
          <p:nvPr/>
        </p:nvSpPr>
        <p:spPr>
          <a:xfrm>
            <a:off x="3966255" y="9275476"/>
            <a:ext cx="11430" cy="20320"/>
          </a:xfrm>
          <a:custGeom>
            <a:avLst/>
            <a:gdLst/>
            <a:ahLst/>
            <a:cxnLst/>
            <a:rect l="l" t="t" r="r" b="b"/>
            <a:pathLst>
              <a:path w="11429" h="20320">
                <a:moveTo>
                  <a:pt x="0" y="0"/>
                </a:moveTo>
                <a:lnTo>
                  <a:pt x="11290" y="1983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9" name="object 1109"/>
          <p:cNvSpPr/>
          <p:nvPr/>
        </p:nvSpPr>
        <p:spPr>
          <a:xfrm>
            <a:off x="3737820" y="9295319"/>
            <a:ext cx="240029" cy="136525"/>
          </a:xfrm>
          <a:custGeom>
            <a:avLst/>
            <a:gdLst/>
            <a:ahLst/>
            <a:cxnLst/>
            <a:rect l="l" t="t" r="r" b="b"/>
            <a:pathLst>
              <a:path w="240029" h="136525">
                <a:moveTo>
                  <a:pt x="239725" y="0"/>
                </a:moveTo>
                <a:lnTo>
                  <a:pt x="0" y="13615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0" name="object 1110"/>
          <p:cNvSpPr/>
          <p:nvPr/>
        </p:nvSpPr>
        <p:spPr>
          <a:xfrm>
            <a:off x="3726562" y="9411634"/>
            <a:ext cx="11430" cy="20320"/>
          </a:xfrm>
          <a:custGeom>
            <a:avLst/>
            <a:gdLst/>
            <a:ahLst/>
            <a:cxnLst/>
            <a:rect l="l" t="t" r="r" b="b"/>
            <a:pathLst>
              <a:path w="11429" h="20320">
                <a:moveTo>
                  <a:pt x="11252" y="1983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1" name="object 1111"/>
          <p:cNvSpPr/>
          <p:nvPr/>
        </p:nvSpPr>
        <p:spPr>
          <a:xfrm>
            <a:off x="3726563" y="9275472"/>
            <a:ext cx="240029" cy="136525"/>
          </a:xfrm>
          <a:custGeom>
            <a:avLst/>
            <a:gdLst/>
            <a:ahLst/>
            <a:cxnLst/>
            <a:rect l="l" t="t" r="r" b="b"/>
            <a:pathLst>
              <a:path w="240029" h="136525">
                <a:moveTo>
                  <a:pt x="0" y="136156"/>
                </a:moveTo>
                <a:lnTo>
                  <a:pt x="23968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2" name="object 1112"/>
          <p:cNvSpPr/>
          <p:nvPr/>
        </p:nvSpPr>
        <p:spPr>
          <a:xfrm>
            <a:off x="3977545" y="9295319"/>
            <a:ext cx="11430" cy="20320"/>
          </a:xfrm>
          <a:custGeom>
            <a:avLst/>
            <a:gdLst/>
            <a:ahLst/>
            <a:cxnLst/>
            <a:rect l="l" t="t" r="r" b="b"/>
            <a:pathLst>
              <a:path w="11429" h="20320">
                <a:moveTo>
                  <a:pt x="0" y="0"/>
                </a:moveTo>
                <a:lnTo>
                  <a:pt x="11252" y="1983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3" name="object 1113"/>
          <p:cNvSpPr/>
          <p:nvPr/>
        </p:nvSpPr>
        <p:spPr>
          <a:xfrm>
            <a:off x="3749109" y="9315160"/>
            <a:ext cx="240029" cy="136525"/>
          </a:xfrm>
          <a:custGeom>
            <a:avLst/>
            <a:gdLst/>
            <a:ahLst/>
            <a:cxnLst/>
            <a:rect l="l" t="t" r="r" b="b"/>
            <a:pathLst>
              <a:path w="240029" h="136525">
                <a:moveTo>
                  <a:pt x="239687" y="0"/>
                </a:moveTo>
                <a:lnTo>
                  <a:pt x="0" y="13615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4" name="object 1114"/>
          <p:cNvSpPr/>
          <p:nvPr/>
        </p:nvSpPr>
        <p:spPr>
          <a:xfrm>
            <a:off x="3737813" y="9431476"/>
            <a:ext cx="11430" cy="20320"/>
          </a:xfrm>
          <a:custGeom>
            <a:avLst/>
            <a:gdLst/>
            <a:ahLst/>
            <a:cxnLst/>
            <a:rect l="l" t="t" r="r" b="b"/>
            <a:pathLst>
              <a:path w="11429" h="20320">
                <a:moveTo>
                  <a:pt x="11290" y="1983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5" name="object 1115"/>
          <p:cNvSpPr/>
          <p:nvPr/>
        </p:nvSpPr>
        <p:spPr>
          <a:xfrm>
            <a:off x="3737814" y="9295315"/>
            <a:ext cx="240029" cy="136525"/>
          </a:xfrm>
          <a:custGeom>
            <a:avLst/>
            <a:gdLst/>
            <a:ahLst/>
            <a:cxnLst/>
            <a:rect l="l" t="t" r="r" b="b"/>
            <a:pathLst>
              <a:path w="240029" h="136525">
                <a:moveTo>
                  <a:pt x="0" y="136156"/>
                </a:moveTo>
                <a:lnTo>
                  <a:pt x="23972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6" name="object 1116"/>
          <p:cNvSpPr/>
          <p:nvPr/>
        </p:nvSpPr>
        <p:spPr>
          <a:xfrm>
            <a:off x="3988796" y="9315160"/>
            <a:ext cx="11430" cy="20320"/>
          </a:xfrm>
          <a:custGeom>
            <a:avLst/>
            <a:gdLst/>
            <a:ahLst/>
            <a:cxnLst/>
            <a:rect l="l" t="t" r="r" b="b"/>
            <a:pathLst>
              <a:path w="11429" h="20320">
                <a:moveTo>
                  <a:pt x="0" y="0"/>
                </a:moveTo>
                <a:lnTo>
                  <a:pt x="11252" y="1979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7" name="object 1117"/>
          <p:cNvSpPr/>
          <p:nvPr/>
        </p:nvSpPr>
        <p:spPr>
          <a:xfrm>
            <a:off x="3760360" y="9334961"/>
            <a:ext cx="240029" cy="136525"/>
          </a:xfrm>
          <a:custGeom>
            <a:avLst/>
            <a:gdLst/>
            <a:ahLst/>
            <a:cxnLst/>
            <a:rect l="l" t="t" r="r" b="b"/>
            <a:pathLst>
              <a:path w="240029" h="136525">
                <a:moveTo>
                  <a:pt x="239687" y="0"/>
                </a:moveTo>
                <a:lnTo>
                  <a:pt x="0" y="13615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8" name="object 1118"/>
          <p:cNvSpPr/>
          <p:nvPr/>
        </p:nvSpPr>
        <p:spPr>
          <a:xfrm>
            <a:off x="3749102" y="9451316"/>
            <a:ext cx="11430" cy="20320"/>
          </a:xfrm>
          <a:custGeom>
            <a:avLst/>
            <a:gdLst/>
            <a:ahLst/>
            <a:cxnLst/>
            <a:rect l="l" t="t" r="r" b="b"/>
            <a:pathLst>
              <a:path w="11429" h="20320">
                <a:moveTo>
                  <a:pt x="11252" y="19799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9" name="object 1119"/>
          <p:cNvSpPr/>
          <p:nvPr/>
        </p:nvSpPr>
        <p:spPr>
          <a:xfrm>
            <a:off x="3749103" y="9315156"/>
            <a:ext cx="240029" cy="136525"/>
          </a:xfrm>
          <a:custGeom>
            <a:avLst/>
            <a:gdLst/>
            <a:ahLst/>
            <a:cxnLst/>
            <a:rect l="l" t="t" r="r" b="b"/>
            <a:pathLst>
              <a:path w="240029" h="136525">
                <a:moveTo>
                  <a:pt x="0" y="136156"/>
                </a:moveTo>
                <a:lnTo>
                  <a:pt x="23968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0" name="object 1120"/>
          <p:cNvSpPr/>
          <p:nvPr/>
        </p:nvSpPr>
        <p:spPr>
          <a:xfrm>
            <a:off x="191537" y="8078457"/>
            <a:ext cx="3810" cy="6350"/>
          </a:xfrm>
          <a:custGeom>
            <a:avLst/>
            <a:gdLst/>
            <a:ahLst/>
            <a:cxnLst/>
            <a:rect l="l" t="t" r="r" b="b"/>
            <a:pathLst>
              <a:path w="3810" h="6350">
                <a:moveTo>
                  <a:pt x="0" y="0"/>
                </a:moveTo>
                <a:lnTo>
                  <a:pt x="3225" y="585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1" name="object 1121"/>
          <p:cNvSpPr/>
          <p:nvPr/>
        </p:nvSpPr>
        <p:spPr>
          <a:xfrm>
            <a:off x="6299258" y="3324790"/>
            <a:ext cx="57150" cy="0"/>
          </a:xfrm>
          <a:custGeom>
            <a:avLst/>
            <a:gdLst/>
            <a:ahLst/>
            <a:cxnLst/>
            <a:rect l="l" t="t" r="r" b="b"/>
            <a:pathLst>
              <a:path w="57150" h="0">
                <a:moveTo>
                  <a:pt x="5701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2" name="object 1122"/>
          <p:cNvSpPr/>
          <p:nvPr/>
        </p:nvSpPr>
        <p:spPr>
          <a:xfrm>
            <a:off x="6319744" y="3363187"/>
            <a:ext cx="25400" cy="12700"/>
          </a:xfrm>
          <a:custGeom>
            <a:avLst/>
            <a:gdLst/>
            <a:ahLst/>
            <a:cxnLst/>
            <a:rect l="l" t="t" r="r" b="b"/>
            <a:pathLst>
              <a:path w="25400" h="12700">
                <a:moveTo>
                  <a:pt x="25158" y="0"/>
                </a:moveTo>
                <a:lnTo>
                  <a:pt x="24891" y="6756"/>
                </a:lnTo>
                <a:lnTo>
                  <a:pt x="19342" y="12115"/>
                </a:lnTo>
                <a:lnTo>
                  <a:pt x="12572" y="12115"/>
                </a:lnTo>
                <a:lnTo>
                  <a:pt x="5816" y="12115"/>
                </a:lnTo>
                <a:lnTo>
                  <a:pt x="228" y="6756"/>
                </a:ln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3" name="object 1123"/>
          <p:cNvSpPr/>
          <p:nvPr/>
        </p:nvSpPr>
        <p:spPr>
          <a:xfrm>
            <a:off x="6299253" y="3318312"/>
            <a:ext cx="0" cy="95250"/>
          </a:xfrm>
          <a:custGeom>
            <a:avLst/>
            <a:gdLst/>
            <a:ahLst/>
            <a:cxnLst/>
            <a:rect l="l" t="t" r="r" b="b"/>
            <a:pathLst>
              <a:path w="0" h="95250">
                <a:moveTo>
                  <a:pt x="0" y="9502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4" name="object 1124"/>
          <p:cNvSpPr/>
          <p:nvPr/>
        </p:nvSpPr>
        <p:spPr>
          <a:xfrm>
            <a:off x="6319739" y="3324795"/>
            <a:ext cx="0" cy="38735"/>
          </a:xfrm>
          <a:custGeom>
            <a:avLst/>
            <a:gdLst/>
            <a:ahLst/>
            <a:cxnLst/>
            <a:rect l="l" t="t" r="r" b="b"/>
            <a:pathLst>
              <a:path w="0" h="38735">
                <a:moveTo>
                  <a:pt x="0" y="38392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5" name="object 1125"/>
          <p:cNvSpPr/>
          <p:nvPr/>
        </p:nvSpPr>
        <p:spPr>
          <a:xfrm>
            <a:off x="6344903" y="3324795"/>
            <a:ext cx="0" cy="38735"/>
          </a:xfrm>
          <a:custGeom>
            <a:avLst/>
            <a:gdLst/>
            <a:ahLst/>
            <a:cxnLst/>
            <a:rect l="l" t="t" r="r" b="b"/>
            <a:pathLst>
              <a:path w="0" h="38735">
                <a:moveTo>
                  <a:pt x="0" y="38392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6" name="object 1126"/>
          <p:cNvSpPr/>
          <p:nvPr/>
        </p:nvSpPr>
        <p:spPr>
          <a:xfrm>
            <a:off x="6280247" y="3413340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9011" y="0"/>
                </a:moveTo>
                <a:lnTo>
                  <a:pt x="5588" y="5562"/>
                </a:lnTo>
                <a:lnTo>
                  <a:pt x="0" y="18999"/>
                </a:lnTo>
                <a:lnTo>
                  <a:pt x="5588" y="32435"/>
                </a:lnTo>
                <a:lnTo>
                  <a:pt x="19011" y="37998"/>
                </a:lnTo>
                <a:lnTo>
                  <a:pt x="32461" y="32435"/>
                </a:lnTo>
                <a:lnTo>
                  <a:pt x="38011" y="18999"/>
                </a:lnTo>
                <a:lnTo>
                  <a:pt x="32461" y="5562"/>
                </a:lnTo>
                <a:lnTo>
                  <a:pt x="19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27" name="object 1127"/>
          <p:cNvSpPr/>
          <p:nvPr/>
        </p:nvSpPr>
        <p:spPr>
          <a:xfrm>
            <a:off x="6280486" y="3413416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37770" y="18923"/>
                </a:moveTo>
                <a:lnTo>
                  <a:pt x="32756" y="6066"/>
                </a:lnTo>
                <a:lnTo>
                  <a:pt x="20473" y="0"/>
                </a:lnTo>
                <a:lnTo>
                  <a:pt x="6656" y="4531"/>
                </a:lnTo>
                <a:lnTo>
                  <a:pt x="0" y="15904"/>
                </a:lnTo>
                <a:lnTo>
                  <a:pt x="4082" y="30392"/>
                </a:lnTo>
                <a:lnTo>
                  <a:pt x="14744" y="37489"/>
                </a:lnTo>
                <a:lnTo>
                  <a:pt x="29712" y="33796"/>
                </a:lnTo>
                <a:lnTo>
                  <a:pt x="37151" y="236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8" name="object 1128"/>
          <p:cNvSpPr/>
          <p:nvPr/>
        </p:nvSpPr>
        <p:spPr>
          <a:xfrm>
            <a:off x="6464525" y="3746704"/>
            <a:ext cx="57150" cy="0"/>
          </a:xfrm>
          <a:custGeom>
            <a:avLst/>
            <a:gdLst/>
            <a:ahLst/>
            <a:cxnLst/>
            <a:rect l="l" t="t" r="r" b="b"/>
            <a:pathLst>
              <a:path w="57150" h="0">
                <a:moveTo>
                  <a:pt x="5701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9" name="object 1129"/>
          <p:cNvSpPr/>
          <p:nvPr/>
        </p:nvSpPr>
        <p:spPr>
          <a:xfrm>
            <a:off x="6485013" y="3785103"/>
            <a:ext cx="25400" cy="12700"/>
          </a:xfrm>
          <a:custGeom>
            <a:avLst/>
            <a:gdLst/>
            <a:ahLst/>
            <a:cxnLst/>
            <a:rect l="l" t="t" r="r" b="b"/>
            <a:pathLst>
              <a:path w="25400" h="12700">
                <a:moveTo>
                  <a:pt x="25158" y="0"/>
                </a:moveTo>
                <a:lnTo>
                  <a:pt x="24891" y="6756"/>
                </a:lnTo>
                <a:lnTo>
                  <a:pt x="19342" y="12115"/>
                </a:lnTo>
                <a:lnTo>
                  <a:pt x="12572" y="12115"/>
                </a:lnTo>
                <a:lnTo>
                  <a:pt x="5816" y="12115"/>
                </a:lnTo>
                <a:lnTo>
                  <a:pt x="228" y="6756"/>
                </a:ln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0" name="object 1130"/>
          <p:cNvSpPr/>
          <p:nvPr/>
        </p:nvSpPr>
        <p:spPr>
          <a:xfrm>
            <a:off x="6464520" y="3740227"/>
            <a:ext cx="0" cy="95250"/>
          </a:xfrm>
          <a:custGeom>
            <a:avLst/>
            <a:gdLst/>
            <a:ahLst/>
            <a:cxnLst/>
            <a:rect l="l" t="t" r="r" b="b"/>
            <a:pathLst>
              <a:path w="0" h="95250">
                <a:moveTo>
                  <a:pt x="0" y="9502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1" name="object 1131"/>
          <p:cNvSpPr/>
          <p:nvPr/>
        </p:nvSpPr>
        <p:spPr>
          <a:xfrm>
            <a:off x="6485008" y="3746710"/>
            <a:ext cx="0" cy="38735"/>
          </a:xfrm>
          <a:custGeom>
            <a:avLst/>
            <a:gdLst/>
            <a:ahLst/>
            <a:cxnLst/>
            <a:rect l="l" t="t" r="r" b="b"/>
            <a:pathLst>
              <a:path w="0" h="38735">
                <a:moveTo>
                  <a:pt x="0" y="38392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2" name="object 1132"/>
          <p:cNvSpPr/>
          <p:nvPr/>
        </p:nvSpPr>
        <p:spPr>
          <a:xfrm>
            <a:off x="6510172" y="3746710"/>
            <a:ext cx="0" cy="38735"/>
          </a:xfrm>
          <a:custGeom>
            <a:avLst/>
            <a:gdLst/>
            <a:ahLst/>
            <a:cxnLst/>
            <a:rect l="l" t="t" r="r" b="b"/>
            <a:pathLst>
              <a:path w="0" h="38735">
                <a:moveTo>
                  <a:pt x="0" y="38392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3" name="object 1133"/>
          <p:cNvSpPr/>
          <p:nvPr/>
        </p:nvSpPr>
        <p:spPr>
          <a:xfrm>
            <a:off x="6445516" y="3835242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99" y="0"/>
                </a:moveTo>
                <a:lnTo>
                  <a:pt x="5588" y="5575"/>
                </a:lnTo>
                <a:lnTo>
                  <a:pt x="0" y="19011"/>
                </a:lnTo>
                <a:lnTo>
                  <a:pt x="5588" y="32448"/>
                </a:lnTo>
                <a:lnTo>
                  <a:pt x="18999" y="38011"/>
                </a:lnTo>
                <a:lnTo>
                  <a:pt x="32461" y="32448"/>
                </a:lnTo>
                <a:lnTo>
                  <a:pt x="38011" y="19011"/>
                </a:lnTo>
                <a:lnTo>
                  <a:pt x="32461" y="5575"/>
                </a:lnTo>
                <a:lnTo>
                  <a:pt x="189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34" name="object 1134"/>
          <p:cNvSpPr/>
          <p:nvPr/>
        </p:nvSpPr>
        <p:spPr>
          <a:xfrm>
            <a:off x="6445758" y="3835318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37768" y="18935"/>
                </a:moveTo>
                <a:lnTo>
                  <a:pt x="32757" y="6075"/>
                </a:lnTo>
                <a:lnTo>
                  <a:pt x="20480" y="0"/>
                </a:lnTo>
                <a:lnTo>
                  <a:pt x="6661" y="4530"/>
                </a:lnTo>
                <a:lnTo>
                  <a:pt x="0" y="15900"/>
                </a:lnTo>
                <a:lnTo>
                  <a:pt x="4076" y="30395"/>
                </a:lnTo>
                <a:lnTo>
                  <a:pt x="14729" y="37498"/>
                </a:lnTo>
                <a:lnTo>
                  <a:pt x="29702" y="33810"/>
                </a:lnTo>
                <a:lnTo>
                  <a:pt x="37146" y="2371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5" name="object 1135"/>
          <p:cNvSpPr/>
          <p:nvPr/>
        </p:nvSpPr>
        <p:spPr>
          <a:xfrm>
            <a:off x="6582815" y="4078990"/>
            <a:ext cx="57150" cy="0"/>
          </a:xfrm>
          <a:custGeom>
            <a:avLst/>
            <a:gdLst/>
            <a:ahLst/>
            <a:cxnLst/>
            <a:rect l="l" t="t" r="r" b="b"/>
            <a:pathLst>
              <a:path w="57150" h="0">
                <a:moveTo>
                  <a:pt x="5701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6" name="object 1136"/>
          <p:cNvSpPr/>
          <p:nvPr/>
        </p:nvSpPr>
        <p:spPr>
          <a:xfrm>
            <a:off x="6603301" y="4117388"/>
            <a:ext cx="25400" cy="12700"/>
          </a:xfrm>
          <a:custGeom>
            <a:avLst/>
            <a:gdLst/>
            <a:ahLst/>
            <a:cxnLst/>
            <a:rect l="l" t="t" r="r" b="b"/>
            <a:pathLst>
              <a:path w="25400" h="12700">
                <a:moveTo>
                  <a:pt x="25158" y="0"/>
                </a:moveTo>
                <a:lnTo>
                  <a:pt x="24891" y="6756"/>
                </a:lnTo>
                <a:lnTo>
                  <a:pt x="19342" y="12115"/>
                </a:lnTo>
                <a:lnTo>
                  <a:pt x="12572" y="12115"/>
                </a:lnTo>
                <a:lnTo>
                  <a:pt x="5816" y="12115"/>
                </a:lnTo>
                <a:lnTo>
                  <a:pt x="228" y="6756"/>
                </a:ln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7" name="object 1137"/>
          <p:cNvSpPr/>
          <p:nvPr/>
        </p:nvSpPr>
        <p:spPr>
          <a:xfrm>
            <a:off x="6582809" y="4072514"/>
            <a:ext cx="0" cy="95250"/>
          </a:xfrm>
          <a:custGeom>
            <a:avLst/>
            <a:gdLst/>
            <a:ahLst/>
            <a:cxnLst/>
            <a:rect l="l" t="t" r="r" b="b"/>
            <a:pathLst>
              <a:path w="0" h="95250">
                <a:moveTo>
                  <a:pt x="0" y="9502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8" name="object 1138"/>
          <p:cNvSpPr/>
          <p:nvPr/>
        </p:nvSpPr>
        <p:spPr>
          <a:xfrm>
            <a:off x="6603296" y="4078995"/>
            <a:ext cx="0" cy="38735"/>
          </a:xfrm>
          <a:custGeom>
            <a:avLst/>
            <a:gdLst/>
            <a:ahLst/>
            <a:cxnLst/>
            <a:rect l="l" t="t" r="r" b="b"/>
            <a:pathLst>
              <a:path w="0" h="38735">
                <a:moveTo>
                  <a:pt x="0" y="38392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9" name="object 1139"/>
          <p:cNvSpPr/>
          <p:nvPr/>
        </p:nvSpPr>
        <p:spPr>
          <a:xfrm>
            <a:off x="6628460" y="4078995"/>
            <a:ext cx="0" cy="38735"/>
          </a:xfrm>
          <a:custGeom>
            <a:avLst/>
            <a:gdLst/>
            <a:ahLst/>
            <a:cxnLst/>
            <a:rect l="l" t="t" r="r" b="b"/>
            <a:pathLst>
              <a:path w="0" h="38735">
                <a:moveTo>
                  <a:pt x="0" y="38392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0" name="object 1140"/>
          <p:cNvSpPr/>
          <p:nvPr/>
        </p:nvSpPr>
        <p:spPr>
          <a:xfrm>
            <a:off x="6563804" y="4167541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99" y="0"/>
                </a:moveTo>
                <a:lnTo>
                  <a:pt x="5588" y="5562"/>
                </a:lnTo>
                <a:lnTo>
                  <a:pt x="0" y="18999"/>
                </a:lnTo>
                <a:lnTo>
                  <a:pt x="5588" y="32435"/>
                </a:lnTo>
                <a:lnTo>
                  <a:pt x="18999" y="37998"/>
                </a:lnTo>
                <a:lnTo>
                  <a:pt x="32461" y="32435"/>
                </a:lnTo>
                <a:lnTo>
                  <a:pt x="38011" y="18999"/>
                </a:lnTo>
                <a:lnTo>
                  <a:pt x="32461" y="5562"/>
                </a:lnTo>
                <a:lnTo>
                  <a:pt x="189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41" name="object 1141"/>
          <p:cNvSpPr/>
          <p:nvPr/>
        </p:nvSpPr>
        <p:spPr>
          <a:xfrm>
            <a:off x="6564043" y="4167616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37770" y="18923"/>
                </a:moveTo>
                <a:lnTo>
                  <a:pt x="32756" y="6066"/>
                </a:lnTo>
                <a:lnTo>
                  <a:pt x="20473" y="0"/>
                </a:lnTo>
                <a:lnTo>
                  <a:pt x="6656" y="4531"/>
                </a:lnTo>
                <a:lnTo>
                  <a:pt x="0" y="15904"/>
                </a:lnTo>
                <a:lnTo>
                  <a:pt x="4082" y="30392"/>
                </a:lnTo>
                <a:lnTo>
                  <a:pt x="14744" y="37489"/>
                </a:lnTo>
                <a:lnTo>
                  <a:pt x="29712" y="33796"/>
                </a:lnTo>
                <a:lnTo>
                  <a:pt x="37151" y="236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2" name="object 1142"/>
          <p:cNvSpPr/>
          <p:nvPr/>
        </p:nvSpPr>
        <p:spPr>
          <a:xfrm>
            <a:off x="7383995" y="3796420"/>
            <a:ext cx="57150" cy="0"/>
          </a:xfrm>
          <a:custGeom>
            <a:avLst/>
            <a:gdLst/>
            <a:ahLst/>
            <a:cxnLst/>
            <a:rect l="l" t="t" r="r" b="b"/>
            <a:pathLst>
              <a:path w="57150" h="0">
                <a:moveTo>
                  <a:pt x="5701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3" name="object 1143"/>
          <p:cNvSpPr/>
          <p:nvPr/>
        </p:nvSpPr>
        <p:spPr>
          <a:xfrm>
            <a:off x="7404482" y="3834819"/>
            <a:ext cx="25400" cy="12700"/>
          </a:xfrm>
          <a:custGeom>
            <a:avLst/>
            <a:gdLst/>
            <a:ahLst/>
            <a:cxnLst/>
            <a:rect l="l" t="t" r="r" b="b"/>
            <a:pathLst>
              <a:path w="25400" h="12700">
                <a:moveTo>
                  <a:pt x="25158" y="0"/>
                </a:moveTo>
                <a:lnTo>
                  <a:pt x="24891" y="6756"/>
                </a:lnTo>
                <a:lnTo>
                  <a:pt x="19342" y="12115"/>
                </a:lnTo>
                <a:lnTo>
                  <a:pt x="12572" y="12115"/>
                </a:lnTo>
                <a:lnTo>
                  <a:pt x="5816" y="12115"/>
                </a:lnTo>
                <a:lnTo>
                  <a:pt x="228" y="6756"/>
                </a:ln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4" name="object 1144"/>
          <p:cNvSpPr/>
          <p:nvPr/>
        </p:nvSpPr>
        <p:spPr>
          <a:xfrm>
            <a:off x="7383991" y="3789945"/>
            <a:ext cx="0" cy="95250"/>
          </a:xfrm>
          <a:custGeom>
            <a:avLst/>
            <a:gdLst/>
            <a:ahLst/>
            <a:cxnLst/>
            <a:rect l="l" t="t" r="r" b="b"/>
            <a:pathLst>
              <a:path w="0" h="95250">
                <a:moveTo>
                  <a:pt x="0" y="9502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5" name="object 1145"/>
          <p:cNvSpPr/>
          <p:nvPr/>
        </p:nvSpPr>
        <p:spPr>
          <a:xfrm>
            <a:off x="7404478" y="3796427"/>
            <a:ext cx="0" cy="38735"/>
          </a:xfrm>
          <a:custGeom>
            <a:avLst/>
            <a:gdLst/>
            <a:ahLst/>
            <a:cxnLst/>
            <a:rect l="l" t="t" r="r" b="b"/>
            <a:pathLst>
              <a:path w="0" h="38735">
                <a:moveTo>
                  <a:pt x="0" y="38392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6" name="object 1146"/>
          <p:cNvSpPr/>
          <p:nvPr/>
        </p:nvSpPr>
        <p:spPr>
          <a:xfrm>
            <a:off x="7429641" y="3796427"/>
            <a:ext cx="0" cy="38735"/>
          </a:xfrm>
          <a:custGeom>
            <a:avLst/>
            <a:gdLst/>
            <a:ahLst/>
            <a:cxnLst/>
            <a:rect l="l" t="t" r="r" b="b"/>
            <a:pathLst>
              <a:path w="0" h="38735">
                <a:moveTo>
                  <a:pt x="0" y="38392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7" name="object 1147"/>
          <p:cNvSpPr/>
          <p:nvPr/>
        </p:nvSpPr>
        <p:spPr>
          <a:xfrm>
            <a:off x="7364985" y="3884973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9011" y="0"/>
                </a:moveTo>
                <a:lnTo>
                  <a:pt x="5588" y="5562"/>
                </a:lnTo>
                <a:lnTo>
                  <a:pt x="0" y="18999"/>
                </a:lnTo>
                <a:lnTo>
                  <a:pt x="5588" y="32435"/>
                </a:lnTo>
                <a:lnTo>
                  <a:pt x="19011" y="37998"/>
                </a:lnTo>
                <a:lnTo>
                  <a:pt x="32461" y="32435"/>
                </a:lnTo>
                <a:lnTo>
                  <a:pt x="38011" y="18999"/>
                </a:lnTo>
                <a:lnTo>
                  <a:pt x="32461" y="5562"/>
                </a:lnTo>
                <a:lnTo>
                  <a:pt x="19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48" name="object 1148"/>
          <p:cNvSpPr/>
          <p:nvPr/>
        </p:nvSpPr>
        <p:spPr>
          <a:xfrm>
            <a:off x="7365225" y="3885048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37770" y="18923"/>
                </a:moveTo>
                <a:lnTo>
                  <a:pt x="32756" y="6066"/>
                </a:lnTo>
                <a:lnTo>
                  <a:pt x="20473" y="0"/>
                </a:lnTo>
                <a:lnTo>
                  <a:pt x="6656" y="4531"/>
                </a:lnTo>
                <a:lnTo>
                  <a:pt x="0" y="15904"/>
                </a:lnTo>
                <a:lnTo>
                  <a:pt x="4082" y="30392"/>
                </a:lnTo>
                <a:lnTo>
                  <a:pt x="14744" y="37489"/>
                </a:lnTo>
                <a:lnTo>
                  <a:pt x="29712" y="33796"/>
                </a:lnTo>
                <a:lnTo>
                  <a:pt x="37151" y="236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9" name="object 1149"/>
          <p:cNvSpPr/>
          <p:nvPr/>
        </p:nvSpPr>
        <p:spPr>
          <a:xfrm>
            <a:off x="7256433" y="3463983"/>
            <a:ext cx="57150" cy="0"/>
          </a:xfrm>
          <a:custGeom>
            <a:avLst/>
            <a:gdLst/>
            <a:ahLst/>
            <a:cxnLst/>
            <a:rect l="l" t="t" r="r" b="b"/>
            <a:pathLst>
              <a:path w="57150" h="0">
                <a:moveTo>
                  <a:pt x="5701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0" name="object 1150"/>
          <p:cNvSpPr/>
          <p:nvPr/>
        </p:nvSpPr>
        <p:spPr>
          <a:xfrm>
            <a:off x="7276919" y="3502381"/>
            <a:ext cx="25400" cy="12700"/>
          </a:xfrm>
          <a:custGeom>
            <a:avLst/>
            <a:gdLst/>
            <a:ahLst/>
            <a:cxnLst/>
            <a:rect l="l" t="t" r="r" b="b"/>
            <a:pathLst>
              <a:path w="25400" h="12700">
                <a:moveTo>
                  <a:pt x="25158" y="0"/>
                </a:moveTo>
                <a:lnTo>
                  <a:pt x="24891" y="6756"/>
                </a:lnTo>
                <a:lnTo>
                  <a:pt x="19342" y="12115"/>
                </a:lnTo>
                <a:lnTo>
                  <a:pt x="12572" y="12115"/>
                </a:lnTo>
                <a:lnTo>
                  <a:pt x="5816" y="12115"/>
                </a:lnTo>
                <a:lnTo>
                  <a:pt x="228" y="6756"/>
                </a:ln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1" name="object 1151"/>
          <p:cNvSpPr/>
          <p:nvPr/>
        </p:nvSpPr>
        <p:spPr>
          <a:xfrm>
            <a:off x="7256428" y="3457507"/>
            <a:ext cx="0" cy="95250"/>
          </a:xfrm>
          <a:custGeom>
            <a:avLst/>
            <a:gdLst/>
            <a:ahLst/>
            <a:cxnLst/>
            <a:rect l="l" t="t" r="r" b="b"/>
            <a:pathLst>
              <a:path w="0" h="95250">
                <a:moveTo>
                  <a:pt x="0" y="9502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2" name="object 1152"/>
          <p:cNvSpPr/>
          <p:nvPr/>
        </p:nvSpPr>
        <p:spPr>
          <a:xfrm>
            <a:off x="7276915" y="3463989"/>
            <a:ext cx="0" cy="38735"/>
          </a:xfrm>
          <a:custGeom>
            <a:avLst/>
            <a:gdLst/>
            <a:ahLst/>
            <a:cxnLst/>
            <a:rect l="l" t="t" r="r" b="b"/>
            <a:pathLst>
              <a:path w="0" h="38735">
                <a:moveTo>
                  <a:pt x="0" y="38392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3" name="object 1153"/>
          <p:cNvSpPr/>
          <p:nvPr/>
        </p:nvSpPr>
        <p:spPr>
          <a:xfrm>
            <a:off x="7302078" y="3463989"/>
            <a:ext cx="0" cy="38735"/>
          </a:xfrm>
          <a:custGeom>
            <a:avLst/>
            <a:gdLst/>
            <a:ahLst/>
            <a:cxnLst/>
            <a:rect l="l" t="t" r="r" b="b"/>
            <a:pathLst>
              <a:path w="0" h="38735">
                <a:moveTo>
                  <a:pt x="0" y="38392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4" name="object 1154"/>
          <p:cNvSpPr/>
          <p:nvPr/>
        </p:nvSpPr>
        <p:spPr>
          <a:xfrm>
            <a:off x="7237424" y="3552534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99" y="0"/>
                </a:moveTo>
                <a:lnTo>
                  <a:pt x="5588" y="5562"/>
                </a:lnTo>
                <a:lnTo>
                  <a:pt x="0" y="18999"/>
                </a:lnTo>
                <a:lnTo>
                  <a:pt x="5588" y="32435"/>
                </a:lnTo>
                <a:lnTo>
                  <a:pt x="18999" y="37998"/>
                </a:lnTo>
                <a:lnTo>
                  <a:pt x="32461" y="32435"/>
                </a:lnTo>
                <a:lnTo>
                  <a:pt x="38011" y="18999"/>
                </a:lnTo>
                <a:lnTo>
                  <a:pt x="32461" y="5562"/>
                </a:lnTo>
                <a:lnTo>
                  <a:pt x="189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55" name="object 1155"/>
          <p:cNvSpPr/>
          <p:nvPr/>
        </p:nvSpPr>
        <p:spPr>
          <a:xfrm>
            <a:off x="7237662" y="3552609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37770" y="18923"/>
                </a:moveTo>
                <a:lnTo>
                  <a:pt x="32756" y="6066"/>
                </a:lnTo>
                <a:lnTo>
                  <a:pt x="20473" y="0"/>
                </a:lnTo>
                <a:lnTo>
                  <a:pt x="6656" y="4531"/>
                </a:lnTo>
                <a:lnTo>
                  <a:pt x="0" y="15904"/>
                </a:lnTo>
                <a:lnTo>
                  <a:pt x="4082" y="30392"/>
                </a:lnTo>
                <a:lnTo>
                  <a:pt x="14744" y="37489"/>
                </a:lnTo>
                <a:lnTo>
                  <a:pt x="29712" y="33796"/>
                </a:lnTo>
                <a:lnTo>
                  <a:pt x="37151" y="236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6" name="object 1156"/>
          <p:cNvSpPr/>
          <p:nvPr/>
        </p:nvSpPr>
        <p:spPr>
          <a:xfrm>
            <a:off x="7089112" y="3034087"/>
            <a:ext cx="57150" cy="0"/>
          </a:xfrm>
          <a:custGeom>
            <a:avLst/>
            <a:gdLst/>
            <a:ahLst/>
            <a:cxnLst/>
            <a:rect l="l" t="t" r="r" b="b"/>
            <a:pathLst>
              <a:path w="57150" h="0">
                <a:moveTo>
                  <a:pt x="5701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7" name="object 1157"/>
          <p:cNvSpPr/>
          <p:nvPr/>
        </p:nvSpPr>
        <p:spPr>
          <a:xfrm>
            <a:off x="7109598" y="3072485"/>
            <a:ext cx="25400" cy="12700"/>
          </a:xfrm>
          <a:custGeom>
            <a:avLst/>
            <a:gdLst/>
            <a:ahLst/>
            <a:cxnLst/>
            <a:rect l="l" t="t" r="r" b="b"/>
            <a:pathLst>
              <a:path w="25400" h="12700">
                <a:moveTo>
                  <a:pt x="25158" y="0"/>
                </a:moveTo>
                <a:lnTo>
                  <a:pt x="24891" y="6756"/>
                </a:lnTo>
                <a:lnTo>
                  <a:pt x="19342" y="12115"/>
                </a:lnTo>
                <a:lnTo>
                  <a:pt x="12572" y="12115"/>
                </a:lnTo>
                <a:lnTo>
                  <a:pt x="5816" y="12115"/>
                </a:lnTo>
                <a:lnTo>
                  <a:pt x="228" y="6756"/>
                </a:ln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8" name="object 1158"/>
          <p:cNvSpPr/>
          <p:nvPr/>
        </p:nvSpPr>
        <p:spPr>
          <a:xfrm>
            <a:off x="7089106" y="3027610"/>
            <a:ext cx="0" cy="95250"/>
          </a:xfrm>
          <a:custGeom>
            <a:avLst/>
            <a:gdLst/>
            <a:ahLst/>
            <a:cxnLst/>
            <a:rect l="l" t="t" r="r" b="b"/>
            <a:pathLst>
              <a:path w="0" h="95250">
                <a:moveTo>
                  <a:pt x="0" y="9502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9" name="object 1159"/>
          <p:cNvSpPr/>
          <p:nvPr/>
        </p:nvSpPr>
        <p:spPr>
          <a:xfrm>
            <a:off x="7109594" y="3034093"/>
            <a:ext cx="0" cy="38735"/>
          </a:xfrm>
          <a:custGeom>
            <a:avLst/>
            <a:gdLst/>
            <a:ahLst/>
            <a:cxnLst/>
            <a:rect l="l" t="t" r="r" b="b"/>
            <a:pathLst>
              <a:path w="0" h="38735">
                <a:moveTo>
                  <a:pt x="0" y="38392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0" name="object 1160"/>
          <p:cNvSpPr/>
          <p:nvPr/>
        </p:nvSpPr>
        <p:spPr>
          <a:xfrm>
            <a:off x="7134756" y="3034093"/>
            <a:ext cx="0" cy="38735"/>
          </a:xfrm>
          <a:custGeom>
            <a:avLst/>
            <a:gdLst/>
            <a:ahLst/>
            <a:cxnLst/>
            <a:rect l="l" t="t" r="r" b="b"/>
            <a:pathLst>
              <a:path w="0" h="38735">
                <a:moveTo>
                  <a:pt x="0" y="38392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1" name="object 1161"/>
          <p:cNvSpPr/>
          <p:nvPr/>
        </p:nvSpPr>
        <p:spPr>
          <a:xfrm>
            <a:off x="7070101" y="3122637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99" y="0"/>
                </a:moveTo>
                <a:lnTo>
                  <a:pt x="5588" y="5562"/>
                </a:lnTo>
                <a:lnTo>
                  <a:pt x="0" y="18999"/>
                </a:lnTo>
                <a:lnTo>
                  <a:pt x="5588" y="32435"/>
                </a:lnTo>
                <a:lnTo>
                  <a:pt x="18999" y="38011"/>
                </a:lnTo>
                <a:lnTo>
                  <a:pt x="32461" y="32435"/>
                </a:lnTo>
                <a:lnTo>
                  <a:pt x="38011" y="18999"/>
                </a:lnTo>
                <a:lnTo>
                  <a:pt x="32461" y="5562"/>
                </a:lnTo>
                <a:lnTo>
                  <a:pt x="189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62" name="object 1162"/>
          <p:cNvSpPr/>
          <p:nvPr/>
        </p:nvSpPr>
        <p:spPr>
          <a:xfrm>
            <a:off x="7070340" y="3122713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37770" y="18923"/>
                </a:moveTo>
                <a:lnTo>
                  <a:pt x="32756" y="6066"/>
                </a:lnTo>
                <a:lnTo>
                  <a:pt x="20473" y="0"/>
                </a:lnTo>
                <a:lnTo>
                  <a:pt x="6656" y="4531"/>
                </a:lnTo>
                <a:lnTo>
                  <a:pt x="0" y="15904"/>
                </a:lnTo>
                <a:lnTo>
                  <a:pt x="4080" y="30393"/>
                </a:lnTo>
                <a:lnTo>
                  <a:pt x="14736" y="37500"/>
                </a:lnTo>
                <a:lnTo>
                  <a:pt x="29704" y="33808"/>
                </a:lnTo>
                <a:lnTo>
                  <a:pt x="37147" y="2370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3" name="object 1163"/>
          <p:cNvSpPr/>
          <p:nvPr/>
        </p:nvSpPr>
        <p:spPr>
          <a:xfrm>
            <a:off x="6804442" y="3646460"/>
            <a:ext cx="13335" cy="14604"/>
          </a:xfrm>
          <a:custGeom>
            <a:avLst/>
            <a:gdLst/>
            <a:ahLst/>
            <a:cxnLst/>
            <a:rect l="l" t="t" r="r" b="b"/>
            <a:pathLst>
              <a:path w="13334" h="14604">
                <a:moveTo>
                  <a:pt x="12928" y="1405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4" name="object 1164"/>
          <p:cNvSpPr/>
          <p:nvPr/>
        </p:nvSpPr>
        <p:spPr>
          <a:xfrm>
            <a:off x="6797983" y="3628968"/>
            <a:ext cx="6985" cy="17780"/>
          </a:xfrm>
          <a:custGeom>
            <a:avLst/>
            <a:gdLst/>
            <a:ahLst/>
            <a:cxnLst/>
            <a:rect l="l" t="t" r="r" b="b"/>
            <a:pathLst>
              <a:path w="6984" h="17779">
                <a:moveTo>
                  <a:pt x="6464" y="1748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5" name="object 1165"/>
          <p:cNvSpPr/>
          <p:nvPr/>
        </p:nvSpPr>
        <p:spPr>
          <a:xfrm>
            <a:off x="6797985" y="3598186"/>
            <a:ext cx="6985" cy="31115"/>
          </a:xfrm>
          <a:custGeom>
            <a:avLst/>
            <a:gdLst/>
            <a:ahLst/>
            <a:cxnLst/>
            <a:rect l="l" t="t" r="r" b="b"/>
            <a:pathLst>
              <a:path w="6984" h="31114">
                <a:moveTo>
                  <a:pt x="0" y="30784"/>
                </a:moveTo>
                <a:lnTo>
                  <a:pt x="684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6" name="object 1166"/>
          <p:cNvSpPr/>
          <p:nvPr/>
        </p:nvSpPr>
        <p:spPr>
          <a:xfrm>
            <a:off x="6804827" y="3578802"/>
            <a:ext cx="1905" cy="19685"/>
          </a:xfrm>
          <a:custGeom>
            <a:avLst/>
            <a:gdLst/>
            <a:ahLst/>
            <a:cxnLst/>
            <a:rect l="l" t="t" r="r" b="b"/>
            <a:pathLst>
              <a:path w="1904" h="19685">
                <a:moveTo>
                  <a:pt x="0" y="19380"/>
                </a:moveTo>
                <a:lnTo>
                  <a:pt x="190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7" name="object 1167"/>
          <p:cNvSpPr/>
          <p:nvPr/>
        </p:nvSpPr>
        <p:spPr>
          <a:xfrm>
            <a:off x="6795705" y="3547631"/>
            <a:ext cx="11430" cy="31750"/>
          </a:xfrm>
          <a:custGeom>
            <a:avLst/>
            <a:gdLst/>
            <a:ahLst/>
            <a:cxnLst/>
            <a:rect l="l" t="t" r="r" b="b"/>
            <a:pathLst>
              <a:path w="11429" h="31750">
                <a:moveTo>
                  <a:pt x="11023" y="3116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8" name="object 1168"/>
          <p:cNvSpPr/>
          <p:nvPr/>
        </p:nvSpPr>
        <p:spPr>
          <a:xfrm>
            <a:off x="6795705" y="3547629"/>
            <a:ext cx="16510" cy="23495"/>
          </a:xfrm>
          <a:custGeom>
            <a:avLst/>
            <a:gdLst/>
            <a:ahLst/>
            <a:cxnLst/>
            <a:rect l="l" t="t" r="r" b="b"/>
            <a:pathLst>
              <a:path w="16509" h="23495">
                <a:moveTo>
                  <a:pt x="0" y="0"/>
                </a:moveTo>
                <a:lnTo>
                  <a:pt x="15963" y="2319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9" name="object 1169"/>
          <p:cNvSpPr/>
          <p:nvPr/>
        </p:nvSpPr>
        <p:spPr>
          <a:xfrm>
            <a:off x="6811669" y="3570815"/>
            <a:ext cx="5080" cy="20955"/>
          </a:xfrm>
          <a:custGeom>
            <a:avLst/>
            <a:gdLst/>
            <a:ahLst/>
            <a:cxnLst/>
            <a:rect l="l" t="t" r="r" b="b"/>
            <a:pathLst>
              <a:path w="5079" h="20954">
                <a:moveTo>
                  <a:pt x="0" y="0"/>
                </a:moveTo>
                <a:lnTo>
                  <a:pt x="4940" y="2052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0" name="object 1170"/>
          <p:cNvSpPr/>
          <p:nvPr/>
        </p:nvSpPr>
        <p:spPr>
          <a:xfrm>
            <a:off x="6816611" y="3591341"/>
            <a:ext cx="2540" cy="30480"/>
          </a:xfrm>
          <a:custGeom>
            <a:avLst/>
            <a:gdLst/>
            <a:ahLst/>
            <a:cxnLst/>
            <a:rect l="l" t="t" r="r" b="b"/>
            <a:pathLst>
              <a:path w="2540" h="30479">
                <a:moveTo>
                  <a:pt x="0" y="0"/>
                </a:moveTo>
                <a:lnTo>
                  <a:pt x="2286" y="3040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1" name="object 1171"/>
          <p:cNvSpPr/>
          <p:nvPr/>
        </p:nvSpPr>
        <p:spPr>
          <a:xfrm>
            <a:off x="6818891" y="3621749"/>
            <a:ext cx="5080" cy="20320"/>
          </a:xfrm>
          <a:custGeom>
            <a:avLst/>
            <a:gdLst/>
            <a:ahLst/>
            <a:cxnLst/>
            <a:rect l="l" t="t" r="r" b="b"/>
            <a:pathLst>
              <a:path w="5079" h="20320">
                <a:moveTo>
                  <a:pt x="0" y="0"/>
                </a:moveTo>
                <a:lnTo>
                  <a:pt x="4940" y="1976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2" name="object 1172"/>
          <p:cNvSpPr/>
          <p:nvPr/>
        </p:nvSpPr>
        <p:spPr>
          <a:xfrm>
            <a:off x="6820410" y="3634670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1369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3" name="object 1173"/>
          <p:cNvSpPr/>
          <p:nvPr/>
        </p:nvSpPr>
        <p:spPr>
          <a:xfrm>
            <a:off x="6823833" y="3615663"/>
            <a:ext cx="5080" cy="12700"/>
          </a:xfrm>
          <a:custGeom>
            <a:avLst/>
            <a:gdLst/>
            <a:ahLst/>
            <a:cxnLst/>
            <a:rect l="l" t="t" r="r" b="b"/>
            <a:pathLst>
              <a:path w="5079" h="12700">
                <a:moveTo>
                  <a:pt x="0" y="12166"/>
                </a:moveTo>
                <a:lnTo>
                  <a:pt x="494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4" name="object 1174"/>
          <p:cNvSpPr/>
          <p:nvPr/>
        </p:nvSpPr>
        <p:spPr>
          <a:xfrm>
            <a:off x="6828774" y="3605786"/>
            <a:ext cx="9525" cy="10160"/>
          </a:xfrm>
          <a:custGeom>
            <a:avLst/>
            <a:gdLst/>
            <a:ahLst/>
            <a:cxnLst/>
            <a:rect l="l" t="t" r="r" b="b"/>
            <a:pathLst>
              <a:path w="9525" h="10160">
                <a:moveTo>
                  <a:pt x="0" y="9880"/>
                </a:moveTo>
                <a:lnTo>
                  <a:pt x="9499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5" name="object 1175"/>
          <p:cNvSpPr/>
          <p:nvPr/>
        </p:nvSpPr>
        <p:spPr>
          <a:xfrm>
            <a:off x="6838277" y="3584881"/>
            <a:ext cx="2540" cy="20955"/>
          </a:xfrm>
          <a:custGeom>
            <a:avLst/>
            <a:gdLst/>
            <a:ahLst/>
            <a:cxnLst/>
            <a:rect l="l" t="t" r="r" b="b"/>
            <a:pathLst>
              <a:path w="2540" h="20954">
                <a:moveTo>
                  <a:pt x="0" y="20904"/>
                </a:moveTo>
                <a:lnTo>
                  <a:pt x="2286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6" name="object 1176"/>
          <p:cNvSpPr/>
          <p:nvPr/>
        </p:nvSpPr>
        <p:spPr>
          <a:xfrm>
            <a:off x="6834093" y="3560546"/>
            <a:ext cx="6985" cy="24765"/>
          </a:xfrm>
          <a:custGeom>
            <a:avLst/>
            <a:gdLst/>
            <a:ahLst/>
            <a:cxnLst/>
            <a:rect l="l" t="t" r="r" b="b"/>
            <a:pathLst>
              <a:path w="6984" h="24764">
                <a:moveTo>
                  <a:pt x="6464" y="24333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7" name="object 1177"/>
          <p:cNvSpPr/>
          <p:nvPr/>
        </p:nvSpPr>
        <p:spPr>
          <a:xfrm>
            <a:off x="6826488" y="3546874"/>
            <a:ext cx="7620" cy="13970"/>
          </a:xfrm>
          <a:custGeom>
            <a:avLst/>
            <a:gdLst/>
            <a:ahLst/>
            <a:cxnLst/>
            <a:rect l="l" t="t" r="r" b="b"/>
            <a:pathLst>
              <a:path w="7620" h="13970">
                <a:moveTo>
                  <a:pt x="7607" y="1367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8" name="object 1178"/>
          <p:cNvSpPr/>
          <p:nvPr/>
        </p:nvSpPr>
        <p:spPr>
          <a:xfrm>
            <a:off x="6826494" y="3546868"/>
            <a:ext cx="9525" cy="8255"/>
          </a:xfrm>
          <a:custGeom>
            <a:avLst/>
            <a:gdLst/>
            <a:ahLst/>
            <a:cxnLst/>
            <a:rect l="l" t="t" r="r" b="b"/>
            <a:pathLst>
              <a:path w="9525" h="8254">
                <a:moveTo>
                  <a:pt x="0" y="0"/>
                </a:moveTo>
                <a:lnTo>
                  <a:pt x="9499" y="798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9" name="object 1179"/>
          <p:cNvSpPr/>
          <p:nvPr/>
        </p:nvSpPr>
        <p:spPr>
          <a:xfrm>
            <a:off x="6835997" y="3554850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0" y="0"/>
                </a:moveTo>
                <a:lnTo>
                  <a:pt x="7226" y="722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0" name="object 1180"/>
          <p:cNvSpPr/>
          <p:nvPr/>
        </p:nvSpPr>
        <p:spPr>
          <a:xfrm>
            <a:off x="6843218" y="3562073"/>
            <a:ext cx="15240" cy="22225"/>
          </a:xfrm>
          <a:custGeom>
            <a:avLst/>
            <a:gdLst/>
            <a:ahLst/>
            <a:cxnLst/>
            <a:rect l="l" t="t" r="r" b="b"/>
            <a:pathLst>
              <a:path w="15240" h="22225">
                <a:moveTo>
                  <a:pt x="0" y="0"/>
                </a:moveTo>
                <a:lnTo>
                  <a:pt x="14820" y="2166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1" name="object 1181"/>
          <p:cNvSpPr/>
          <p:nvPr/>
        </p:nvSpPr>
        <p:spPr>
          <a:xfrm>
            <a:off x="6858041" y="3583738"/>
            <a:ext cx="6350" cy="27305"/>
          </a:xfrm>
          <a:custGeom>
            <a:avLst/>
            <a:gdLst/>
            <a:ahLst/>
            <a:cxnLst/>
            <a:rect l="l" t="t" r="r" b="b"/>
            <a:pathLst>
              <a:path w="6350" h="27304">
                <a:moveTo>
                  <a:pt x="0" y="0"/>
                </a:moveTo>
                <a:lnTo>
                  <a:pt x="6083" y="2698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2" name="object 1182"/>
          <p:cNvSpPr/>
          <p:nvPr/>
        </p:nvSpPr>
        <p:spPr>
          <a:xfrm>
            <a:off x="6860707" y="3610725"/>
            <a:ext cx="3810" cy="24765"/>
          </a:xfrm>
          <a:custGeom>
            <a:avLst/>
            <a:gdLst/>
            <a:ahLst/>
            <a:cxnLst/>
            <a:rect l="l" t="t" r="r" b="b"/>
            <a:pathLst>
              <a:path w="3809" h="24764">
                <a:moveTo>
                  <a:pt x="3416" y="0"/>
                </a:moveTo>
                <a:lnTo>
                  <a:pt x="0" y="2470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3" name="object 1183"/>
          <p:cNvSpPr/>
          <p:nvPr/>
        </p:nvSpPr>
        <p:spPr>
          <a:xfrm>
            <a:off x="6851964" y="3635433"/>
            <a:ext cx="8890" cy="13335"/>
          </a:xfrm>
          <a:custGeom>
            <a:avLst/>
            <a:gdLst/>
            <a:ahLst/>
            <a:cxnLst/>
            <a:rect l="l" t="t" r="r" b="b"/>
            <a:pathLst>
              <a:path w="8890" h="13335">
                <a:moveTo>
                  <a:pt x="8737" y="0"/>
                </a:moveTo>
                <a:lnTo>
                  <a:pt x="0" y="1329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4" name="object 1184"/>
          <p:cNvSpPr/>
          <p:nvPr/>
        </p:nvSpPr>
        <p:spPr>
          <a:xfrm>
            <a:off x="6851960" y="3631629"/>
            <a:ext cx="13970" cy="17145"/>
          </a:xfrm>
          <a:custGeom>
            <a:avLst/>
            <a:gdLst/>
            <a:ahLst/>
            <a:cxnLst/>
            <a:rect l="l" t="t" r="r" b="b"/>
            <a:pathLst>
              <a:path w="13970" h="17145">
                <a:moveTo>
                  <a:pt x="0" y="17106"/>
                </a:moveTo>
                <a:lnTo>
                  <a:pt x="1367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5" name="object 1185"/>
          <p:cNvSpPr/>
          <p:nvPr/>
        </p:nvSpPr>
        <p:spPr>
          <a:xfrm>
            <a:off x="6865644" y="3609204"/>
            <a:ext cx="7620" cy="22860"/>
          </a:xfrm>
          <a:custGeom>
            <a:avLst/>
            <a:gdLst/>
            <a:ahLst/>
            <a:cxnLst/>
            <a:rect l="l" t="t" r="r" b="b"/>
            <a:pathLst>
              <a:path w="7620" h="22860">
                <a:moveTo>
                  <a:pt x="0" y="22428"/>
                </a:moveTo>
                <a:lnTo>
                  <a:pt x="7226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6" name="object 1186"/>
          <p:cNvSpPr/>
          <p:nvPr/>
        </p:nvSpPr>
        <p:spPr>
          <a:xfrm>
            <a:off x="6872484" y="3576516"/>
            <a:ext cx="635" cy="33020"/>
          </a:xfrm>
          <a:custGeom>
            <a:avLst/>
            <a:gdLst/>
            <a:ahLst/>
            <a:cxnLst/>
            <a:rect l="l" t="t" r="r" b="b"/>
            <a:pathLst>
              <a:path w="634" h="33020">
                <a:moveTo>
                  <a:pt x="380" y="32689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7" name="object 1187"/>
          <p:cNvSpPr/>
          <p:nvPr/>
        </p:nvSpPr>
        <p:spPr>
          <a:xfrm>
            <a:off x="6872485" y="3576516"/>
            <a:ext cx="8890" cy="36830"/>
          </a:xfrm>
          <a:custGeom>
            <a:avLst/>
            <a:gdLst/>
            <a:ahLst/>
            <a:cxnLst/>
            <a:rect l="l" t="t" r="r" b="b"/>
            <a:pathLst>
              <a:path w="8890" h="36829">
                <a:moveTo>
                  <a:pt x="0" y="0"/>
                </a:moveTo>
                <a:lnTo>
                  <a:pt x="8356" y="3648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8" name="object 1188"/>
          <p:cNvSpPr/>
          <p:nvPr/>
        </p:nvSpPr>
        <p:spPr>
          <a:xfrm>
            <a:off x="6880086" y="3613006"/>
            <a:ext cx="1270" cy="32384"/>
          </a:xfrm>
          <a:custGeom>
            <a:avLst/>
            <a:gdLst/>
            <a:ahLst/>
            <a:cxnLst/>
            <a:rect l="l" t="t" r="r" b="b"/>
            <a:pathLst>
              <a:path w="1270" h="32385">
                <a:moveTo>
                  <a:pt x="761" y="0"/>
                </a:moveTo>
                <a:lnTo>
                  <a:pt x="0" y="3192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9" name="object 1189"/>
          <p:cNvSpPr/>
          <p:nvPr/>
        </p:nvSpPr>
        <p:spPr>
          <a:xfrm>
            <a:off x="6859945" y="3644935"/>
            <a:ext cx="20320" cy="15875"/>
          </a:xfrm>
          <a:custGeom>
            <a:avLst/>
            <a:gdLst/>
            <a:ahLst/>
            <a:cxnLst/>
            <a:rect l="l" t="t" r="r" b="b"/>
            <a:pathLst>
              <a:path w="20320" h="15875">
                <a:moveTo>
                  <a:pt x="20142" y="0"/>
                </a:moveTo>
                <a:lnTo>
                  <a:pt x="0" y="1558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0" name="object 1190"/>
          <p:cNvSpPr/>
          <p:nvPr/>
        </p:nvSpPr>
        <p:spPr>
          <a:xfrm>
            <a:off x="6810527" y="3660561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 h="0">
                <a:moveTo>
                  <a:pt x="0" y="0"/>
                </a:moveTo>
                <a:lnTo>
                  <a:pt x="56375" y="0"/>
                </a:lnTo>
              </a:path>
            </a:pathLst>
          </a:custGeom>
          <a:ln w="692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1" name="object 1191"/>
          <p:cNvSpPr/>
          <p:nvPr/>
        </p:nvSpPr>
        <p:spPr>
          <a:xfrm>
            <a:off x="6877387" y="3614125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2" name="object 1192"/>
          <p:cNvSpPr/>
          <p:nvPr/>
        </p:nvSpPr>
        <p:spPr>
          <a:xfrm>
            <a:off x="6879480" y="3602802"/>
            <a:ext cx="0" cy="43815"/>
          </a:xfrm>
          <a:custGeom>
            <a:avLst/>
            <a:gdLst/>
            <a:ahLst/>
            <a:cxnLst/>
            <a:rect l="l" t="t" r="r" b="b"/>
            <a:pathLst>
              <a:path w="0" h="43814">
                <a:moveTo>
                  <a:pt x="0" y="0"/>
                </a:moveTo>
                <a:lnTo>
                  <a:pt x="0" y="43357"/>
                </a:lnTo>
              </a:path>
            </a:pathLst>
          </a:custGeom>
          <a:ln w="87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3" name="object 1193"/>
          <p:cNvSpPr/>
          <p:nvPr/>
        </p:nvSpPr>
        <p:spPr>
          <a:xfrm>
            <a:off x="6877199" y="3592842"/>
            <a:ext cx="0" cy="55244"/>
          </a:xfrm>
          <a:custGeom>
            <a:avLst/>
            <a:gdLst/>
            <a:ahLst/>
            <a:cxnLst/>
            <a:rect l="l" t="t" r="r" b="b"/>
            <a:pathLst>
              <a:path w="0" h="55245">
                <a:moveTo>
                  <a:pt x="0" y="0"/>
                </a:moveTo>
                <a:lnTo>
                  <a:pt x="0" y="55079"/>
                </a:lnTo>
              </a:path>
            </a:pathLst>
          </a:custGeom>
          <a:ln w="87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4" name="object 1194"/>
          <p:cNvSpPr/>
          <p:nvPr/>
        </p:nvSpPr>
        <p:spPr>
          <a:xfrm>
            <a:off x="6874919" y="3582897"/>
            <a:ext cx="0" cy="67310"/>
          </a:xfrm>
          <a:custGeom>
            <a:avLst/>
            <a:gdLst/>
            <a:ahLst/>
            <a:cxnLst/>
            <a:rect l="l" t="t" r="r" b="b"/>
            <a:pathLst>
              <a:path w="0" h="67310">
                <a:moveTo>
                  <a:pt x="0" y="0"/>
                </a:moveTo>
                <a:lnTo>
                  <a:pt x="0" y="66789"/>
                </a:lnTo>
              </a:path>
            </a:pathLst>
          </a:custGeom>
          <a:ln w="87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5" name="object 1195"/>
          <p:cNvSpPr/>
          <p:nvPr/>
        </p:nvSpPr>
        <p:spPr>
          <a:xfrm>
            <a:off x="6872639" y="3577923"/>
            <a:ext cx="0" cy="73660"/>
          </a:xfrm>
          <a:custGeom>
            <a:avLst/>
            <a:gdLst/>
            <a:ahLst/>
            <a:cxnLst/>
            <a:rect l="l" t="t" r="r" b="b"/>
            <a:pathLst>
              <a:path w="0" h="73660">
                <a:moveTo>
                  <a:pt x="0" y="0"/>
                </a:moveTo>
                <a:lnTo>
                  <a:pt x="0" y="73526"/>
                </a:lnTo>
              </a:path>
            </a:pathLst>
          </a:custGeom>
          <a:ln w="87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6" name="object 1196"/>
          <p:cNvSpPr/>
          <p:nvPr/>
        </p:nvSpPr>
        <p:spPr>
          <a:xfrm>
            <a:off x="6868078" y="3605409"/>
            <a:ext cx="0" cy="50165"/>
          </a:xfrm>
          <a:custGeom>
            <a:avLst/>
            <a:gdLst/>
            <a:ahLst/>
            <a:cxnLst/>
            <a:rect l="l" t="t" r="r" b="b"/>
            <a:pathLst>
              <a:path w="0" h="50164">
                <a:moveTo>
                  <a:pt x="0" y="0"/>
                </a:moveTo>
                <a:lnTo>
                  <a:pt x="0" y="49572"/>
                </a:lnTo>
              </a:path>
            </a:pathLst>
          </a:custGeom>
          <a:ln w="87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7" name="object 1197"/>
          <p:cNvSpPr/>
          <p:nvPr/>
        </p:nvSpPr>
        <p:spPr>
          <a:xfrm>
            <a:off x="6863515" y="3603721"/>
            <a:ext cx="0" cy="55244"/>
          </a:xfrm>
          <a:custGeom>
            <a:avLst/>
            <a:gdLst/>
            <a:ahLst/>
            <a:cxnLst/>
            <a:rect l="l" t="t" r="r" b="b"/>
            <a:pathLst>
              <a:path w="0" h="55245">
                <a:moveTo>
                  <a:pt x="0" y="0"/>
                </a:moveTo>
                <a:lnTo>
                  <a:pt x="0" y="54787"/>
                </a:lnTo>
              </a:path>
            </a:pathLst>
          </a:custGeom>
          <a:ln w="87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8" name="object 1198"/>
          <p:cNvSpPr/>
          <p:nvPr/>
        </p:nvSpPr>
        <p:spPr>
          <a:xfrm>
            <a:off x="6860283" y="3611340"/>
            <a:ext cx="7620" cy="0"/>
          </a:xfrm>
          <a:custGeom>
            <a:avLst/>
            <a:gdLst/>
            <a:ahLst/>
            <a:cxnLst/>
            <a:rect l="l" t="t" r="r" b="b"/>
            <a:pathLst>
              <a:path w="7620" h="0">
                <a:moveTo>
                  <a:pt x="0" y="0"/>
                </a:moveTo>
                <a:lnTo>
                  <a:pt x="7225" y="0"/>
                </a:lnTo>
              </a:path>
            </a:pathLst>
          </a:custGeom>
          <a:ln w="51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9" name="object 1199"/>
          <p:cNvSpPr/>
          <p:nvPr/>
        </p:nvSpPr>
        <p:spPr>
          <a:xfrm>
            <a:off x="6859903" y="3611868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955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0" name="object 1200"/>
          <p:cNvSpPr/>
          <p:nvPr/>
        </p:nvSpPr>
        <p:spPr>
          <a:xfrm>
            <a:off x="6861236" y="3593595"/>
            <a:ext cx="0" cy="66675"/>
          </a:xfrm>
          <a:custGeom>
            <a:avLst/>
            <a:gdLst/>
            <a:ahLst/>
            <a:cxnLst/>
            <a:rect l="l" t="t" r="r" b="b"/>
            <a:pathLst>
              <a:path w="0" h="66675">
                <a:moveTo>
                  <a:pt x="0" y="0"/>
                </a:moveTo>
                <a:lnTo>
                  <a:pt x="0" y="66676"/>
                </a:lnTo>
              </a:path>
            </a:pathLst>
          </a:custGeom>
          <a:ln w="87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1" name="object 1201"/>
          <p:cNvSpPr/>
          <p:nvPr/>
        </p:nvSpPr>
        <p:spPr>
          <a:xfrm>
            <a:off x="6858952" y="3583654"/>
            <a:ext cx="0" cy="77470"/>
          </a:xfrm>
          <a:custGeom>
            <a:avLst/>
            <a:gdLst/>
            <a:ahLst/>
            <a:cxnLst/>
            <a:rect l="l" t="t" r="r" b="b"/>
            <a:pathLst>
              <a:path w="0" h="77470">
                <a:moveTo>
                  <a:pt x="0" y="0"/>
                </a:moveTo>
                <a:lnTo>
                  <a:pt x="0" y="76865"/>
                </a:lnTo>
              </a:path>
            </a:pathLst>
          </a:custGeom>
          <a:ln w="874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2" name="object 1202"/>
          <p:cNvSpPr/>
          <p:nvPr/>
        </p:nvSpPr>
        <p:spPr>
          <a:xfrm>
            <a:off x="6856672" y="3580317"/>
            <a:ext cx="0" cy="80645"/>
          </a:xfrm>
          <a:custGeom>
            <a:avLst/>
            <a:gdLst/>
            <a:ahLst/>
            <a:cxnLst/>
            <a:rect l="l" t="t" r="r" b="b"/>
            <a:pathLst>
              <a:path w="0" h="80645">
                <a:moveTo>
                  <a:pt x="0" y="0"/>
                </a:moveTo>
                <a:lnTo>
                  <a:pt x="0" y="80201"/>
                </a:lnTo>
              </a:path>
            </a:pathLst>
          </a:custGeom>
          <a:ln w="87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3" name="object 1203"/>
          <p:cNvSpPr/>
          <p:nvPr/>
        </p:nvSpPr>
        <p:spPr>
          <a:xfrm>
            <a:off x="6854395" y="3576992"/>
            <a:ext cx="0" cy="83820"/>
          </a:xfrm>
          <a:custGeom>
            <a:avLst/>
            <a:gdLst/>
            <a:ahLst/>
            <a:cxnLst/>
            <a:rect l="l" t="t" r="r" b="b"/>
            <a:pathLst>
              <a:path w="0" h="83820">
                <a:moveTo>
                  <a:pt x="0" y="0"/>
                </a:moveTo>
                <a:lnTo>
                  <a:pt x="0" y="83526"/>
                </a:lnTo>
              </a:path>
            </a:pathLst>
          </a:custGeom>
          <a:ln w="874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4" name="object 1204"/>
          <p:cNvSpPr/>
          <p:nvPr/>
        </p:nvSpPr>
        <p:spPr>
          <a:xfrm>
            <a:off x="6850020" y="3653718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1360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5" name="object 1205"/>
          <p:cNvSpPr/>
          <p:nvPr/>
        </p:nvSpPr>
        <p:spPr>
          <a:xfrm>
            <a:off x="6849640" y="3653953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1313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6" name="object 1206"/>
          <p:cNvSpPr/>
          <p:nvPr/>
        </p:nvSpPr>
        <p:spPr>
          <a:xfrm>
            <a:off x="6846220" y="3558214"/>
            <a:ext cx="0" cy="102870"/>
          </a:xfrm>
          <a:custGeom>
            <a:avLst/>
            <a:gdLst/>
            <a:ahLst/>
            <a:cxnLst/>
            <a:rect l="l" t="t" r="r" b="b"/>
            <a:pathLst>
              <a:path w="0" h="102870">
                <a:moveTo>
                  <a:pt x="0" y="0"/>
                </a:moveTo>
                <a:lnTo>
                  <a:pt x="0" y="102305"/>
                </a:lnTo>
              </a:path>
            </a:pathLst>
          </a:custGeom>
          <a:ln w="2052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7" name="object 1207"/>
          <p:cNvSpPr/>
          <p:nvPr/>
        </p:nvSpPr>
        <p:spPr>
          <a:xfrm>
            <a:off x="6849260" y="3654188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1266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8" name="object 1208"/>
          <p:cNvSpPr/>
          <p:nvPr/>
        </p:nvSpPr>
        <p:spPr>
          <a:xfrm>
            <a:off x="6848880" y="3654430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1217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9" name="object 1209"/>
          <p:cNvSpPr/>
          <p:nvPr/>
        </p:nvSpPr>
        <p:spPr>
          <a:xfrm>
            <a:off x="6844510" y="3557072"/>
            <a:ext cx="0" cy="103505"/>
          </a:xfrm>
          <a:custGeom>
            <a:avLst/>
            <a:gdLst/>
            <a:ahLst/>
            <a:cxnLst/>
            <a:rect l="l" t="t" r="r" b="b"/>
            <a:pathLst>
              <a:path w="0" h="103504">
                <a:moveTo>
                  <a:pt x="0" y="0"/>
                </a:moveTo>
                <a:lnTo>
                  <a:pt x="0" y="103446"/>
                </a:lnTo>
              </a:path>
            </a:pathLst>
          </a:custGeom>
          <a:ln w="1938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0" name="object 1210"/>
          <p:cNvSpPr/>
          <p:nvPr/>
        </p:nvSpPr>
        <p:spPr>
          <a:xfrm>
            <a:off x="6842991" y="3556318"/>
            <a:ext cx="0" cy="104775"/>
          </a:xfrm>
          <a:custGeom>
            <a:avLst/>
            <a:gdLst/>
            <a:ahLst/>
            <a:cxnLst/>
            <a:rect l="l" t="t" r="r" b="b"/>
            <a:pathLst>
              <a:path w="0" h="104775">
                <a:moveTo>
                  <a:pt x="0" y="0"/>
                </a:moveTo>
                <a:lnTo>
                  <a:pt x="0" y="104200"/>
                </a:lnTo>
              </a:path>
            </a:pathLst>
          </a:custGeom>
          <a:ln w="178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1" name="object 1211"/>
          <p:cNvSpPr/>
          <p:nvPr/>
        </p:nvSpPr>
        <p:spPr>
          <a:xfrm>
            <a:off x="6845272" y="3563656"/>
            <a:ext cx="0" cy="97155"/>
          </a:xfrm>
          <a:custGeom>
            <a:avLst/>
            <a:gdLst/>
            <a:ahLst/>
            <a:cxnLst/>
            <a:rect l="l" t="t" r="r" b="b"/>
            <a:pathLst>
              <a:path w="0" h="97154">
                <a:moveTo>
                  <a:pt x="0" y="0"/>
                </a:moveTo>
                <a:lnTo>
                  <a:pt x="0" y="96862"/>
                </a:lnTo>
              </a:path>
            </a:pathLst>
          </a:custGeom>
          <a:ln w="87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2" name="object 1212"/>
          <p:cNvSpPr/>
          <p:nvPr/>
        </p:nvSpPr>
        <p:spPr>
          <a:xfrm>
            <a:off x="6842990" y="3560875"/>
            <a:ext cx="0" cy="99695"/>
          </a:xfrm>
          <a:custGeom>
            <a:avLst/>
            <a:gdLst/>
            <a:ahLst/>
            <a:cxnLst/>
            <a:rect l="l" t="t" r="r" b="b"/>
            <a:pathLst>
              <a:path w="0" h="99695">
                <a:moveTo>
                  <a:pt x="0" y="0"/>
                </a:moveTo>
                <a:lnTo>
                  <a:pt x="0" y="99644"/>
                </a:lnTo>
              </a:path>
            </a:pathLst>
          </a:custGeom>
          <a:ln w="87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3" name="object 1213"/>
          <p:cNvSpPr/>
          <p:nvPr/>
        </p:nvSpPr>
        <p:spPr>
          <a:xfrm>
            <a:off x="6840711" y="3558594"/>
            <a:ext cx="0" cy="102235"/>
          </a:xfrm>
          <a:custGeom>
            <a:avLst/>
            <a:gdLst/>
            <a:ahLst/>
            <a:cxnLst/>
            <a:rect l="l" t="t" r="r" b="b"/>
            <a:pathLst>
              <a:path w="0" h="102235">
                <a:moveTo>
                  <a:pt x="0" y="0"/>
                </a:moveTo>
                <a:lnTo>
                  <a:pt x="0" y="101924"/>
                </a:lnTo>
              </a:path>
            </a:pathLst>
          </a:custGeom>
          <a:ln w="874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4" name="object 1214"/>
          <p:cNvSpPr/>
          <p:nvPr/>
        </p:nvSpPr>
        <p:spPr>
          <a:xfrm>
            <a:off x="6838428" y="3556694"/>
            <a:ext cx="0" cy="104139"/>
          </a:xfrm>
          <a:custGeom>
            <a:avLst/>
            <a:gdLst/>
            <a:ahLst/>
            <a:cxnLst/>
            <a:rect l="l" t="t" r="r" b="b"/>
            <a:pathLst>
              <a:path w="0" h="104139">
                <a:moveTo>
                  <a:pt x="0" y="0"/>
                </a:moveTo>
                <a:lnTo>
                  <a:pt x="0" y="103825"/>
                </a:lnTo>
              </a:path>
            </a:pathLst>
          </a:custGeom>
          <a:ln w="87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5" name="object 1215"/>
          <p:cNvSpPr/>
          <p:nvPr/>
        </p:nvSpPr>
        <p:spPr>
          <a:xfrm>
            <a:off x="6836148" y="3607038"/>
            <a:ext cx="0" cy="53975"/>
          </a:xfrm>
          <a:custGeom>
            <a:avLst/>
            <a:gdLst/>
            <a:ahLst/>
            <a:cxnLst/>
            <a:rect l="l" t="t" r="r" b="b"/>
            <a:pathLst>
              <a:path w="0" h="53975">
                <a:moveTo>
                  <a:pt x="0" y="0"/>
                </a:moveTo>
                <a:lnTo>
                  <a:pt x="0" y="53480"/>
                </a:lnTo>
              </a:path>
            </a:pathLst>
          </a:custGeom>
          <a:ln w="87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6" name="object 1216"/>
          <p:cNvSpPr/>
          <p:nvPr/>
        </p:nvSpPr>
        <p:spPr>
          <a:xfrm>
            <a:off x="6836719" y="3555176"/>
            <a:ext cx="0" cy="17145"/>
          </a:xfrm>
          <a:custGeom>
            <a:avLst/>
            <a:gdLst/>
            <a:ahLst/>
            <a:cxnLst/>
            <a:rect l="l" t="t" r="r" b="b"/>
            <a:pathLst>
              <a:path w="0" h="17145">
                <a:moveTo>
                  <a:pt x="0" y="0"/>
                </a:moveTo>
                <a:lnTo>
                  <a:pt x="0" y="16603"/>
                </a:lnTo>
              </a:path>
            </a:pathLst>
          </a:custGeom>
          <a:ln w="760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7" name="object 1217"/>
          <p:cNvSpPr/>
          <p:nvPr/>
        </p:nvSpPr>
        <p:spPr>
          <a:xfrm>
            <a:off x="6832536" y="3561142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1268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8" name="object 1218"/>
          <p:cNvSpPr/>
          <p:nvPr/>
        </p:nvSpPr>
        <p:spPr>
          <a:xfrm>
            <a:off x="6832155" y="3560272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115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9" name="object 1219"/>
          <p:cNvSpPr/>
          <p:nvPr/>
        </p:nvSpPr>
        <p:spPr>
          <a:xfrm>
            <a:off x="6831776" y="3559390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1046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0" name="object 1220"/>
          <p:cNvSpPr/>
          <p:nvPr/>
        </p:nvSpPr>
        <p:spPr>
          <a:xfrm>
            <a:off x="6833868" y="3609401"/>
            <a:ext cx="0" cy="51435"/>
          </a:xfrm>
          <a:custGeom>
            <a:avLst/>
            <a:gdLst/>
            <a:ahLst/>
            <a:cxnLst/>
            <a:rect l="l" t="t" r="r" b="b"/>
            <a:pathLst>
              <a:path w="0" h="51435">
                <a:moveTo>
                  <a:pt x="0" y="0"/>
                </a:moveTo>
                <a:lnTo>
                  <a:pt x="0" y="51118"/>
                </a:lnTo>
              </a:path>
            </a:pathLst>
          </a:custGeom>
          <a:ln w="87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1" name="object 1221"/>
          <p:cNvSpPr/>
          <p:nvPr/>
        </p:nvSpPr>
        <p:spPr>
          <a:xfrm>
            <a:off x="6831396" y="3558520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93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2" name="object 1222"/>
          <p:cNvSpPr/>
          <p:nvPr/>
        </p:nvSpPr>
        <p:spPr>
          <a:xfrm>
            <a:off x="6831014" y="3557640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824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3" name="object 1223"/>
          <p:cNvSpPr/>
          <p:nvPr/>
        </p:nvSpPr>
        <p:spPr>
          <a:xfrm>
            <a:off x="6830635" y="3556826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723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4" name="object 1224"/>
          <p:cNvSpPr/>
          <p:nvPr/>
        </p:nvSpPr>
        <p:spPr>
          <a:xfrm>
            <a:off x="6830254" y="3556326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687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5" name="object 1225"/>
          <p:cNvSpPr/>
          <p:nvPr/>
        </p:nvSpPr>
        <p:spPr>
          <a:xfrm>
            <a:off x="6826834" y="3554543"/>
            <a:ext cx="10160" cy="0"/>
          </a:xfrm>
          <a:custGeom>
            <a:avLst/>
            <a:gdLst/>
            <a:ahLst/>
            <a:cxnLst/>
            <a:rect l="l" t="t" r="r" b="b"/>
            <a:pathLst>
              <a:path w="10159" h="0">
                <a:moveTo>
                  <a:pt x="0" y="0"/>
                </a:moveTo>
                <a:lnTo>
                  <a:pt x="9885" y="0"/>
                </a:lnTo>
              </a:path>
            </a:pathLst>
          </a:custGeom>
          <a:ln w="90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6" name="object 1226"/>
          <p:cNvSpPr/>
          <p:nvPr/>
        </p:nvSpPr>
        <p:spPr>
          <a:xfrm>
            <a:off x="6831586" y="3611775"/>
            <a:ext cx="0" cy="48895"/>
          </a:xfrm>
          <a:custGeom>
            <a:avLst/>
            <a:gdLst/>
            <a:ahLst/>
            <a:cxnLst/>
            <a:rect l="l" t="t" r="r" b="b"/>
            <a:pathLst>
              <a:path w="0" h="48895">
                <a:moveTo>
                  <a:pt x="0" y="0"/>
                </a:moveTo>
                <a:lnTo>
                  <a:pt x="0" y="48743"/>
                </a:lnTo>
              </a:path>
            </a:pathLst>
          </a:custGeom>
          <a:ln w="87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7" name="object 1227"/>
          <p:cNvSpPr/>
          <p:nvPr/>
        </p:nvSpPr>
        <p:spPr>
          <a:xfrm>
            <a:off x="6829306" y="3614150"/>
            <a:ext cx="0" cy="46990"/>
          </a:xfrm>
          <a:custGeom>
            <a:avLst/>
            <a:gdLst/>
            <a:ahLst/>
            <a:cxnLst/>
            <a:rect l="l" t="t" r="r" b="b"/>
            <a:pathLst>
              <a:path w="0" h="46989">
                <a:moveTo>
                  <a:pt x="0" y="0"/>
                </a:moveTo>
                <a:lnTo>
                  <a:pt x="0" y="46368"/>
                </a:lnTo>
              </a:path>
            </a:pathLst>
          </a:custGeom>
          <a:ln w="87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8" name="object 1228"/>
          <p:cNvSpPr/>
          <p:nvPr/>
        </p:nvSpPr>
        <p:spPr>
          <a:xfrm>
            <a:off x="6793384" y="3550669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 h="0">
                <a:moveTo>
                  <a:pt x="0" y="0"/>
                </a:moveTo>
                <a:lnTo>
                  <a:pt x="39914" y="0"/>
                </a:lnTo>
              </a:path>
            </a:pathLst>
          </a:custGeom>
          <a:ln w="450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9" name="object 1229"/>
          <p:cNvSpPr/>
          <p:nvPr/>
        </p:nvSpPr>
        <p:spPr>
          <a:xfrm>
            <a:off x="6827025" y="3617681"/>
            <a:ext cx="0" cy="43180"/>
          </a:xfrm>
          <a:custGeom>
            <a:avLst/>
            <a:gdLst/>
            <a:ahLst/>
            <a:cxnLst/>
            <a:rect l="l" t="t" r="r" b="b"/>
            <a:pathLst>
              <a:path w="0" h="43179">
                <a:moveTo>
                  <a:pt x="0" y="0"/>
                </a:moveTo>
                <a:lnTo>
                  <a:pt x="0" y="42838"/>
                </a:lnTo>
              </a:path>
            </a:pathLst>
          </a:custGeom>
          <a:ln w="874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0" name="object 1230"/>
          <p:cNvSpPr/>
          <p:nvPr/>
        </p:nvSpPr>
        <p:spPr>
          <a:xfrm>
            <a:off x="6792624" y="3548377"/>
            <a:ext cx="39370" cy="0"/>
          </a:xfrm>
          <a:custGeom>
            <a:avLst/>
            <a:gdLst/>
            <a:ahLst/>
            <a:cxnLst/>
            <a:rect l="l" t="t" r="r" b="b"/>
            <a:pathLst>
              <a:path w="39370" h="0">
                <a:moveTo>
                  <a:pt x="0" y="0"/>
                </a:moveTo>
                <a:lnTo>
                  <a:pt x="3877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1" name="object 1231"/>
          <p:cNvSpPr/>
          <p:nvPr/>
        </p:nvSpPr>
        <p:spPr>
          <a:xfrm>
            <a:off x="6824744" y="3623294"/>
            <a:ext cx="0" cy="37465"/>
          </a:xfrm>
          <a:custGeom>
            <a:avLst/>
            <a:gdLst/>
            <a:ahLst/>
            <a:cxnLst/>
            <a:rect l="l" t="t" r="r" b="b"/>
            <a:pathLst>
              <a:path w="0" h="37464">
                <a:moveTo>
                  <a:pt x="0" y="0"/>
                </a:moveTo>
                <a:lnTo>
                  <a:pt x="0" y="37224"/>
                </a:lnTo>
              </a:path>
            </a:pathLst>
          </a:custGeom>
          <a:ln w="87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2" name="object 1232"/>
          <p:cNvSpPr/>
          <p:nvPr/>
        </p:nvSpPr>
        <p:spPr>
          <a:xfrm>
            <a:off x="6822464" y="3632160"/>
            <a:ext cx="0" cy="28575"/>
          </a:xfrm>
          <a:custGeom>
            <a:avLst/>
            <a:gdLst/>
            <a:ahLst/>
            <a:cxnLst/>
            <a:rect l="l" t="t" r="r" b="b"/>
            <a:pathLst>
              <a:path w="0" h="28575">
                <a:moveTo>
                  <a:pt x="0" y="0"/>
                </a:moveTo>
                <a:lnTo>
                  <a:pt x="0" y="28359"/>
                </a:lnTo>
              </a:path>
            </a:pathLst>
          </a:custGeom>
          <a:ln w="87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3" name="object 1233"/>
          <p:cNvSpPr/>
          <p:nvPr/>
        </p:nvSpPr>
        <p:spPr>
          <a:xfrm>
            <a:off x="6820182" y="3623029"/>
            <a:ext cx="0" cy="38100"/>
          </a:xfrm>
          <a:custGeom>
            <a:avLst/>
            <a:gdLst/>
            <a:ahLst/>
            <a:cxnLst/>
            <a:rect l="l" t="t" r="r" b="b"/>
            <a:pathLst>
              <a:path w="0" h="38100">
                <a:moveTo>
                  <a:pt x="0" y="0"/>
                </a:moveTo>
                <a:lnTo>
                  <a:pt x="0" y="37490"/>
                </a:lnTo>
              </a:path>
            </a:pathLst>
          </a:custGeom>
          <a:ln w="87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4" name="object 1234"/>
          <p:cNvSpPr/>
          <p:nvPr/>
        </p:nvSpPr>
        <p:spPr>
          <a:xfrm>
            <a:off x="6817902" y="3595617"/>
            <a:ext cx="0" cy="65405"/>
          </a:xfrm>
          <a:custGeom>
            <a:avLst/>
            <a:gdLst/>
            <a:ahLst/>
            <a:cxnLst/>
            <a:rect l="l" t="t" r="r" b="b"/>
            <a:pathLst>
              <a:path w="0" h="65404">
                <a:moveTo>
                  <a:pt x="0" y="0"/>
                </a:moveTo>
                <a:lnTo>
                  <a:pt x="0" y="64901"/>
                </a:lnTo>
              </a:path>
            </a:pathLst>
          </a:custGeom>
          <a:ln w="87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5" name="object 1235"/>
          <p:cNvSpPr/>
          <p:nvPr/>
        </p:nvSpPr>
        <p:spPr>
          <a:xfrm>
            <a:off x="6815623" y="3583203"/>
            <a:ext cx="0" cy="76835"/>
          </a:xfrm>
          <a:custGeom>
            <a:avLst/>
            <a:gdLst/>
            <a:ahLst/>
            <a:cxnLst/>
            <a:rect l="l" t="t" r="r" b="b"/>
            <a:pathLst>
              <a:path w="0" h="76835">
                <a:moveTo>
                  <a:pt x="0" y="0"/>
                </a:moveTo>
                <a:lnTo>
                  <a:pt x="0" y="76426"/>
                </a:lnTo>
              </a:path>
            </a:pathLst>
          </a:custGeom>
          <a:ln w="87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6" name="object 1236"/>
          <p:cNvSpPr/>
          <p:nvPr/>
        </p:nvSpPr>
        <p:spPr>
          <a:xfrm>
            <a:off x="6813343" y="3573723"/>
            <a:ext cx="0" cy="83820"/>
          </a:xfrm>
          <a:custGeom>
            <a:avLst/>
            <a:gdLst/>
            <a:ahLst/>
            <a:cxnLst/>
            <a:rect l="l" t="t" r="r" b="b"/>
            <a:pathLst>
              <a:path w="0" h="83820">
                <a:moveTo>
                  <a:pt x="0" y="0"/>
                </a:moveTo>
                <a:lnTo>
                  <a:pt x="0" y="83422"/>
                </a:lnTo>
              </a:path>
            </a:pathLst>
          </a:custGeom>
          <a:ln w="87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7" name="object 1237"/>
          <p:cNvSpPr/>
          <p:nvPr/>
        </p:nvSpPr>
        <p:spPr>
          <a:xfrm>
            <a:off x="6811061" y="3568523"/>
            <a:ext cx="0" cy="86360"/>
          </a:xfrm>
          <a:custGeom>
            <a:avLst/>
            <a:gdLst/>
            <a:ahLst/>
            <a:cxnLst/>
            <a:rect l="l" t="t" r="r" b="b"/>
            <a:pathLst>
              <a:path w="0" h="86360">
                <a:moveTo>
                  <a:pt x="0" y="0"/>
                </a:moveTo>
                <a:lnTo>
                  <a:pt x="0" y="86143"/>
                </a:lnTo>
              </a:path>
            </a:pathLst>
          </a:custGeom>
          <a:ln w="87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8" name="object 1238"/>
          <p:cNvSpPr/>
          <p:nvPr/>
        </p:nvSpPr>
        <p:spPr>
          <a:xfrm>
            <a:off x="6808781" y="3565203"/>
            <a:ext cx="0" cy="86995"/>
          </a:xfrm>
          <a:custGeom>
            <a:avLst/>
            <a:gdLst/>
            <a:ahLst/>
            <a:cxnLst/>
            <a:rect l="l" t="t" r="r" b="b"/>
            <a:pathLst>
              <a:path w="0" h="86995">
                <a:moveTo>
                  <a:pt x="0" y="0"/>
                </a:moveTo>
                <a:lnTo>
                  <a:pt x="0" y="86980"/>
                </a:lnTo>
              </a:path>
            </a:pathLst>
          </a:custGeom>
          <a:ln w="87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9" name="object 1239"/>
          <p:cNvSpPr/>
          <p:nvPr/>
        </p:nvSpPr>
        <p:spPr>
          <a:xfrm>
            <a:off x="6806499" y="3562449"/>
            <a:ext cx="0" cy="87630"/>
          </a:xfrm>
          <a:custGeom>
            <a:avLst/>
            <a:gdLst/>
            <a:ahLst/>
            <a:cxnLst/>
            <a:rect l="l" t="t" r="r" b="b"/>
            <a:pathLst>
              <a:path w="0" h="87629">
                <a:moveTo>
                  <a:pt x="0" y="0"/>
                </a:moveTo>
                <a:lnTo>
                  <a:pt x="0" y="87250"/>
                </a:lnTo>
              </a:path>
            </a:pathLst>
          </a:custGeom>
          <a:ln w="874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0" name="object 1240"/>
          <p:cNvSpPr/>
          <p:nvPr/>
        </p:nvSpPr>
        <p:spPr>
          <a:xfrm>
            <a:off x="6802127" y="3568650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1351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1" name="object 1241"/>
          <p:cNvSpPr/>
          <p:nvPr/>
        </p:nvSpPr>
        <p:spPr>
          <a:xfrm>
            <a:off x="6804219" y="3594910"/>
            <a:ext cx="0" cy="52705"/>
          </a:xfrm>
          <a:custGeom>
            <a:avLst/>
            <a:gdLst/>
            <a:ahLst/>
            <a:cxnLst/>
            <a:rect l="l" t="t" r="r" b="b"/>
            <a:pathLst>
              <a:path w="0" h="52704">
                <a:moveTo>
                  <a:pt x="0" y="0"/>
                </a:moveTo>
                <a:lnTo>
                  <a:pt x="0" y="52311"/>
                </a:lnTo>
              </a:path>
            </a:pathLst>
          </a:custGeom>
          <a:ln w="87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2" name="object 1242"/>
          <p:cNvSpPr/>
          <p:nvPr/>
        </p:nvSpPr>
        <p:spPr>
          <a:xfrm>
            <a:off x="6801746" y="3567841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1297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3" name="object 1243"/>
          <p:cNvSpPr/>
          <p:nvPr/>
        </p:nvSpPr>
        <p:spPr>
          <a:xfrm>
            <a:off x="6801367" y="3567029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1245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4" name="object 1244"/>
          <p:cNvSpPr/>
          <p:nvPr/>
        </p:nvSpPr>
        <p:spPr>
          <a:xfrm>
            <a:off x="6800987" y="3566214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1193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5" name="object 1245"/>
          <p:cNvSpPr/>
          <p:nvPr/>
        </p:nvSpPr>
        <p:spPr>
          <a:xfrm>
            <a:off x="6800607" y="3565399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1141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6" name="object 1246"/>
          <p:cNvSpPr/>
          <p:nvPr/>
        </p:nvSpPr>
        <p:spPr>
          <a:xfrm>
            <a:off x="6800226" y="3564583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1089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7" name="object 1247"/>
          <p:cNvSpPr/>
          <p:nvPr/>
        </p:nvSpPr>
        <p:spPr>
          <a:xfrm>
            <a:off x="6799846" y="3563772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103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8" name="object 1248"/>
          <p:cNvSpPr/>
          <p:nvPr/>
        </p:nvSpPr>
        <p:spPr>
          <a:xfrm>
            <a:off x="6801939" y="3607006"/>
            <a:ext cx="0" cy="35560"/>
          </a:xfrm>
          <a:custGeom>
            <a:avLst/>
            <a:gdLst/>
            <a:ahLst/>
            <a:cxnLst/>
            <a:rect l="l" t="t" r="r" b="b"/>
            <a:pathLst>
              <a:path w="0" h="35560">
                <a:moveTo>
                  <a:pt x="0" y="0"/>
                </a:moveTo>
                <a:lnTo>
                  <a:pt x="0" y="35178"/>
                </a:lnTo>
              </a:path>
            </a:pathLst>
          </a:custGeom>
          <a:ln w="87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9" name="object 1249"/>
          <p:cNvSpPr/>
          <p:nvPr/>
        </p:nvSpPr>
        <p:spPr>
          <a:xfrm>
            <a:off x="6799467" y="3562958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985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0" name="object 1250"/>
          <p:cNvSpPr/>
          <p:nvPr/>
        </p:nvSpPr>
        <p:spPr>
          <a:xfrm>
            <a:off x="6799085" y="3562148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932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1" name="object 1251"/>
          <p:cNvSpPr/>
          <p:nvPr/>
        </p:nvSpPr>
        <p:spPr>
          <a:xfrm>
            <a:off x="6798705" y="3561332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880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2" name="object 1252"/>
          <p:cNvSpPr/>
          <p:nvPr/>
        </p:nvSpPr>
        <p:spPr>
          <a:xfrm>
            <a:off x="6798326" y="3560517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828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3" name="object 1253"/>
          <p:cNvSpPr/>
          <p:nvPr/>
        </p:nvSpPr>
        <p:spPr>
          <a:xfrm>
            <a:off x="6797945" y="3559705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775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4" name="object 1254"/>
          <p:cNvSpPr/>
          <p:nvPr/>
        </p:nvSpPr>
        <p:spPr>
          <a:xfrm>
            <a:off x="6797565" y="3558890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723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5" name="object 1255"/>
          <p:cNvSpPr/>
          <p:nvPr/>
        </p:nvSpPr>
        <p:spPr>
          <a:xfrm>
            <a:off x="6800418" y="3617264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0"/>
                </a:moveTo>
                <a:lnTo>
                  <a:pt x="0" y="18745"/>
                </a:lnTo>
              </a:path>
            </a:pathLst>
          </a:custGeom>
          <a:ln w="722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6" name="object 1256"/>
          <p:cNvSpPr/>
          <p:nvPr/>
        </p:nvSpPr>
        <p:spPr>
          <a:xfrm>
            <a:off x="6794905" y="3556420"/>
            <a:ext cx="9525" cy="0"/>
          </a:xfrm>
          <a:custGeom>
            <a:avLst/>
            <a:gdLst/>
            <a:ahLst/>
            <a:cxnLst/>
            <a:rect l="l" t="t" r="r" b="b"/>
            <a:pathLst>
              <a:path w="9525" h="0">
                <a:moveTo>
                  <a:pt x="0" y="0"/>
                </a:moveTo>
                <a:lnTo>
                  <a:pt x="9126" y="0"/>
                </a:lnTo>
              </a:path>
            </a:pathLst>
          </a:custGeom>
          <a:ln w="1002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7" name="object 1257"/>
          <p:cNvSpPr/>
          <p:nvPr/>
        </p:nvSpPr>
        <p:spPr>
          <a:xfrm>
            <a:off x="6796425" y="3627318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1327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8" name="object 1258"/>
          <p:cNvSpPr/>
          <p:nvPr/>
        </p:nvSpPr>
        <p:spPr>
          <a:xfrm>
            <a:off x="6796045" y="3627663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1052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9" name="object 1259"/>
          <p:cNvSpPr/>
          <p:nvPr/>
        </p:nvSpPr>
        <p:spPr>
          <a:xfrm>
            <a:off x="6795665" y="3628006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778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0" name="object 1260"/>
          <p:cNvSpPr/>
          <p:nvPr/>
        </p:nvSpPr>
        <p:spPr>
          <a:xfrm>
            <a:off x="6794905" y="3628346"/>
            <a:ext cx="7620" cy="0"/>
          </a:xfrm>
          <a:custGeom>
            <a:avLst/>
            <a:gdLst/>
            <a:ahLst/>
            <a:cxnLst/>
            <a:rect l="l" t="t" r="r" b="b"/>
            <a:pathLst>
              <a:path w="7620" h="0">
                <a:moveTo>
                  <a:pt x="0" y="0"/>
                </a:moveTo>
                <a:lnTo>
                  <a:pt x="7226" y="0"/>
                </a:lnTo>
              </a:path>
            </a:pathLst>
          </a:custGeom>
          <a:ln w="50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1" name="object 1261"/>
          <p:cNvSpPr/>
          <p:nvPr/>
        </p:nvSpPr>
        <p:spPr>
          <a:xfrm>
            <a:off x="6891371" y="3810324"/>
            <a:ext cx="45720" cy="76835"/>
          </a:xfrm>
          <a:custGeom>
            <a:avLst/>
            <a:gdLst/>
            <a:ahLst/>
            <a:cxnLst/>
            <a:rect l="l" t="t" r="r" b="b"/>
            <a:pathLst>
              <a:path w="45720" h="76835">
                <a:moveTo>
                  <a:pt x="29616" y="0"/>
                </a:moveTo>
                <a:lnTo>
                  <a:pt x="15633" y="0"/>
                </a:lnTo>
                <a:lnTo>
                  <a:pt x="4343" y="8216"/>
                </a:lnTo>
                <a:lnTo>
                  <a:pt x="0" y="21501"/>
                </a:lnTo>
                <a:lnTo>
                  <a:pt x="0" y="76619"/>
                </a:lnTo>
                <a:lnTo>
                  <a:pt x="45237" y="76619"/>
                </a:lnTo>
                <a:lnTo>
                  <a:pt x="45237" y="21501"/>
                </a:lnTo>
                <a:lnTo>
                  <a:pt x="40906" y="8216"/>
                </a:lnTo>
                <a:lnTo>
                  <a:pt x="296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62" name="object 1262"/>
          <p:cNvSpPr/>
          <p:nvPr/>
        </p:nvSpPr>
        <p:spPr>
          <a:xfrm>
            <a:off x="6891371" y="3886943"/>
            <a:ext cx="69215" cy="0"/>
          </a:xfrm>
          <a:custGeom>
            <a:avLst/>
            <a:gdLst/>
            <a:ahLst/>
            <a:cxnLst/>
            <a:rect l="l" t="t" r="r" b="b"/>
            <a:pathLst>
              <a:path w="69215" h="0">
                <a:moveTo>
                  <a:pt x="0" y="0"/>
                </a:moveTo>
                <a:lnTo>
                  <a:pt x="69189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3" name="object 1263"/>
          <p:cNvSpPr/>
          <p:nvPr/>
        </p:nvSpPr>
        <p:spPr>
          <a:xfrm>
            <a:off x="6891377" y="3831825"/>
            <a:ext cx="0" cy="55244"/>
          </a:xfrm>
          <a:custGeom>
            <a:avLst/>
            <a:gdLst/>
            <a:ahLst/>
            <a:cxnLst/>
            <a:rect l="l" t="t" r="r" b="b"/>
            <a:pathLst>
              <a:path w="0" h="55245">
                <a:moveTo>
                  <a:pt x="0" y="551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4" name="object 1264"/>
          <p:cNvSpPr/>
          <p:nvPr/>
        </p:nvSpPr>
        <p:spPr>
          <a:xfrm>
            <a:off x="6891377" y="3818532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5">
                <a:moveTo>
                  <a:pt x="0" y="13296"/>
                </a:moveTo>
                <a:lnTo>
                  <a:pt x="433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5" name="object 1265"/>
          <p:cNvSpPr/>
          <p:nvPr/>
        </p:nvSpPr>
        <p:spPr>
          <a:xfrm>
            <a:off x="6895711" y="3810318"/>
            <a:ext cx="11430" cy="8255"/>
          </a:xfrm>
          <a:custGeom>
            <a:avLst/>
            <a:gdLst/>
            <a:ahLst/>
            <a:cxnLst/>
            <a:rect l="l" t="t" r="r" b="b"/>
            <a:pathLst>
              <a:path w="11429" h="8254">
                <a:moveTo>
                  <a:pt x="0" y="8216"/>
                </a:moveTo>
                <a:lnTo>
                  <a:pt x="1129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6" name="object 1266"/>
          <p:cNvSpPr/>
          <p:nvPr/>
        </p:nvSpPr>
        <p:spPr>
          <a:xfrm>
            <a:off x="6907000" y="3810318"/>
            <a:ext cx="13970" cy="0"/>
          </a:xfrm>
          <a:custGeom>
            <a:avLst/>
            <a:gdLst/>
            <a:ahLst/>
            <a:cxnLst/>
            <a:rect l="l" t="t" r="r" b="b"/>
            <a:pathLst>
              <a:path w="13970" h="0">
                <a:moveTo>
                  <a:pt x="0" y="0"/>
                </a:moveTo>
                <a:lnTo>
                  <a:pt x="1398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7" name="object 1267"/>
          <p:cNvSpPr/>
          <p:nvPr/>
        </p:nvSpPr>
        <p:spPr>
          <a:xfrm>
            <a:off x="6920988" y="3810318"/>
            <a:ext cx="11430" cy="8255"/>
          </a:xfrm>
          <a:custGeom>
            <a:avLst/>
            <a:gdLst/>
            <a:ahLst/>
            <a:cxnLst/>
            <a:rect l="l" t="t" r="r" b="b"/>
            <a:pathLst>
              <a:path w="11429" h="8254">
                <a:moveTo>
                  <a:pt x="0" y="0"/>
                </a:moveTo>
                <a:lnTo>
                  <a:pt x="11290" y="821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8" name="object 1268"/>
          <p:cNvSpPr/>
          <p:nvPr/>
        </p:nvSpPr>
        <p:spPr>
          <a:xfrm>
            <a:off x="6932276" y="381853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5">
                <a:moveTo>
                  <a:pt x="0" y="0"/>
                </a:moveTo>
                <a:lnTo>
                  <a:pt x="4330" y="1329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9" name="object 1269"/>
          <p:cNvSpPr/>
          <p:nvPr/>
        </p:nvSpPr>
        <p:spPr>
          <a:xfrm>
            <a:off x="6936609" y="3831828"/>
            <a:ext cx="0" cy="55244"/>
          </a:xfrm>
          <a:custGeom>
            <a:avLst/>
            <a:gdLst/>
            <a:ahLst/>
            <a:cxnLst/>
            <a:rect l="l" t="t" r="r" b="b"/>
            <a:pathLst>
              <a:path w="0" h="55245">
                <a:moveTo>
                  <a:pt x="0" y="0"/>
                </a:moveTo>
                <a:lnTo>
                  <a:pt x="0" y="5511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0" name="object 1270"/>
          <p:cNvSpPr/>
          <p:nvPr/>
        </p:nvSpPr>
        <p:spPr>
          <a:xfrm>
            <a:off x="3981080" y="8360911"/>
            <a:ext cx="51435" cy="95885"/>
          </a:xfrm>
          <a:custGeom>
            <a:avLst/>
            <a:gdLst/>
            <a:ahLst/>
            <a:cxnLst/>
            <a:rect l="l" t="t" r="r" b="b"/>
            <a:pathLst>
              <a:path w="51435" h="95884">
                <a:moveTo>
                  <a:pt x="0" y="0"/>
                </a:moveTo>
                <a:lnTo>
                  <a:pt x="51384" y="9578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1" name="object 1271"/>
          <p:cNvSpPr/>
          <p:nvPr/>
        </p:nvSpPr>
        <p:spPr>
          <a:xfrm>
            <a:off x="3823301" y="8456697"/>
            <a:ext cx="209550" cy="112395"/>
          </a:xfrm>
          <a:custGeom>
            <a:avLst/>
            <a:gdLst/>
            <a:ahLst/>
            <a:cxnLst/>
            <a:rect l="l" t="t" r="r" b="b"/>
            <a:pathLst>
              <a:path w="209550" h="112395">
                <a:moveTo>
                  <a:pt x="209168" y="0"/>
                </a:moveTo>
                <a:lnTo>
                  <a:pt x="0" y="11228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2" name="object 1272"/>
          <p:cNvSpPr/>
          <p:nvPr/>
        </p:nvSpPr>
        <p:spPr>
          <a:xfrm>
            <a:off x="3771877" y="8473195"/>
            <a:ext cx="51435" cy="95885"/>
          </a:xfrm>
          <a:custGeom>
            <a:avLst/>
            <a:gdLst/>
            <a:ahLst/>
            <a:cxnLst/>
            <a:rect l="l" t="t" r="r" b="b"/>
            <a:pathLst>
              <a:path w="51435" h="95884">
                <a:moveTo>
                  <a:pt x="51422" y="95783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3" name="object 1273"/>
          <p:cNvSpPr/>
          <p:nvPr/>
        </p:nvSpPr>
        <p:spPr>
          <a:xfrm>
            <a:off x="3771872" y="8360912"/>
            <a:ext cx="209550" cy="112395"/>
          </a:xfrm>
          <a:custGeom>
            <a:avLst/>
            <a:gdLst/>
            <a:ahLst/>
            <a:cxnLst/>
            <a:rect l="l" t="t" r="r" b="b"/>
            <a:pathLst>
              <a:path w="209550" h="112395">
                <a:moveTo>
                  <a:pt x="0" y="112280"/>
                </a:moveTo>
                <a:lnTo>
                  <a:pt x="20920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4" name="object 1274"/>
          <p:cNvSpPr/>
          <p:nvPr/>
        </p:nvSpPr>
        <p:spPr>
          <a:xfrm>
            <a:off x="4021675" y="8436631"/>
            <a:ext cx="10795" cy="20320"/>
          </a:xfrm>
          <a:custGeom>
            <a:avLst/>
            <a:gdLst/>
            <a:ahLst/>
            <a:cxnLst/>
            <a:rect l="l" t="t" r="r" b="b"/>
            <a:pathLst>
              <a:path w="10795" h="20320">
                <a:moveTo>
                  <a:pt x="10795" y="2006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5" name="object 1275"/>
          <p:cNvSpPr/>
          <p:nvPr/>
        </p:nvSpPr>
        <p:spPr>
          <a:xfrm>
            <a:off x="3812506" y="8436627"/>
            <a:ext cx="209550" cy="112395"/>
          </a:xfrm>
          <a:custGeom>
            <a:avLst/>
            <a:gdLst/>
            <a:ahLst/>
            <a:cxnLst/>
            <a:rect l="l" t="t" r="r" b="b"/>
            <a:pathLst>
              <a:path w="209550" h="112395">
                <a:moveTo>
                  <a:pt x="209168" y="0"/>
                </a:moveTo>
                <a:lnTo>
                  <a:pt x="0" y="11224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6" name="object 1276"/>
          <p:cNvSpPr/>
          <p:nvPr/>
        </p:nvSpPr>
        <p:spPr>
          <a:xfrm>
            <a:off x="3812504" y="8548871"/>
            <a:ext cx="10795" cy="20320"/>
          </a:xfrm>
          <a:custGeom>
            <a:avLst/>
            <a:gdLst/>
            <a:ahLst/>
            <a:cxnLst/>
            <a:rect l="l" t="t" r="r" b="b"/>
            <a:pathLst>
              <a:path w="10795" h="20320">
                <a:moveTo>
                  <a:pt x="0" y="0"/>
                </a:moveTo>
                <a:lnTo>
                  <a:pt x="10795" y="201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7" name="object 1277"/>
          <p:cNvSpPr/>
          <p:nvPr/>
        </p:nvSpPr>
        <p:spPr>
          <a:xfrm>
            <a:off x="3823299" y="8456698"/>
            <a:ext cx="209550" cy="112395"/>
          </a:xfrm>
          <a:custGeom>
            <a:avLst/>
            <a:gdLst/>
            <a:ahLst/>
            <a:cxnLst/>
            <a:rect l="l" t="t" r="r" b="b"/>
            <a:pathLst>
              <a:path w="209550" h="112395">
                <a:moveTo>
                  <a:pt x="0" y="112280"/>
                </a:moveTo>
                <a:lnTo>
                  <a:pt x="209169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8" name="object 1278"/>
          <p:cNvSpPr/>
          <p:nvPr/>
        </p:nvSpPr>
        <p:spPr>
          <a:xfrm>
            <a:off x="4010919" y="8416523"/>
            <a:ext cx="10795" cy="20320"/>
          </a:xfrm>
          <a:custGeom>
            <a:avLst/>
            <a:gdLst/>
            <a:ahLst/>
            <a:cxnLst/>
            <a:rect l="l" t="t" r="r" b="b"/>
            <a:pathLst>
              <a:path w="10795" h="20320">
                <a:moveTo>
                  <a:pt x="10756" y="2010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9" name="object 1279"/>
          <p:cNvSpPr/>
          <p:nvPr/>
        </p:nvSpPr>
        <p:spPr>
          <a:xfrm>
            <a:off x="3801712" y="8416519"/>
            <a:ext cx="209550" cy="112395"/>
          </a:xfrm>
          <a:custGeom>
            <a:avLst/>
            <a:gdLst/>
            <a:ahLst/>
            <a:cxnLst/>
            <a:rect l="l" t="t" r="r" b="b"/>
            <a:pathLst>
              <a:path w="209550" h="112395">
                <a:moveTo>
                  <a:pt x="209207" y="0"/>
                </a:moveTo>
                <a:lnTo>
                  <a:pt x="0" y="11228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0" name="object 1280"/>
          <p:cNvSpPr/>
          <p:nvPr/>
        </p:nvSpPr>
        <p:spPr>
          <a:xfrm>
            <a:off x="3801709" y="8528803"/>
            <a:ext cx="10795" cy="20320"/>
          </a:xfrm>
          <a:custGeom>
            <a:avLst/>
            <a:gdLst/>
            <a:ahLst/>
            <a:cxnLst/>
            <a:rect l="l" t="t" r="r" b="b"/>
            <a:pathLst>
              <a:path w="10795" h="20320">
                <a:moveTo>
                  <a:pt x="0" y="0"/>
                </a:moveTo>
                <a:lnTo>
                  <a:pt x="10795" y="2006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1" name="object 1281"/>
          <p:cNvSpPr/>
          <p:nvPr/>
        </p:nvSpPr>
        <p:spPr>
          <a:xfrm>
            <a:off x="3812504" y="8436629"/>
            <a:ext cx="209550" cy="112395"/>
          </a:xfrm>
          <a:custGeom>
            <a:avLst/>
            <a:gdLst/>
            <a:ahLst/>
            <a:cxnLst/>
            <a:rect l="l" t="t" r="r" b="b"/>
            <a:pathLst>
              <a:path w="209550" h="112395">
                <a:moveTo>
                  <a:pt x="0" y="112242"/>
                </a:moveTo>
                <a:lnTo>
                  <a:pt x="209169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2" name="object 1282"/>
          <p:cNvSpPr/>
          <p:nvPr/>
        </p:nvSpPr>
        <p:spPr>
          <a:xfrm>
            <a:off x="4000124" y="8396415"/>
            <a:ext cx="10795" cy="20320"/>
          </a:xfrm>
          <a:custGeom>
            <a:avLst/>
            <a:gdLst/>
            <a:ahLst/>
            <a:cxnLst/>
            <a:rect l="l" t="t" r="r" b="b"/>
            <a:pathLst>
              <a:path w="10795" h="20320">
                <a:moveTo>
                  <a:pt x="10795" y="2010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3" name="object 1283"/>
          <p:cNvSpPr/>
          <p:nvPr/>
        </p:nvSpPr>
        <p:spPr>
          <a:xfrm>
            <a:off x="3790917" y="8396413"/>
            <a:ext cx="209550" cy="112395"/>
          </a:xfrm>
          <a:custGeom>
            <a:avLst/>
            <a:gdLst/>
            <a:ahLst/>
            <a:cxnLst/>
            <a:rect l="l" t="t" r="r" b="b"/>
            <a:pathLst>
              <a:path w="209550" h="112395">
                <a:moveTo>
                  <a:pt x="209207" y="0"/>
                </a:moveTo>
                <a:lnTo>
                  <a:pt x="0" y="11228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4" name="object 1284"/>
          <p:cNvSpPr/>
          <p:nvPr/>
        </p:nvSpPr>
        <p:spPr>
          <a:xfrm>
            <a:off x="3790915" y="8508695"/>
            <a:ext cx="10795" cy="20320"/>
          </a:xfrm>
          <a:custGeom>
            <a:avLst/>
            <a:gdLst/>
            <a:ahLst/>
            <a:cxnLst/>
            <a:rect l="l" t="t" r="r" b="b"/>
            <a:pathLst>
              <a:path w="10795" h="20320">
                <a:moveTo>
                  <a:pt x="0" y="0"/>
                </a:moveTo>
                <a:lnTo>
                  <a:pt x="10795" y="201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5" name="object 1285"/>
          <p:cNvSpPr/>
          <p:nvPr/>
        </p:nvSpPr>
        <p:spPr>
          <a:xfrm>
            <a:off x="3801709" y="8416522"/>
            <a:ext cx="209550" cy="112395"/>
          </a:xfrm>
          <a:custGeom>
            <a:avLst/>
            <a:gdLst/>
            <a:ahLst/>
            <a:cxnLst/>
            <a:rect l="l" t="t" r="r" b="b"/>
            <a:pathLst>
              <a:path w="209550" h="112395">
                <a:moveTo>
                  <a:pt x="0" y="112280"/>
                </a:moveTo>
                <a:lnTo>
                  <a:pt x="20920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6" name="object 1286"/>
          <p:cNvSpPr/>
          <p:nvPr/>
        </p:nvSpPr>
        <p:spPr>
          <a:xfrm>
            <a:off x="3989328" y="8376346"/>
            <a:ext cx="10795" cy="20320"/>
          </a:xfrm>
          <a:custGeom>
            <a:avLst/>
            <a:gdLst/>
            <a:ahLst/>
            <a:cxnLst/>
            <a:rect l="l" t="t" r="r" b="b"/>
            <a:pathLst>
              <a:path w="10795" h="20320">
                <a:moveTo>
                  <a:pt x="10795" y="2006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7" name="object 1287"/>
          <p:cNvSpPr/>
          <p:nvPr/>
        </p:nvSpPr>
        <p:spPr>
          <a:xfrm>
            <a:off x="3780159" y="8376343"/>
            <a:ext cx="209550" cy="112395"/>
          </a:xfrm>
          <a:custGeom>
            <a:avLst/>
            <a:gdLst/>
            <a:ahLst/>
            <a:cxnLst/>
            <a:rect l="l" t="t" r="r" b="b"/>
            <a:pathLst>
              <a:path w="209550" h="112395">
                <a:moveTo>
                  <a:pt x="209169" y="0"/>
                </a:moveTo>
                <a:lnTo>
                  <a:pt x="0" y="11224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8" name="object 1288"/>
          <p:cNvSpPr/>
          <p:nvPr/>
        </p:nvSpPr>
        <p:spPr>
          <a:xfrm>
            <a:off x="3780157" y="8488588"/>
            <a:ext cx="10795" cy="20320"/>
          </a:xfrm>
          <a:custGeom>
            <a:avLst/>
            <a:gdLst/>
            <a:ahLst/>
            <a:cxnLst/>
            <a:rect l="l" t="t" r="r" b="b"/>
            <a:pathLst>
              <a:path w="10795" h="20320">
                <a:moveTo>
                  <a:pt x="0" y="0"/>
                </a:moveTo>
                <a:lnTo>
                  <a:pt x="10756" y="201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9" name="object 1289"/>
          <p:cNvSpPr/>
          <p:nvPr/>
        </p:nvSpPr>
        <p:spPr>
          <a:xfrm>
            <a:off x="3790915" y="8396414"/>
            <a:ext cx="209550" cy="112395"/>
          </a:xfrm>
          <a:custGeom>
            <a:avLst/>
            <a:gdLst/>
            <a:ahLst/>
            <a:cxnLst/>
            <a:rect l="l" t="t" r="r" b="b"/>
            <a:pathLst>
              <a:path w="209550" h="112395">
                <a:moveTo>
                  <a:pt x="0" y="112280"/>
                </a:moveTo>
                <a:lnTo>
                  <a:pt x="20920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0" name="object 1290"/>
          <p:cNvSpPr/>
          <p:nvPr/>
        </p:nvSpPr>
        <p:spPr>
          <a:xfrm>
            <a:off x="3516134" y="7494547"/>
            <a:ext cx="45085" cy="83820"/>
          </a:xfrm>
          <a:custGeom>
            <a:avLst/>
            <a:gdLst/>
            <a:ahLst/>
            <a:cxnLst/>
            <a:rect l="l" t="t" r="r" b="b"/>
            <a:pathLst>
              <a:path w="45085" h="83820">
                <a:moveTo>
                  <a:pt x="44818" y="83502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1" name="object 1291"/>
          <p:cNvSpPr/>
          <p:nvPr/>
        </p:nvSpPr>
        <p:spPr>
          <a:xfrm>
            <a:off x="3320266" y="7494543"/>
            <a:ext cx="196215" cy="105410"/>
          </a:xfrm>
          <a:custGeom>
            <a:avLst/>
            <a:gdLst/>
            <a:ahLst/>
            <a:cxnLst/>
            <a:rect l="l" t="t" r="r" b="b"/>
            <a:pathLst>
              <a:path w="196214" h="105409">
                <a:moveTo>
                  <a:pt x="195872" y="0"/>
                </a:moveTo>
                <a:lnTo>
                  <a:pt x="0" y="10513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2" name="object 1292"/>
          <p:cNvSpPr/>
          <p:nvPr/>
        </p:nvSpPr>
        <p:spPr>
          <a:xfrm>
            <a:off x="3320271" y="7599678"/>
            <a:ext cx="45085" cy="83820"/>
          </a:xfrm>
          <a:custGeom>
            <a:avLst/>
            <a:gdLst/>
            <a:ahLst/>
            <a:cxnLst/>
            <a:rect l="l" t="t" r="r" b="b"/>
            <a:pathLst>
              <a:path w="45085" h="83820">
                <a:moveTo>
                  <a:pt x="0" y="0"/>
                </a:moveTo>
                <a:lnTo>
                  <a:pt x="44818" y="8351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3" name="object 1293"/>
          <p:cNvSpPr/>
          <p:nvPr/>
        </p:nvSpPr>
        <p:spPr>
          <a:xfrm>
            <a:off x="3365086" y="7578056"/>
            <a:ext cx="196215" cy="105410"/>
          </a:xfrm>
          <a:custGeom>
            <a:avLst/>
            <a:gdLst/>
            <a:ahLst/>
            <a:cxnLst/>
            <a:rect l="l" t="t" r="r" b="b"/>
            <a:pathLst>
              <a:path w="196214" h="105409">
                <a:moveTo>
                  <a:pt x="0" y="105130"/>
                </a:moveTo>
                <a:lnTo>
                  <a:pt x="19587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4" name="object 1294"/>
          <p:cNvSpPr/>
          <p:nvPr/>
        </p:nvSpPr>
        <p:spPr>
          <a:xfrm>
            <a:off x="3516138" y="7494543"/>
            <a:ext cx="10795" cy="20320"/>
          </a:xfrm>
          <a:custGeom>
            <a:avLst/>
            <a:gdLst/>
            <a:ahLst/>
            <a:cxnLst/>
            <a:rect l="l" t="t" r="r" b="b"/>
            <a:pathLst>
              <a:path w="10795" h="20320">
                <a:moveTo>
                  <a:pt x="0" y="0"/>
                </a:moveTo>
                <a:lnTo>
                  <a:pt x="10795" y="201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5" name="object 1295"/>
          <p:cNvSpPr/>
          <p:nvPr/>
        </p:nvSpPr>
        <p:spPr>
          <a:xfrm>
            <a:off x="3331061" y="7514649"/>
            <a:ext cx="196215" cy="105410"/>
          </a:xfrm>
          <a:custGeom>
            <a:avLst/>
            <a:gdLst/>
            <a:ahLst/>
            <a:cxnLst/>
            <a:rect l="l" t="t" r="r" b="b"/>
            <a:pathLst>
              <a:path w="196214" h="105409">
                <a:moveTo>
                  <a:pt x="195872" y="0"/>
                </a:moveTo>
                <a:lnTo>
                  <a:pt x="0" y="10513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6" name="object 1296"/>
          <p:cNvSpPr/>
          <p:nvPr/>
        </p:nvSpPr>
        <p:spPr>
          <a:xfrm>
            <a:off x="3320271" y="7599682"/>
            <a:ext cx="10795" cy="20320"/>
          </a:xfrm>
          <a:custGeom>
            <a:avLst/>
            <a:gdLst/>
            <a:ahLst/>
            <a:cxnLst/>
            <a:rect l="l" t="t" r="r" b="b"/>
            <a:pathLst>
              <a:path w="10795" h="20320">
                <a:moveTo>
                  <a:pt x="10795" y="2010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7" name="object 1297"/>
          <p:cNvSpPr/>
          <p:nvPr/>
        </p:nvSpPr>
        <p:spPr>
          <a:xfrm>
            <a:off x="3320271" y="7494547"/>
            <a:ext cx="196215" cy="105410"/>
          </a:xfrm>
          <a:custGeom>
            <a:avLst/>
            <a:gdLst/>
            <a:ahLst/>
            <a:cxnLst/>
            <a:rect l="l" t="t" r="r" b="b"/>
            <a:pathLst>
              <a:path w="196214" h="105409">
                <a:moveTo>
                  <a:pt x="0" y="105130"/>
                </a:moveTo>
                <a:lnTo>
                  <a:pt x="19587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8" name="object 1298"/>
          <p:cNvSpPr/>
          <p:nvPr/>
        </p:nvSpPr>
        <p:spPr>
          <a:xfrm>
            <a:off x="3526933" y="7514649"/>
            <a:ext cx="10795" cy="20320"/>
          </a:xfrm>
          <a:custGeom>
            <a:avLst/>
            <a:gdLst/>
            <a:ahLst/>
            <a:cxnLst/>
            <a:rect l="l" t="t" r="r" b="b"/>
            <a:pathLst>
              <a:path w="10795" h="20320">
                <a:moveTo>
                  <a:pt x="0" y="0"/>
                </a:moveTo>
                <a:lnTo>
                  <a:pt x="10795" y="201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9" name="object 1299"/>
          <p:cNvSpPr/>
          <p:nvPr/>
        </p:nvSpPr>
        <p:spPr>
          <a:xfrm>
            <a:off x="3341856" y="7534757"/>
            <a:ext cx="196215" cy="105410"/>
          </a:xfrm>
          <a:custGeom>
            <a:avLst/>
            <a:gdLst/>
            <a:ahLst/>
            <a:cxnLst/>
            <a:rect l="l" t="t" r="r" b="b"/>
            <a:pathLst>
              <a:path w="196214" h="105409">
                <a:moveTo>
                  <a:pt x="195872" y="0"/>
                </a:moveTo>
                <a:lnTo>
                  <a:pt x="0" y="10509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0" name="object 1300"/>
          <p:cNvSpPr/>
          <p:nvPr/>
        </p:nvSpPr>
        <p:spPr>
          <a:xfrm>
            <a:off x="3331066" y="7619790"/>
            <a:ext cx="10795" cy="20320"/>
          </a:xfrm>
          <a:custGeom>
            <a:avLst/>
            <a:gdLst/>
            <a:ahLst/>
            <a:cxnLst/>
            <a:rect l="l" t="t" r="r" b="b"/>
            <a:pathLst>
              <a:path w="10795" h="20320">
                <a:moveTo>
                  <a:pt x="10795" y="20066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1" name="object 1301"/>
          <p:cNvSpPr/>
          <p:nvPr/>
        </p:nvSpPr>
        <p:spPr>
          <a:xfrm>
            <a:off x="3331066" y="7514656"/>
            <a:ext cx="196215" cy="105410"/>
          </a:xfrm>
          <a:custGeom>
            <a:avLst/>
            <a:gdLst/>
            <a:ahLst/>
            <a:cxnLst/>
            <a:rect l="l" t="t" r="r" b="b"/>
            <a:pathLst>
              <a:path w="196214" h="105409">
                <a:moveTo>
                  <a:pt x="0" y="105130"/>
                </a:moveTo>
                <a:lnTo>
                  <a:pt x="19587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2" name="object 1302"/>
          <p:cNvSpPr/>
          <p:nvPr/>
        </p:nvSpPr>
        <p:spPr>
          <a:xfrm>
            <a:off x="3538564" y="7536315"/>
            <a:ext cx="10795" cy="20320"/>
          </a:xfrm>
          <a:custGeom>
            <a:avLst/>
            <a:gdLst/>
            <a:ahLst/>
            <a:cxnLst/>
            <a:rect l="l" t="t" r="r" b="b"/>
            <a:pathLst>
              <a:path w="10795" h="20320">
                <a:moveTo>
                  <a:pt x="0" y="0"/>
                </a:moveTo>
                <a:lnTo>
                  <a:pt x="10795" y="201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3" name="object 1303"/>
          <p:cNvSpPr/>
          <p:nvPr/>
        </p:nvSpPr>
        <p:spPr>
          <a:xfrm>
            <a:off x="3353448" y="7556424"/>
            <a:ext cx="196215" cy="105410"/>
          </a:xfrm>
          <a:custGeom>
            <a:avLst/>
            <a:gdLst/>
            <a:ahLst/>
            <a:cxnLst/>
            <a:rect l="l" t="t" r="r" b="b"/>
            <a:pathLst>
              <a:path w="196214" h="105409">
                <a:moveTo>
                  <a:pt x="195910" y="0"/>
                </a:moveTo>
                <a:lnTo>
                  <a:pt x="0" y="10509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4" name="object 1304"/>
          <p:cNvSpPr/>
          <p:nvPr/>
        </p:nvSpPr>
        <p:spPr>
          <a:xfrm>
            <a:off x="3342697" y="7641417"/>
            <a:ext cx="10795" cy="20320"/>
          </a:xfrm>
          <a:custGeom>
            <a:avLst/>
            <a:gdLst/>
            <a:ahLst/>
            <a:cxnLst/>
            <a:rect l="l" t="t" r="r" b="b"/>
            <a:pathLst>
              <a:path w="10795" h="20320">
                <a:moveTo>
                  <a:pt x="10756" y="2010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5" name="object 1305"/>
          <p:cNvSpPr/>
          <p:nvPr/>
        </p:nvSpPr>
        <p:spPr>
          <a:xfrm>
            <a:off x="3342697" y="7536322"/>
            <a:ext cx="196215" cy="105410"/>
          </a:xfrm>
          <a:custGeom>
            <a:avLst/>
            <a:gdLst/>
            <a:ahLst/>
            <a:cxnLst/>
            <a:rect l="l" t="t" r="r" b="b"/>
            <a:pathLst>
              <a:path w="196214" h="105409">
                <a:moveTo>
                  <a:pt x="0" y="105092"/>
                </a:moveTo>
                <a:lnTo>
                  <a:pt x="19587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6" name="object 1306"/>
          <p:cNvSpPr/>
          <p:nvPr/>
        </p:nvSpPr>
        <p:spPr>
          <a:xfrm>
            <a:off x="3215328" y="7863128"/>
            <a:ext cx="319405" cy="594995"/>
          </a:xfrm>
          <a:custGeom>
            <a:avLst/>
            <a:gdLst/>
            <a:ahLst/>
            <a:cxnLst/>
            <a:rect l="l" t="t" r="r" b="b"/>
            <a:pathLst>
              <a:path w="319404" h="594995">
                <a:moveTo>
                  <a:pt x="0" y="0"/>
                </a:moveTo>
                <a:lnTo>
                  <a:pt x="319163" y="59470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7" name="object 1307"/>
          <p:cNvSpPr/>
          <p:nvPr/>
        </p:nvSpPr>
        <p:spPr>
          <a:xfrm>
            <a:off x="2562856" y="8650588"/>
            <a:ext cx="20320" cy="10795"/>
          </a:xfrm>
          <a:custGeom>
            <a:avLst/>
            <a:gdLst/>
            <a:ahLst/>
            <a:cxnLst/>
            <a:rect l="l" t="t" r="r" b="b"/>
            <a:pathLst>
              <a:path w="20319" h="10795">
                <a:moveTo>
                  <a:pt x="0" y="10794"/>
                </a:moveTo>
                <a:lnTo>
                  <a:pt x="2009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8" name="object 1308"/>
          <p:cNvSpPr/>
          <p:nvPr/>
        </p:nvSpPr>
        <p:spPr>
          <a:xfrm>
            <a:off x="2481719" y="8461979"/>
            <a:ext cx="101600" cy="188595"/>
          </a:xfrm>
          <a:custGeom>
            <a:avLst/>
            <a:gdLst/>
            <a:ahLst/>
            <a:cxnLst/>
            <a:rect l="l" t="t" r="r" b="b"/>
            <a:pathLst>
              <a:path w="101600" h="188595">
                <a:moveTo>
                  <a:pt x="101231" y="18860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9" name="object 1309"/>
          <p:cNvSpPr/>
          <p:nvPr/>
        </p:nvSpPr>
        <p:spPr>
          <a:xfrm>
            <a:off x="2461630" y="8461981"/>
            <a:ext cx="20320" cy="10795"/>
          </a:xfrm>
          <a:custGeom>
            <a:avLst/>
            <a:gdLst/>
            <a:ahLst/>
            <a:cxnLst/>
            <a:rect l="l" t="t" r="r" b="b"/>
            <a:pathLst>
              <a:path w="20319" h="10795">
                <a:moveTo>
                  <a:pt x="20091" y="0"/>
                </a:moveTo>
                <a:lnTo>
                  <a:pt x="0" y="107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0" name="object 1310"/>
          <p:cNvSpPr/>
          <p:nvPr/>
        </p:nvSpPr>
        <p:spPr>
          <a:xfrm>
            <a:off x="2461630" y="8472775"/>
            <a:ext cx="101600" cy="188595"/>
          </a:xfrm>
          <a:custGeom>
            <a:avLst/>
            <a:gdLst/>
            <a:ahLst/>
            <a:cxnLst/>
            <a:rect l="l" t="t" r="r" b="b"/>
            <a:pathLst>
              <a:path w="101600" h="188595">
                <a:moveTo>
                  <a:pt x="0" y="0"/>
                </a:moveTo>
                <a:lnTo>
                  <a:pt x="101219" y="18860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1" name="object 1311"/>
          <p:cNvSpPr/>
          <p:nvPr/>
        </p:nvSpPr>
        <p:spPr>
          <a:xfrm>
            <a:off x="2582951" y="8639829"/>
            <a:ext cx="20320" cy="10795"/>
          </a:xfrm>
          <a:custGeom>
            <a:avLst/>
            <a:gdLst/>
            <a:ahLst/>
            <a:cxnLst/>
            <a:rect l="l" t="t" r="r" b="b"/>
            <a:pathLst>
              <a:path w="20319" h="10795">
                <a:moveTo>
                  <a:pt x="0" y="10756"/>
                </a:moveTo>
                <a:lnTo>
                  <a:pt x="2009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2" name="object 1312"/>
          <p:cNvSpPr/>
          <p:nvPr/>
        </p:nvSpPr>
        <p:spPr>
          <a:xfrm>
            <a:off x="2501825" y="8451184"/>
            <a:ext cx="101600" cy="189230"/>
          </a:xfrm>
          <a:custGeom>
            <a:avLst/>
            <a:gdLst/>
            <a:ahLst/>
            <a:cxnLst/>
            <a:rect l="l" t="t" r="r" b="b"/>
            <a:pathLst>
              <a:path w="101600" h="189229">
                <a:moveTo>
                  <a:pt x="101218" y="18864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3" name="object 1313"/>
          <p:cNvSpPr/>
          <p:nvPr/>
        </p:nvSpPr>
        <p:spPr>
          <a:xfrm>
            <a:off x="2481727" y="8451185"/>
            <a:ext cx="20320" cy="10795"/>
          </a:xfrm>
          <a:custGeom>
            <a:avLst/>
            <a:gdLst/>
            <a:ahLst/>
            <a:cxnLst/>
            <a:rect l="l" t="t" r="r" b="b"/>
            <a:pathLst>
              <a:path w="20319" h="10795">
                <a:moveTo>
                  <a:pt x="20091" y="0"/>
                </a:moveTo>
                <a:lnTo>
                  <a:pt x="0" y="107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4" name="object 1314"/>
          <p:cNvSpPr/>
          <p:nvPr/>
        </p:nvSpPr>
        <p:spPr>
          <a:xfrm>
            <a:off x="2481722" y="8461981"/>
            <a:ext cx="101600" cy="188595"/>
          </a:xfrm>
          <a:custGeom>
            <a:avLst/>
            <a:gdLst/>
            <a:ahLst/>
            <a:cxnLst/>
            <a:rect l="l" t="t" r="r" b="b"/>
            <a:pathLst>
              <a:path w="101600" h="188595">
                <a:moveTo>
                  <a:pt x="0" y="0"/>
                </a:moveTo>
                <a:lnTo>
                  <a:pt x="101231" y="18860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5" name="object 1315"/>
          <p:cNvSpPr/>
          <p:nvPr/>
        </p:nvSpPr>
        <p:spPr>
          <a:xfrm>
            <a:off x="2603044" y="8629035"/>
            <a:ext cx="20320" cy="10795"/>
          </a:xfrm>
          <a:custGeom>
            <a:avLst/>
            <a:gdLst/>
            <a:ahLst/>
            <a:cxnLst/>
            <a:rect l="l" t="t" r="r" b="b"/>
            <a:pathLst>
              <a:path w="20319" h="10795">
                <a:moveTo>
                  <a:pt x="0" y="10794"/>
                </a:moveTo>
                <a:lnTo>
                  <a:pt x="2009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6" name="object 1316"/>
          <p:cNvSpPr/>
          <p:nvPr/>
        </p:nvSpPr>
        <p:spPr>
          <a:xfrm>
            <a:off x="2521920" y="8440391"/>
            <a:ext cx="101600" cy="189230"/>
          </a:xfrm>
          <a:custGeom>
            <a:avLst/>
            <a:gdLst/>
            <a:ahLst/>
            <a:cxnLst/>
            <a:rect l="l" t="t" r="r" b="b"/>
            <a:pathLst>
              <a:path w="101600" h="189229">
                <a:moveTo>
                  <a:pt x="101218" y="18864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7" name="object 1317"/>
          <p:cNvSpPr/>
          <p:nvPr/>
        </p:nvSpPr>
        <p:spPr>
          <a:xfrm>
            <a:off x="2501823" y="8440391"/>
            <a:ext cx="20320" cy="10795"/>
          </a:xfrm>
          <a:custGeom>
            <a:avLst/>
            <a:gdLst/>
            <a:ahLst/>
            <a:cxnLst/>
            <a:rect l="l" t="t" r="r" b="b"/>
            <a:pathLst>
              <a:path w="20319" h="10795">
                <a:moveTo>
                  <a:pt x="20091" y="0"/>
                </a:moveTo>
                <a:lnTo>
                  <a:pt x="0" y="107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8" name="object 1318"/>
          <p:cNvSpPr/>
          <p:nvPr/>
        </p:nvSpPr>
        <p:spPr>
          <a:xfrm>
            <a:off x="2501818" y="8451185"/>
            <a:ext cx="101600" cy="189230"/>
          </a:xfrm>
          <a:custGeom>
            <a:avLst/>
            <a:gdLst/>
            <a:ahLst/>
            <a:cxnLst/>
            <a:rect l="l" t="t" r="r" b="b"/>
            <a:pathLst>
              <a:path w="101600" h="189229">
                <a:moveTo>
                  <a:pt x="0" y="0"/>
                </a:moveTo>
                <a:lnTo>
                  <a:pt x="101219" y="18864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9" name="object 1319"/>
          <p:cNvSpPr/>
          <p:nvPr/>
        </p:nvSpPr>
        <p:spPr>
          <a:xfrm>
            <a:off x="2623139" y="8618241"/>
            <a:ext cx="20320" cy="10795"/>
          </a:xfrm>
          <a:custGeom>
            <a:avLst/>
            <a:gdLst/>
            <a:ahLst/>
            <a:cxnLst/>
            <a:rect l="l" t="t" r="r" b="b"/>
            <a:pathLst>
              <a:path w="20319" h="10795">
                <a:moveTo>
                  <a:pt x="0" y="10795"/>
                </a:moveTo>
                <a:lnTo>
                  <a:pt x="2009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20" name="object 1320"/>
          <p:cNvSpPr/>
          <p:nvPr/>
        </p:nvSpPr>
        <p:spPr>
          <a:xfrm>
            <a:off x="2542016" y="8429632"/>
            <a:ext cx="101600" cy="188595"/>
          </a:xfrm>
          <a:custGeom>
            <a:avLst/>
            <a:gdLst/>
            <a:ahLst/>
            <a:cxnLst/>
            <a:rect l="l" t="t" r="r" b="b"/>
            <a:pathLst>
              <a:path w="101600" h="188595">
                <a:moveTo>
                  <a:pt x="101218" y="18860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21" name="object 1321"/>
          <p:cNvSpPr/>
          <p:nvPr/>
        </p:nvSpPr>
        <p:spPr>
          <a:xfrm>
            <a:off x="2521918" y="8429633"/>
            <a:ext cx="20320" cy="10795"/>
          </a:xfrm>
          <a:custGeom>
            <a:avLst/>
            <a:gdLst/>
            <a:ahLst/>
            <a:cxnLst/>
            <a:rect l="l" t="t" r="r" b="b"/>
            <a:pathLst>
              <a:path w="20319" h="10795">
                <a:moveTo>
                  <a:pt x="20091" y="0"/>
                </a:moveTo>
                <a:lnTo>
                  <a:pt x="0" y="1075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22" name="object 1322"/>
          <p:cNvSpPr/>
          <p:nvPr/>
        </p:nvSpPr>
        <p:spPr>
          <a:xfrm>
            <a:off x="2521915" y="8440391"/>
            <a:ext cx="101600" cy="189230"/>
          </a:xfrm>
          <a:custGeom>
            <a:avLst/>
            <a:gdLst/>
            <a:ahLst/>
            <a:cxnLst/>
            <a:rect l="l" t="t" r="r" b="b"/>
            <a:pathLst>
              <a:path w="101600" h="189229">
                <a:moveTo>
                  <a:pt x="0" y="0"/>
                </a:moveTo>
                <a:lnTo>
                  <a:pt x="101219" y="18864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23" name="object 1323"/>
          <p:cNvSpPr/>
          <p:nvPr/>
        </p:nvSpPr>
        <p:spPr>
          <a:xfrm>
            <a:off x="2643235" y="8607445"/>
            <a:ext cx="20320" cy="10795"/>
          </a:xfrm>
          <a:custGeom>
            <a:avLst/>
            <a:gdLst/>
            <a:ahLst/>
            <a:cxnLst/>
            <a:rect l="l" t="t" r="r" b="b"/>
            <a:pathLst>
              <a:path w="20319" h="10795">
                <a:moveTo>
                  <a:pt x="0" y="10795"/>
                </a:moveTo>
                <a:lnTo>
                  <a:pt x="2009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24" name="object 1324"/>
          <p:cNvSpPr/>
          <p:nvPr/>
        </p:nvSpPr>
        <p:spPr>
          <a:xfrm>
            <a:off x="2562100" y="8418837"/>
            <a:ext cx="101600" cy="188595"/>
          </a:xfrm>
          <a:custGeom>
            <a:avLst/>
            <a:gdLst/>
            <a:ahLst/>
            <a:cxnLst/>
            <a:rect l="l" t="t" r="r" b="b"/>
            <a:pathLst>
              <a:path w="101600" h="188595">
                <a:moveTo>
                  <a:pt x="101231" y="18860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25" name="object 1325"/>
          <p:cNvSpPr/>
          <p:nvPr/>
        </p:nvSpPr>
        <p:spPr>
          <a:xfrm>
            <a:off x="2542011" y="8418838"/>
            <a:ext cx="20320" cy="10795"/>
          </a:xfrm>
          <a:custGeom>
            <a:avLst/>
            <a:gdLst/>
            <a:ahLst/>
            <a:cxnLst/>
            <a:rect l="l" t="t" r="r" b="b"/>
            <a:pathLst>
              <a:path w="20319" h="10795">
                <a:moveTo>
                  <a:pt x="20091" y="0"/>
                </a:moveTo>
                <a:lnTo>
                  <a:pt x="0" y="1079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26" name="object 1326"/>
          <p:cNvSpPr/>
          <p:nvPr/>
        </p:nvSpPr>
        <p:spPr>
          <a:xfrm>
            <a:off x="2542010" y="8429633"/>
            <a:ext cx="101600" cy="188595"/>
          </a:xfrm>
          <a:custGeom>
            <a:avLst/>
            <a:gdLst/>
            <a:ahLst/>
            <a:cxnLst/>
            <a:rect l="l" t="t" r="r" b="b"/>
            <a:pathLst>
              <a:path w="101600" h="188595">
                <a:moveTo>
                  <a:pt x="0" y="0"/>
                </a:moveTo>
                <a:lnTo>
                  <a:pt x="101219" y="18860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27" name="object 1327"/>
          <p:cNvSpPr/>
          <p:nvPr/>
        </p:nvSpPr>
        <p:spPr>
          <a:xfrm>
            <a:off x="3915322" y="9042018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20866" y="0"/>
                </a:moveTo>
                <a:lnTo>
                  <a:pt x="17145" y="0"/>
                </a:lnTo>
                <a:lnTo>
                  <a:pt x="13462" y="723"/>
                </a:lnTo>
                <a:lnTo>
                  <a:pt x="0" y="17145"/>
                </a:lnTo>
                <a:lnTo>
                  <a:pt x="0" y="20866"/>
                </a:lnTo>
                <a:lnTo>
                  <a:pt x="17145" y="38011"/>
                </a:lnTo>
                <a:lnTo>
                  <a:pt x="20866" y="38011"/>
                </a:lnTo>
                <a:lnTo>
                  <a:pt x="38011" y="20866"/>
                </a:lnTo>
                <a:lnTo>
                  <a:pt x="38011" y="17145"/>
                </a:lnTo>
                <a:lnTo>
                  <a:pt x="208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28" name="object 1328"/>
          <p:cNvSpPr/>
          <p:nvPr/>
        </p:nvSpPr>
        <p:spPr>
          <a:xfrm>
            <a:off x="3911899" y="9061020"/>
            <a:ext cx="6985" cy="0"/>
          </a:xfrm>
          <a:custGeom>
            <a:avLst/>
            <a:gdLst/>
            <a:ahLst/>
            <a:cxnLst/>
            <a:rect l="l" t="t" r="r" b="b"/>
            <a:pathLst>
              <a:path w="6985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29" name="object 1329"/>
          <p:cNvSpPr/>
          <p:nvPr/>
        </p:nvSpPr>
        <p:spPr>
          <a:xfrm>
            <a:off x="3915321" y="9055473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723" y="0"/>
                </a:moveTo>
                <a:lnTo>
                  <a:pt x="0" y="368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0" name="object 1330"/>
          <p:cNvSpPr/>
          <p:nvPr/>
        </p:nvSpPr>
        <p:spPr>
          <a:xfrm>
            <a:off x="3916041" y="9052014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1447" y="0"/>
                </a:moveTo>
                <a:lnTo>
                  <a:pt x="0" y="345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1" name="object 1331"/>
          <p:cNvSpPr/>
          <p:nvPr/>
        </p:nvSpPr>
        <p:spPr>
          <a:xfrm>
            <a:off x="3917483" y="9048897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2057" y="0"/>
                </a:moveTo>
                <a:lnTo>
                  <a:pt x="0" y="311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2" name="object 1332"/>
          <p:cNvSpPr/>
          <p:nvPr/>
        </p:nvSpPr>
        <p:spPr>
          <a:xfrm>
            <a:off x="3919534" y="904627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666" y="0"/>
                </a:moveTo>
                <a:lnTo>
                  <a:pt x="0" y="261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3" name="object 1333"/>
          <p:cNvSpPr/>
          <p:nvPr/>
        </p:nvSpPr>
        <p:spPr>
          <a:xfrm>
            <a:off x="3922208" y="9044184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3111" y="0"/>
                </a:moveTo>
                <a:lnTo>
                  <a:pt x="0" y="20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4" name="object 1334"/>
          <p:cNvSpPr/>
          <p:nvPr/>
        </p:nvSpPr>
        <p:spPr>
          <a:xfrm>
            <a:off x="3925323" y="9042738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3454" y="0"/>
                </a:moveTo>
                <a:lnTo>
                  <a:pt x="0" y="144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5" name="object 1335"/>
          <p:cNvSpPr/>
          <p:nvPr/>
        </p:nvSpPr>
        <p:spPr>
          <a:xfrm>
            <a:off x="3928781" y="9042017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3683" y="0"/>
                </a:moveTo>
                <a:lnTo>
                  <a:pt x="0" y="72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6" name="object 1336"/>
          <p:cNvSpPr/>
          <p:nvPr/>
        </p:nvSpPr>
        <p:spPr>
          <a:xfrm>
            <a:off x="3932468" y="9042017"/>
            <a:ext cx="3810" cy="0"/>
          </a:xfrm>
          <a:custGeom>
            <a:avLst/>
            <a:gdLst/>
            <a:ahLst/>
            <a:cxnLst/>
            <a:rect l="l" t="t" r="r" b="b"/>
            <a:pathLst>
              <a:path w="3810" h="0">
                <a:moveTo>
                  <a:pt x="3721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7" name="object 1337"/>
          <p:cNvSpPr/>
          <p:nvPr/>
        </p:nvSpPr>
        <p:spPr>
          <a:xfrm>
            <a:off x="3936195" y="9042015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3683" y="723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8" name="object 1338"/>
          <p:cNvSpPr/>
          <p:nvPr/>
        </p:nvSpPr>
        <p:spPr>
          <a:xfrm>
            <a:off x="3939881" y="9042736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3454" y="144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9" name="object 1339"/>
          <p:cNvSpPr/>
          <p:nvPr/>
        </p:nvSpPr>
        <p:spPr>
          <a:xfrm>
            <a:off x="3943342" y="9044178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3111" y="209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40" name="object 1340"/>
          <p:cNvSpPr/>
          <p:nvPr/>
        </p:nvSpPr>
        <p:spPr>
          <a:xfrm>
            <a:off x="3946447" y="904628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628" y="2616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41" name="object 1341"/>
          <p:cNvSpPr/>
          <p:nvPr/>
        </p:nvSpPr>
        <p:spPr>
          <a:xfrm>
            <a:off x="3949071" y="9048902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2095" y="311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42" name="object 1342"/>
          <p:cNvSpPr/>
          <p:nvPr/>
        </p:nvSpPr>
        <p:spPr>
          <a:xfrm>
            <a:off x="3951163" y="9052018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1447" y="345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43" name="object 1343"/>
          <p:cNvSpPr/>
          <p:nvPr/>
        </p:nvSpPr>
        <p:spPr>
          <a:xfrm>
            <a:off x="3952609" y="9055477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723" y="3683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44" name="object 1344"/>
          <p:cNvSpPr/>
          <p:nvPr/>
        </p:nvSpPr>
        <p:spPr>
          <a:xfrm>
            <a:off x="3949910" y="9061024"/>
            <a:ext cx="6985" cy="0"/>
          </a:xfrm>
          <a:custGeom>
            <a:avLst/>
            <a:gdLst/>
            <a:ahLst/>
            <a:cxnLst/>
            <a:rect l="l" t="t" r="r" b="b"/>
            <a:pathLst>
              <a:path w="6985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45" name="object 1345"/>
          <p:cNvSpPr/>
          <p:nvPr/>
        </p:nvSpPr>
        <p:spPr>
          <a:xfrm>
            <a:off x="3952610" y="9062888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0" y="3682"/>
                </a:moveTo>
                <a:lnTo>
                  <a:pt x="72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46" name="object 1346"/>
          <p:cNvSpPr/>
          <p:nvPr/>
        </p:nvSpPr>
        <p:spPr>
          <a:xfrm>
            <a:off x="3951166" y="9066576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0" y="3454"/>
                </a:moveTo>
                <a:lnTo>
                  <a:pt x="144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47" name="object 1347"/>
          <p:cNvSpPr/>
          <p:nvPr/>
        </p:nvSpPr>
        <p:spPr>
          <a:xfrm>
            <a:off x="3949076" y="9070036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0" y="3111"/>
                </a:moveTo>
                <a:lnTo>
                  <a:pt x="209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48" name="object 1348"/>
          <p:cNvSpPr/>
          <p:nvPr/>
        </p:nvSpPr>
        <p:spPr>
          <a:xfrm>
            <a:off x="3946453" y="907314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2667"/>
                </a:moveTo>
                <a:lnTo>
                  <a:pt x="2628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49" name="object 1349"/>
          <p:cNvSpPr/>
          <p:nvPr/>
        </p:nvSpPr>
        <p:spPr>
          <a:xfrm>
            <a:off x="3943336" y="9075803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0" y="2057"/>
                </a:moveTo>
                <a:lnTo>
                  <a:pt x="311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50" name="object 1350"/>
          <p:cNvSpPr/>
          <p:nvPr/>
        </p:nvSpPr>
        <p:spPr>
          <a:xfrm>
            <a:off x="3939877" y="9077856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0" y="1447"/>
                </a:moveTo>
                <a:lnTo>
                  <a:pt x="3454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51" name="object 1351"/>
          <p:cNvSpPr/>
          <p:nvPr/>
        </p:nvSpPr>
        <p:spPr>
          <a:xfrm>
            <a:off x="3936189" y="9079303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0" y="723"/>
                </a:moveTo>
                <a:lnTo>
                  <a:pt x="368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52" name="object 1352"/>
          <p:cNvSpPr/>
          <p:nvPr/>
        </p:nvSpPr>
        <p:spPr>
          <a:xfrm>
            <a:off x="3932465" y="9080027"/>
            <a:ext cx="3810" cy="0"/>
          </a:xfrm>
          <a:custGeom>
            <a:avLst/>
            <a:gdLst/>
            <a:ahLst/>
            <a:cxnLst/>
            <a:rect l="l" t="t" r="r" b="b"/>
            <a:pathLst>
              <a:path w="3810" h="0">
                <a:moveTo>
                  <a:pt x="0" y="0"/>
                </a:moveTo>
                <a:lnTo>
                  <a:pt x="372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53" name="object 1353"/>
          <p:cNvSpPr/>
          <p:nvPr/>
        </p:nvSpPr>
        <p:spPr>
          <a:xfrm>
            <a:off x="3928778" y="9079304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0" y="0"/>
                </a:moveTo>
                <a:lnTo>
                  <a:pt x="3682" y="72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54" name="object 1354"/>
          <p:cNvSpPr/>
          <p:nvPr/>
        </p:nvSpPr>
        <p:spPr>
          <a:xfrm>
            <a:off x="3925319" y="9077860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0" y="0"/>
                </a:moveTo>
                <a:lnTo>
                  <a:pt x="3454" y="144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55" name="object 1355"/>
          <p:cNvSpPr/>
          <p:nvPr/>
        </p:nvSpPr>
        <p:spPr>
          <a:xfrm>
            <a:off x="3922202" y="9075808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0" y="0"/>
                </a:moveTo>
                <a:lnTo>
                  <a:pt x="3111" y="205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56" name="object 1356"/>
          <p:cNvSpPr/>
          <p:nvPr/>
        </p:nvSpPr>
        <p:spPr>
          <a:xfrm>
            <a:off x="3919541" y="907314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0"/>
                </a:moveTo>
                <a:lnTo>
                  <a:pt x="2667" y="266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57" name="object 1357"/>
          <p:cNvSpPr/>
          <p:nvPr/>
        </p:nvSpPr>
        <p:spPr>
          <a:xfrm>
            <a:off x="3917489" y="9070031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0" y="0"/>
                </a:moveTo>
                <a:lnTo>
                  <a:pt x="2057" y="311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58" name="object 1358"/>
          <p:cNvSpPr/>
          <p:nvPr/>
        </p:nvSpPr>
        <p:spPr>
          <a:xfrm>
            <a:off x="3916045" y="9066572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0" y="0"/>
                </a:moveTo>
                <a:lnTo>
                  <a:pt x="1447" y="345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59" name="object 1359"/>
          <p:cNvSpPr/>
          <p:nvPr/>
        </p:nvSpPr>
        <p:spPr>
          <a:xfrm>
            <a:off x="3915322" y="9062884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0" y="0"/>
                </a:moveTo>
                <a:lnTo>
                  <a:pt x="723" y="368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60" name="object 1360"/>
          <p:cNvSpPr/>
          <p:nvPr/>
        </p:nvSpPr>
        <p:spPr>
          <a:xfrm>
            <a:off x="3934783" y="906052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0"/>
                </a:moveTo>
                <a:lnTo>
                  <a:pt x="228" y="4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61" name="object 1361"/>
          <p:cNvSpPr/>
          <p:nvPr/>
        </p:nvSpPr>
        <p:spPr>
          <a:xfrm>
            <a:off x="3934783" y="906102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228" y="0"/>
                </a:moveTo>
                <a:lnTo>
                  <a:pt x="0" y="4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62" name="object 1362"/>
          <p:cNvSpPr/>
          <p:nvPr/>
        </p:nvSpPr>
        <p:spPr>
          <a:xfrm>
            <a:off x="3934326" y="90615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57" y="0"/>
                </a:moveTo>
                <a:lnTo>
                  <a:pt x="0" y="19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63" name="object 1363"/>
          <p:cNvSpPr/>
          <p:nvPr/>
        </p:nvSpPr>
        <p:spPr>
          <a:xfrm>
            <a:off x="3933832" y="906147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95" y="22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64" name="object 1364"/>
          <p:cNvSpPr/>
          <p:nvPr/>
        </p:nvSpPr>
        <p:spPr>
          <a:xfrm>
            <a:off x="3933643" y="906102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190" y="45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65" name="object 1365"/>
          <p:cNvSpPr/>
          <p:nvPr/>
        </p:nvSpPr>
        <p:spPr>
          <a:xfrm>
            <a:off x="3933643" y="906052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495"/>
                </a:moveTo>
                <a:lnTo>
                  <a:pt x="19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66" name="object 1366"/>
          <p:cNvSpPr/>
          <p:nvPr/>
        </p:nvSpPr>
        <p:spPr>
          <a:xfrm>
            <a:off x="3933833" y="906033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190"/>
                </a:moveTo>
                <a:lnTo>
                  <a:pt x="49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67" name="object 1367"/>
          <p:cNvSpPr/>
          <p:nvPr/>
        </p:nvSpPr>
        <p:spPr>
          <a:xfrm>
            <a:off x="3934328" y="906033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0"/>
                </a:moveTo>
                <a:lnTo>
                  <a:pt x="457" y="19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68" name="object 1368"/>
          <p:cNvSpPr/>
          <p:nvPr/>
        </p:nvSpPr>
        <p:spPr>
          <a:xfrm>
            <a:off x="3915562" y="9042099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37770" y="18923"/>
                </a:moveTo>
                <a:lnTo>
                  <a:pt x="32756" y="6066"/>
                </a:lnTo>
                <a:lnTo>
                  <a:pt x="20473" y="0"/>
                </a:lnTo>
                <a:lnTo>
                  <a:pt x="6656" y="4531"/>
                </a:lnTo>
                <a:lnTo>
                  <a:pt x="0" y="15904"/>
                </a:lnTo>
                <a:lnTo>
                  <a:pt x="4082" y="30386"/>
                </a:lnTo>
                <a:lnTo>
                  <a:pt x="14744" y="37489"/>
                </a:lnTo>
                <a:lnTo>
                  <a:pt x="29711" y="33792"/>
                </a:lnTo>
                <a:lnTo>
                  <a:pt x="37151" y="2369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69" name="object 1369"/>
          <p:cNvSpPr/>
          <p:nvPr/>
        </p:nvSpPr>
        <p:spPr>
          <a:xfrm>
            <a:off x="3934333" y="8953452"/>
            <a:ext cx="57150" cy="0"/>
          </a:xfrm>
          <a:custGeom>
            <a:avLst/>
            <a:gdLst/>
            <a:ahLst/>
            <a:cxnLst/>
            <a:rect l="l" t="t" r="r" b="b"/>
            <a:pathLst>
              <a:path w="57150" h="0">
                <a:moveTo>
                  <a:pt x="5701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70" name="object 1370"/>
          <p:cNvSpPr/>
          <p:nvPr/>
        </p:nvSpPr>
        <p:spPr>
          <a:xfrm>
            <a:off x="3954819" y="8991882"/>
            <a:ext cx="25400" cy="12700"/>
          </a:xfrm>
          <a:custGeom>
            <a:avLst/>
            <a:gdLst/>
            <a:ahLst/>
            <a:cxnLst/>
            <a:rect l="l" t="t" r="r" b="b"/>
            <a:pathLst>
              <a:path w="25400" h="12700">
                <a:moveTo>
                  <a:pt x="25158" y="0"/>
                </a:moveTo>
                <a:lnTo>
                  <a:pt x="24891" y="6769"/>
                </a:lnTo>
                <a:lnTo>
                  <a:pt x="19342" y="12090"/>
                </a:lnTo>
                <a:lnTo>
                  <a:pt x="12572" y="12090"/>
                </a:lnTo>
                <a:lnTo>
                  <a:pt x="5816" y="12090"/>
                </a:lnTo>
                <a:lnTo>
                  <a:pt x="228" y="6769"/>
                </a:ln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71" name="object 1371"/>
          <p:cNvSpPr/>
          <p:nvPr/>
        </p:nvSpPr>
        <p:spPr>
          <a:xfrm>
            <a:off x="3934328" y="8946996"/>
            <a:ext cx="0" cy="95250"/>
          </a:xfrm>
          <a:custGeom>
            <a:avLst/>
            <a:gdLst/>
            <a:ahLst/>
            <a:cxnLst/>
            <a:rect l="l" t="t" r="r" b="b"/>
            <a:pathLst>
              <a:path w="0" h="95250">
                <a:moveTo>
                  <a:pt x="0" y="9502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72" name="object 1372"/>
          <p:cNvSpPr/>
          <p:nvPr/>
        </p:nvSpPr>
        <p:spPr>
          <a:xfrm>
            <a:off x="3954815" y="8953451"/>
            <a:ext cx="0" cy="38735"/>
          </a:xfrm>
          <a:custGeom>
            <a:avLst/>
            <a:gdLst/>
            <a:ahLst/>
            <a:cxnLst/>
            <a:rect l="l" t="t" r="r" b="b"/>
            <a:pathLst>
              <a:path w="0" h="38734">
                <a:moveTo>
                  <a:pt x="0" y="3843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73" name="object 1373"/>
          <p:cNvSpPr/>
          <p:nvPr/>
        </p:nvSpPr>
        <p:spPr>
          <a:xfrm>
            <a:off x="3979977" y="8953451"/>
            <a:ext cx="0" cy="38735"/>
          </a:xfrm>
          <a:custGeom>
            <a:avLst/>
            <a:gdLst/>
            <a:ahLst/>
            <a:cxnLst/>
            <a:rect l="l" t="t" r="r" b="b"/>
            <a:pathLst>
              <a:path w="0" h="38734">
                <a:moveTo>
                  <a:pt x="0" y="3843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74" name="object 1374"/>
          <p:cNvSpPr/>
          <p:nvPr/>
        </p:nvSpPr>
        <p:spPr>
          <a:xfrm>
            <a:off x="3915562" y="9042099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37770" y="18923"/>
                </a:moveTo>
                <a:lnTo>
                  <a:pt x="32756" y="6066"/>
                </a:lnTo>
                <a:lnTo>
                  <a:pt x="20473" y="0"/>
                </a:lnTo>
                <a:lnTo>
                  <a:pt x="6656" y="4531"/>
                </a:lnTo>
                <a:lnTo>
                  <a:pt x="0" y="15904"/>
                </a:lnTo>
                <a:lnTo>
                  <a:pt x="4082" y="30386"/>
                </a:lnTo>
                <a:lnTo>
                  <a:pt x="14744" y="37489"/>
                </a:lnTo>
                <a:lnTo>
                  <a:pt x="29711" y="33792"/>
                </a:lnTo>
                <a:lnTo>
                  <a:pt x="37151" y="2369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75" name="object 1375"/>
          <p:cNvSpPr/>
          <p:nvPr/>
        </p:nvSpPr>
        <p:spPr>
          <a:xfrm>
            <a:off x="3932430" y="9059118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3797" y="1905"/>
                </a:moveTo>
                <a:lnTo>
                  <a:pt x="3797" y="838"/>
                </a:lnTo>
                <a:lnTo>
                  <a:pt x="2959" y="0"/>
                </a:lnTo>
                <a:lnTo>
                  <a:pt x="1892" y="0"/>
                </a:lnTo>
                <a:lnTo>
                  <a:pt x="838" y="0"/>
                </a:lnTo>
                <a:lnTo>
                  <a:pt x="0" y="838"/>
                </a:lnTo>
                <a:lnTo>
                  <a:pt x="0" y="1905"/>
                </a:lnTo>
                <a:lnTo>
                  <a:pt x="0" y="2971"/>
                </a:lnTo>
                <a:lnTo>
                  <a:pt x="838" y="3810"/>
                </a:lnTo>
                <a:lnTo>
                  <a:pt x="1892" y="3810"/>
                </a:lnTo>
                <a:lnTo>
                  <a:pt x="2959" y="3810"/>
                </a:lnTo>
                <a:lnTo>
                  <a:pt x="3797" y="2971"/>
                </a:lnTo>
                <a:lnTo>
                  <a:pt x="3797" y="190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76" name="object 1376"/>
          <p:cNvSpPr/>
          <p:nvPr/>
        </p:nvSpPr>
        <p:spPr>
          <a:xfrm>
            <a:off x="3934328" y="9061022"/>
            <a:ext cx="61594" cy="139700"/>
          </a:xfrm>
          <a:custGeom>
            <a:avLst/>
            <a:gdLst/>
            <a:ahLst/>
            <a:cxnLst/>
            <a:rect l="l" t="t" r="r" b="b"/>
            <a:pathLst>
              <a:path w="61595" h="139700">
                <a:moveTo>
                  <a:pt x="0" y="0"/>
                </a:moveTo>
                <a:lnTo>
                  <a:pt x="61315" y="13911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77" name="object 1377"/>
          <p:cNvSpPr/>
          <p:nvPr/>
        </p:nvSpPr>
        <p:spPr>
          <a:xfrm>
            <a:off x="3995638" y="9164681"/>
            <a:ext cx="13970" cy="35560"/>
          </a:xfrm>
          <a:custGeom>
            <a:avLst/>
            <a:gdLst/>
            <a:ahLst/>
            <a:cxnLst/>
            <a:rect l="l" t="t" r="r" b="b"/>
            <a:pathLst>
              <a:path w="13970" h="35559">
                <a:moveTo>
                  <a:pt x="0" y="35458"/>
                </a:moveTo>
                <a:lnTo>
                  <a:pt x="1356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78" name="object 1378"/>
          <p:cNvSpPr/>
          <p:nvPr/>
        </p:nvSpPr>
        <p:spPr>
          <a:xfrm>
            <a:off x="3960256" y="9186233"/>
            <a:ext cx="35560" cy="13970"/>
          </a:xfrm>
          <a:custGeom>
            <a:avLst/>
            <a:gdLst/>
            <a:ahLst/>
            <a:cxnLst/>
            <a:rect l="l" t="t" r="r" b="b"/>
            <a:pathLst>
              <a:path w="35560" h="13970">
                <a:moveTo>
                  <a:pt x="35382" y="13906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79" name="object 1379"/>
          <p:cNvSpPr/>
          <p:nvPr/>
        </p:nvSpPr>
        <p:spPr>
          <a:xfrm>
            <a:off x="3825692" y="8954673"/>
            <a:ext cx="109220" cy="106680"/>
          </a:xfrm>
          <a:custGeom>
            <a:avLst/>
            <a:gdLst/>
            <a:ahLst/>
            <a:cxnLst/>
            <a:rect l="l" t="t" r="r" b="b"/>
            <a:pathLst>
              <a:path w="109220" h="106679">
                <a:moveTo>
                  <a:pt x="108635" y="106349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80" name="object 1380"/>
          <p:cNvSpPr/>
          <p:nvPr/>
        </p:nvSpPr>
        <p:spPr>
          <a:xfrm>
            <a:off x="3825694" y="8954441"/>
            <a:ext cx="38100" cy="635"/>
          </a:xfrm>
          <a:custGeom>
            <a:avLst/>
            <a:gdLst/>
            <a:ahLst/>
            <a:cxnLst/>
            <a:rect l="l" t="t" r="r" b="b"/>
            <a:pathLst>
              <a:path w="38100" h="634">
                <a:moveTo>
                  <a:pt x="0" y="228"/>
                </a:moveTo>
                <a:lnTo>
                  <a:pt x="3801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81" name="object 1381"/>
          <p:cNvSpPr/>
          <p:nvPr/>
        </p:nvSpPr>
        <p:spPr>
          <a:xfrm>
            <a:off x="3825694" y="8954669"/>
            <a:ext cx="635" cy="38100"/>
          </a:xfrm>
          <a:custGeom>
            <a:avLst/>
            <a:gdLst/>
            <a:ahLst/>
            <a:cxnLst/>
            <a:rect l="l" t="t" r="r" b="b"/>
            <a:pathLst>
              <a:path w="635" h="38100">
                <a:moveTo>
                  <a:pt x="0" y="0"/>
                </a:moveTo>
                <a:lnTo>
                  <a:pt x="571" y="3797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82" name="object 1382"/>
          <p:cNvSpPr/>
          <p:nvPr/>
        </p:nvSpPr>
        <p:spPr>
          <a:xfrm>
            <a:off x="3934328" y="8996291"/>
            <a:ext cx="137795" cy="64769"/>
          </a:xfrm>
          <a:custGeom>
            <a:avLst/>
            <a:gdLst/>
            <a:ahLst/>
            <a:cxnLst/>
            <a:rect l="l" t="t" r="r" b="b"/>
            <a:pathLst>
              <a:path w="137795" h="64770">
                <a:moveTo>
                  <a:pt x="0" y="64731"/>
                </a:moveTo>
                <a:lnTo>
                  <a:pt x="13755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83" name="object 1383"/>
          <p:cNvSpPr/>
          <p:nvPr/>
        </p:nvSpPr>
        <p:spPr>
          <a:xfrm>
            <a:off x="4058843" y="8996291"/>
            <a:ext cx="13335" cy="36195"/>
          </a:xfrm>
          <a:custGeom>
            <a:avLst/>
            <a:gdLst/>
            <a:ahLst/>
            <a:cxnLst/>
            <a:rect l="l" t="t" r="r" b="b"/>
            <a:pathLst>
              <a:path w="13335" h="36195">
                <a:moveTo>
                  <a:pt x="13042" y="0"/>
                </a:moveTo>
                <a:lnTo>
                  <a:pt x="0" y="3568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84" name="object 1384"/>
          <p:cNvSpPr/>
          <p:nvPr/>
        </p:nvSpPr>
        <p:spPr>
          <a:xfrm>
            <a:off x="4036085" y="8983591"/>
            <a:ext cx="36195" cy="12700"/>
          </a:xfrm>
          <a:custGeom>
            <a:avLst/>
            <a:gdLst/>
            <a:ahLst/>
            <a:cxnLst/>
            <a:rect l="l" t="t" r="r" b="b"/>
            <a:pathLst>
              <a:path w="36195" h="12700">
                <a:moveTo>
                  <a:pt x="35801" y="1270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85" name="object 1385"/>
          <p:cNvSpPr/>
          <p:nvPr/>
        </p:nvSpPr>
        <p:spPr>
          <a:xfrm>
            <a:off x="15157174" y="799532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86" name="object 1386"/>
          <p:cNvSpPr/>
          <p:nvPr/>
        </p:nvSpPr>
        <p:spPr>
          <a:xfrm>
            <a:off x="15089894" y="808723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87" name="object 1387"/>
          <p:cNvSpPr/>
          <p:nvPr/>
        </p:nvSpPr>
        <p:spPr>
          <a:xfrm>
            <a:off x="15033792" y="818644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88" name="object 1388"/>
          <p:cNvSpPr/>
          <p:nvPr/>
        </p:nvSpPr>
        <p:spPr>
          <a:xfrm>
            <a:off x="14977498" y="828553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89" name="object 1389"/>
          <p:cNvSpPr/>
          <p:nvPr/>
        </p:nvSpPr>
        <p:spPr>
          <a:xfrm>
            <a:off x="14913830" y="838006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90" name="object 1390"/>
          <p:cNvSpPr/>
          <p:nvPr/>
        </p:nvSpPr>
        <p:spPr>
          <a:xfrm>
            <a:off x="14842143" y="846863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91" name="object 1391"/>
          <p:cNvSpPr/>
          <p:nvPr/>
        </p:nvSpPr>
        <p:spPr>
          <a:xfrm>
            <a:off x="14762739" y="85502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92" name="object 1392"/>
          <p:cNvSpPr/>
          <p:nvPr/>
        </p:nvSpPr>
        <p:spPr>
          <a:xfrm>
            <a:off x="14675620" y="862363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93" name="object 1393"/>
          <p:cNvSpPr/>
          <p:nvPr/>
        </p:nvSpPr>
        <p:spPr>
          <a:xfrm>
            <a:off x="14581734" y="868806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94" name="object 1394"/>
          <p:cNvSpPr/>
          <p:nvPr/>
        </p:nvSpPr>
        <p:spPr>
          <a:xfrm>
            <a:off x="14481957" y="874295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95" name="object 1395"/>
          <p:cNvSpPr/>
          <p:nvPr/>
        </p:nvSpPr>
        <p:spPr>
          <a:xfrm>
            <a:off x="14377240" y="878772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96" name="object 1396"/>
          <p:cNvSpPr/>
          <p:nvPr/>
        </p:nvSpPr>
        <p:spPr>
          <a:xfrm>
            <a:off x="14270049" y="882657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97" name="object 1397"/>
          <p:cNvSpPr/>
          <p:nvPr/>
        </p:nvSpPr>
        <p:spPr>
          <a:xfrm>
            <a:off x="14171793" y="888321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98" name="object 1398"/>
          <p:cNvSpPr/>
          <p:nvPr/>
        </p:nvSpPr>
        <p:spPr>
          <a:xfrm>
            <a:off x="14093111" y="896493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99" name="object 1399"/>
          <p:cNvSpPr/>
          <p:nvPr/>
        </p:nvSpPr>
        <p:spPr>
          <a:xfrm>
            <a:off x="14040163" y="906543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00" name="object 1400"/>
          <p:cNvSpPr/>
          <p:nvPr/>
        </p:nvSpPr>
        <p:spPr>
          <a:xfrm>
            <a:off x="14018688" y="917699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01" name="object 1401"/>
          <p:cNvSpPr/>
          <p:nvPr/>
        </p:nvSpPr>
        <p:spPr>
          <a:xfrm>
            <a:off x="14031118" y="928995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02" name="object 1402"/>
          <p:cNvSpPr/>
          <p:nvPr/>
        </p:nvSpPr>
        <p:spPr>
          <a:xfrm>
            <a:off x="14055483" y="940132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03" name="object 1403"/>
          <p:cNvSpPr/>
          <p:nvPr/>
        </p:nvSpPr>
        <p:spPr>
          <a:xfrm>
            <a:off x="14083762" y="951178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04" name="object 1404"/>
          <p:cNvSpPr/>
          <p:nvPr/>
        </p:nvSpPr>
        <p:spPr>
          <a:xfrm>
            <a:off x="14114853" y="962148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05" name="object 1405"/>
          <p:cNvSpPr/>
          <p:nvPr/>
        </p:nvSpPr>
        <p:spPr>
          <a:xfrm>
            <a:off x="14148911" y="973027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06" name="object 1406"/>
          <p:cNvSpPr/>
          <p:nvPr/>
        </p:nvSpPr>
        <p:spPr>
          <a:xfrm>
            <a:off x="14187075" y="983772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07" name="object 1407"/>
          <p:cNvSpPr/>
          <p:nvPr/>
        </p:nvSpPr>
        <p:spPr>
          <a:xfrm>
            <a:off x="14227973" y="994415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08" name="object 1408"/>
          <p:cNvSpPr/>
          <p:nvPr/>
        </p:nvSpPr>
        <p:spPr>
          <a:xfrm>
            <a:off x="14272217" y="1004925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09" name="object 1409"/>
          <p:cNvSpPr/>
          <p:nvPr/>
        </p:nvSpPr>
        <p:spPr>
          <a:xfrm>
            <a:off x="14320453" y="1015252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10" name="object 1410"/>
          <p:cNvSpPr/>
          <p:nvPr/>
        </p:nvSpPr>
        <p:spPr>
          <a:xfrm>
            <a:off x="14370625" y="1025492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11" name="object 1411"/>
          <p:cNvSpPr/>
          <p:nvPr/>
        </p:nvSpPr>
        <p:spPr>
          <a:xfrm>
            <a:off x="14426006" y="1035458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12" name="object 1412"/>
          <p:cNvSpPr/>
          <p:nvPr/>
        </p:nvSpPr>
        <p:spPr>
          <a:xfrm>
            <a:off x="14483250" y="1045311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13" name="object 1413"/>
          <p:cNvSpPr/>
          <p:nvPr/>
        </p:nvSpPr>
        <p:spPr>
          <a:xfrm>
            <a:off x="14552998" y="1054304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14" name="object 1414"/>
          <p:cNvSpPr/>
          <p:nvPr/>
        </p:nvSpPr>
        <p:spPr>
          <a:xfrm>
            <a:off x="14636697" y="1062013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15" name="object 1415"/>
          <p:cNvSpPr/>
          <p:nvPr/>
        </p:nvSpPr>
        <p:spPr>
          <a:xfrm>
            <a:off x="14732711" y="1068117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16" name="object 1416"/>
          <p:cNvSpPr/>
          <p:nvPr/>
        </p:nvSpPr>
        <p:spPr>
          <a:xfrm>
            <a:off x="14837849" y="1072488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17" name="object 1417"/>
          <p:cNvSpPr/>
          <p:nvPr/>
        </p:nvSpPr>
        <p:spPr>
          <a:xfrm>
            <a:off x="14948154" y="1075305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18" name="object 1418"/>
          <p:cNvSpPr/>
          <p:nvPr/>
        </p:nvSpPr>
        <p:spPr>
          <a:xfrm>
            <a:off x="15061424" y="1076502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19" name="object 1419"/>
          <p:cNvSpPr/>
          <p:nvPr/>
        </p:nvSpPr>
        <p:spPr>
          <a:xfrm>
            <a:off x="15175190" y="1075848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20" name="object 1420"/>
          <p:cNvSpPr/>
          <p:nvPr/>
        </p:nvSpPr>
        <p:spPr>
          <a:xfrm>
            <a:off x="15004966" y="10273094"/>
            <a:ext cx="75565" cy="75565"/>
          </a:xfrm>
          <a:custGeom>
            <a:avLst/>
            <a:gdLst/>
            <a:ahLst/>
            <a:cxnLst/>
            <a:rect l="l" t="t" r="r" b="b"/>
            <a:pathLst>
              <a:path w="75565" h="75565">
                <a:moveTo>
                  <a:pt x="75538" y="37858"/>
                </a:moveTo>
                <a:lnTo>
                  <a:pt x="72859" y="23822"/>
                </a:lnTo>
                <a:lnTo>
                  <a:pt x="65511" y="12144"/>
                </a:lnTo>
                <a:lnTo>
                  <a:pt x="54530" y="3858"/>
                </a:lnTo>
                <a:lnTo>
                  <a:pt x="40950" y="0"/>
                </a:lnTo>
                <a:lnTo>
                  <a:pt x="25680" y="2365"/>
                </a:lnTo>
                <a:lnTo>
                  <a:pt x="13322" y="9061"/>
                </a:lnTo>
                <a:lnTo>
                  <a:pt x="4540" y="19177"/>
                </a:lnTo>
                <a:lnTo>
                  <a:pt x="0" y="31805"/>
                </a:lnTo>
                <a:lnTo>
                  <a:pt x="2021" y="47922"/>
                </a:lnTo>
                <a:lnTo>
                  <a:pt x="8162" y="60781"/>
                </a:lnTo>
                <a:lnTo>
                  <a:pt x="17588" y="69950"/>
                </a:lnTo>
                <a:lnTo>
                  <a:pt x="29469" y="74998"/>
                </a:lnTo>
                <a:lnTo>
                  <a:pt x="46176" y="73296"/>
                </a:lnTo>
                <a:lnTo>
                  <a:pt x="59403" y="67609"/>
                </a:lnTo>
                <a:lnTo>
                  <a:pt x="68870" y="58720"/>
                </a:lnTo>
                <a:lnTo>
                  <a:pt x="74293" y="4741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21" name="object 1421"/>
          <p:cNvSpPr/>
          <p:nvPr/>
        </p:nvSpPr>
        <p:spPr>
          <a:xfrm>
            <a:off x="14676445" y="10073236"/>
            <a:ext cx="75565" cy="75565"/>
          </a:xfrm>
          <a:custGeom>
            <a:avLst/>
            <a:gdLst/>
            <a:ahLst/>
            <a:cxnLst/>
            <a:rect l="l" t="t" r="r" b="b"/>
            <a:pathLst>
              <a:path w="75565" h="75565">
                <a:moveTo>
                  <a:pt x="75538" y="37858"/>
                </a:moveTo>
                <a:lnTo>
                  <a:pt x="72859" y="23822"/>
                </a:lnTo>
                <a:lnTo>
                  <a:pt x="65511" y="12144"/>
                </a:lnTo>
                <a:lnTo>
                  <a:pt x="54530" y="3858"/>
                </a:lnTo>
                <a:lnTo>
                  <a:pt x="40950" y="0"/>
                </a:lnTo>
                <a:lnTo>
                  <a:pt x="25680" y="2365"/>
                </a:lnTo>
                <a:lnTo>
                  <a:pt x="13322" y="9061"/>
                </a:lnTo>
                <a:lnTo>
                  <a:pt x="4540" y="19177"/>
                </a:lnTo>
                <a:lnTo>
                  <a:pt x="0" y="31805"/>
                </a:lnTo>
                <a:lnTo>
                  <a:pt x="2021" y="47938"/>
                </a:lnTo>
                <a:lnTo>
                  <a:pt x="8162" y="60797"/>
                </a:lnTo>
                <a:lnTo>
                  <a:pt x="17588" y="69959"/>
                </a:lnTo>
                <a:lnTo>
                  <a:pt x="29469" y="75000"/>
                </a:lnTo>
                <a:lnTo>
                  <a:pt x="46176" y="73300"/>
                </a:lnTo>
                <a:lnTo>
                  <a:pt x="59404" y="67621"/>
                </a:lnTo>
                <a:lnTo>
                  <a:pt x="68870" y="58737"/>
                </a:lnTo>
                <a:lnTo>
                  <a:pt x="74293" y="4742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22" name="object 1422"/>
          <p:cNvSpPr/>
          <p:nvPr/>
        </p:nvSpPr>
        <p:spPr>
          <a:xfrm>
            <a:off x="14526455" y="9159696"/>
            <a:ext cx="75565" cy="75565"/>
          </a:xfrm>
          <a:custGeom>
            <a:avLst/>
            <a:gdLst/>
            <a:ahLst/>
            <a:cxnLst/>
            <a:rect l="l" t="t" r="r" b="b"/>
            <a:pathLst>
              <a:path w="75565" h="75565">
                <a:moveTo>
                  <a:pt x="75538" y="37858"/>
                </a:moveTo>
                <a:lnTo>
                  <a:pt x="72859" y="23822"/>
                </a:lnTo>
                <a:lnTo>
                  <a:pt x="65511" y="12144"/>
                </a:lnTo>
                <a:lnTo>
                  <a:pt x="54530" y="3858"/>
                </a:lnTo>
                <a:lnTo>
                  <a:pt x="40950" y="0"/>
                </a:lnTo>
                <a:lnTo>
                  <a:pt x="25680" y="2365"/>
                </a:lnTo>
                <a:lnTo>
                  <a:pt x="13322" y="9061"/>
                </a:lnTo>
                <a:lnTo>
                  <a:pt x="4540" y="19177"/>
                </a:lnTo>
                <a:lnTo>
                  <a:pt x="0" y="31805"/>
                </a:lnTo>
                <a:lnTo>
                  <a:pt x="2021" y="47922"/>
                </a:lnTo>
                <a:lnTo>
                  <a:pt x="8162" y="60781"/>
                </a:lnTo>
                <a:lnTo>
                  <a:pt x="17588" y="69950"/>
                </a:lnTo>
                <a:lnTo>
                  <a:pt x="29469" y="74998"/>
                </a:lnTo>
                <a:lnTo>
                  <a:pt x="46176" y="73296"/>
                </a:lnTo>
                <a:lnTo>
                  <a:pt x="59403" y="67609"/>
                </a:lnTo>
                <a:lnTo>
                  <a:pt x="68870" y="58720"/>
                </a:lnTo>
                <a:lnTo>
                  <a:pt x="74293" y="4741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23" name="object 1423"/>
          <p:cNvSpPr/>
          <p:nvPr/>
        </p:nvSpPr>
        <p:spPr>
          <a:xfrm>
            <a:off x="14990675" y="10594244"/>
            <a:ext cx="75565" cy="75565"/>
          </a:xfrm>
          <a:custGeom>
            <a:avLst/>
            <a:gdLst/>
            <a:ahLst/>
            <a:cxnLst/>
            <a:rect l="l" t="t" r="r" b="b"/>
            <a:pathLst>
              <a:path w="75565" h="75565">
                <a:moveTo>
                  <a:pt x="75538" y="37858"/>
                </a:moveTo>
                <a:lnTo>
                  <a:pt x="72863" y="23822"/>
                </a:lnTo>
                <a:lnTo>
                  <a:pt x="65524" y="12144"/>
                </a:lnTo>
                <a:lnTo>
                  <a:pt x="54546" y="3858"/>
                </a:lnTo>
                <a:lnTo>
                  <a:pt x="40955" y="0"/>
                </a:lnTo>
                <a:lnTo>
                  <a:pt x="25683" y="2365"/>
                </a:lnTo>
                <a:lnTo>
                  <a:pt x="13324" y="9060"/>
                </a:lnTo>
                <a:lnTo>
                  <a:pt x="4541" y="19175"/>
                </a:lnTo>
                <a:lnTo>
                  <a:pt x="0" y="31801"/>
                </a:lnTo>
                <a:lnTo>
                  <a:pt x="2021" y="47935"/>
                </a:lnTo>
                <a:lnTo>
                  <a:pt x="8160" y="60795"/>
                </a:lnTo>
                <a:lnTo>
                  <a:pt x="17586" y="69958"/>
                </a:lnTo>
                <a:lnTo>
                  <a:pt x="29466" y="74999"/>
                </a:lnTo>
                <a:lnTo>
                  <a:pt x="46188" y="73300"/>
                </a:lnTo>
                <a:lnTo>
                  <a:pt x="59418" y="67621"/>
                </a:lnTo>
                <a:lnTo>
                  <a:pt x="68878" y="58738"/>
                </a:lnTo>
                <a:lnTo>
                  <a:pt x="74295" y="4742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24" name="object 1424"/>
          <p:cNvSpPr/>
          <p:nvPr/>
        </p:nvSpPr>
        <p:spPr>
          <a:xfrm>
            <a:off x="14297936" y="9430900"/>
            <a:ext cx="75565" cy="75565"/>
          </a:xfrm>
          <a:custGeom>
            <a:avLst/>
            <a:gdLst/>
            <a:ahLst/>
            <a:cxnLst/>
            <a:rect l="l" t="t" r="r" b="b"/>
            <a:pathLst>
              <a:path w="75565" h="75565">
                <a:moveTo>
                  <a:pt x="75539" y="37858"/>
                </a:moveTo>
                <a:lnTo>
                  <a:pt x="72860" y="23822"/>
                </a:lnTo>
                <a:lnTo>
                  <a:pt x="65512" y="12144"/>
                </a:lnTo>
                <a:lnTo>
                  <a:pt x="54531" y="3858"/>
                </a:lnTo>
                <a:lnTo>
                  <a:pt x="40951" y="0"/>
                </a:lnTo>
                <a:lnTo>
                  <a:pt x="25665" y="2365"/>
                </a:lnTo>
                <a:lnTo>
                  <a:pt x="13307" y="9061"/>
                </a:lnTo>
                <a:lnTo>
                  <a:pt x="4533" y="19177"/>
                </a:lnTo>
                <a:lnTo>
                  <a:pt x="0" y="31805"/>
                </a:lnTo>
                <a:lnTo>
                  <a:pt x="2018" y="47938"/>
                </a:lnTo>
                <a:lnTo>
                  <a:pt x="8151" y="60798"/>
                </a:lnTo>
                <a:lnTo>
                  <a:pt x="17573" y="69960"/>
                </a:lnTo>
                <a:lnTo>
                  <a:pt x="29459" y="75000"/>
                </a:lnTo>
                <a:lnTo>
                  <a:pt x="46170" y="73301"/>
                </a:lnTo>
                <a:lnTo>
                  <a:pt x="59400" y="67623"/>
                </a:lnTo>
                <a:lnTo>
                  <a:pt x="68867" y="58741"/>
                </a:lnTo>
                <a:lnTo>
                  <a:pt x="74293" y="4743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25" name="object 1425"/>
          <p:cNvSpPr/>
          <p:nvPr/>
        </p:nvSpPr>
        <p:spPr>
          <a:xfrm>
            <a:off x="14797848" y="8788565"/>
            <a:ext cx="75565" cy="75565"/>
          </a:xfrm>
          <a:custGeom>
            <a:avLst/>
            <a:gdLst/>
            <a:ahLst/>
            <a:cxnLst/>
            <a:rect l="l" t="t" r="r" b="b"/>
            <a:pathLst>
              <a:path w="75565" h="75565">
                <a:moveTo>
                  <a:pt x="75538" y="37858"/>
                </a:moveTo>
                <a:lnTo>
                  <a:pt x="72859" y="23822"/>
                </a:lnTo>
                <a:lnTo>
                  <a:pt x="65511" y="12144"/>
                </a:lnTo>
                <a:lnTo>
                  <a:pt x="54530" y="3858"/>
                </a:lnTo>
                <a:lnTo>
                  <a:pt x="40950" y="0"/>
                </a:lnTo>
                <a:lnTo>
                  <a:pt x="25680" y="2365"/>
                </a:lnTo>
                <a:lnTo>
                  <a:pt x="13322" y="9061"/>
                </a:lnTo>
                <a:lnTo>
                  <a:pt x="4540" y="19177"/>
                </a:lnTo>
                <a:lnTo>
                  <a:pt x="0" y="31805"/>
                </a:lnTo>
                <a:lnTo>
                  <a:pt x="2021" y="47938"/>
                </a:lnTo>
                <a:lnTo>
                  <a:pt x="8162" y="60797"/>
                </a:lnTo>
                <a:lnTo>
                  <a:pt x="17588" y="69959"/>
                </a:lnTo>
                <a:lnTo>
                  <a:pt x="29469" y="75000"/>
                </a:lnTo>
                <a:lnTo>
                  <a:pt x="46176" y="73300"/>
                </a:lnTo>
                <a:lnTo>
                  <a:pt x="59404" y="67621"/>
                </a:lnTo>
                <a:lnTo>
                  <a:pt x="68870" y="58737"/>
                </a:lnTo>
                <a:lnTo>
                  <a:pt x="74293" y="4742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26" name="object 1426"/>
          <p:cNvSpPr/>
          <p:nvPr/>
        </p:nvSpPr>
        <p:spPr>
          <a:xfrm>
            <a:off x="12255314" y="247043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27" name="object 1427"/>
          <p:cNvSpPr/>
          <p:nvPr/>
        </p:nvSpPr>
        <p:spPr>
          <a:xfrm>
            <a:off x="12296669" y="257671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28" name="object 1428"/>
          <p:cNvSpPr/>
          <p:nvPr/>
        </p:nvSpPr>
        <p:spPr>
          <a:xfrm>
            <a:off x="12341598" y="268145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29" name="object 1429"/>
          <p:cNvSpPr/>
          <p:nvPr/>
        </p:nvSpPr>
        <p:spPr>
          <a:xfrm>
            <a:off x="12404732" y="277614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30" name="object 1430"/>
          <p:cNvSpPr/>
          <p:nvPr/>
        </p:nvSpPr>
        <p:spPr>
          <a:xfrm>
            <a:off x="12488546" y="285157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31" name="object 1431"/>
          <p:cNvSpPr/>
          <p:nvPr/>
        </p:nvSpPr>
        <p:spPr>
          <a:xfrm>
            <a:off x="12598394" y="288043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32" name="object 1432"/>
          <p:cNvSpPr/>
          <p:nvPr/>
        </p:nvSpPr>
        <p:spPr>
          <a:xfrm>
            <a:off x="12710297" y="290226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33" name="object 1433"/>
          <p:cNvSpPr/>
          <p:nvPr/>
        </p:nvSpPr>
        <p:spPr>
          <a:xfrm>
            <a:off x="12822845" y="292046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34" name="object 1434"/>
          <p:cNvSpPr/>
          <p:nvPr/>
        </p:nvSpPr>
        <p:spPr>
          <a:xfrm>
            <a:off x="12935584" y="293761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35" name="object 1435"/>
          <p:cNvSpPr/>
          <p:nvPr/>
        </p:nvSpPr>
        <p:spPr>
          <a:xfrm>
            <a:off x="13048856" y="295068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36" name="object 1436"/>
          <p:cNvSpPr/>
          <p:nvPr/>
        </p:nvSpPr>
        <p:spPr>
          <a:xfrm>
            <a:off x="13162240" y="296288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37" name="object 1437"/>
          <p:cNvSpPr/>
          <p:nvPr/>
        </p:nvSpPr>
        <p:spPr>
          <a:xfrm>
            <a:off x="13275967" y="296866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38" name="object 1438"/>
          <p:cNvSpPr/>
          <p:nvPr/>
        </p:nvSpPr>
        <p:spPr>
          <a:xfrm>
            <a:off x="13387260" y="294606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39" name="object 1439"/>
          <p:cNvSpPr/>
          <p:nvPr/>
        </p:nvSpPr>
        <p:spPr>
          <a:xfrm>
            <a:off x="13492929" y="290324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40" name="object 1440"/>
          <p:cNvSpPr/>
          <p:nvPr/>
        </p:nvSpPr>
        <p:spPr>
          <a:xfrm>
            <a:off x="13596204" y="285492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41" name="object 1441"/>
          <p:cNvSpPr/>
          <p:nvPr/>
        </p:nvSpPr>
        <p:spPr>
          <a:xfrm>
            <a:off x="13696816" y="280130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42" name="object 1442"/>
          <p:cNvSpPr/>
          <p:nvPr/>
        </p:nvSpPr>
        <p:spPr>
          <a:xfrm>
            <a:off x="13793668" y="274120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43" name="object 1443"/>
          <p:cNvSpPr/>
          <p:nvPr/>
        </p:nvSpPr>
        <p:spPr>
          <a:xfrm>
            <a:off x="13883637" y="267130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44" name="object 1444"/>
          <p:cNvSpPr/>
          <p:nvPr/>
        </p:nvSpPr>
        <p:spPr>
          <a:xfrm>
            <a:off x="13955743" y="258356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45" name="object 1445"/>
          <p:cNvSpPr/>
          <p:nvPr/>
        </p:nvSpPr>
        <p:spPr>
          <a:xfrm>
            <a:off x="13995996" y="247753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46" name="object 1446"/>
          <p:cNvSpPr/>
          <p:nvPr/>
        </p:nvSpPr>
        <p:spPr>
          <a:xfrm>
            <a:off x="13733008" y="2497995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80">
                <a:moveTo>
                  <a:pt x="30098" y="15049"/>
                </a:moveTo>
                <a:lnTo>
                  <a:pt x="30098" y="6730"/>
                </a:lnTo>
                <a:lnTo>
                  <a:pt x="23367" y="0"/>
                </a:lnTo>
                <a:lnTo>
                  <a:pt x="15049" y="0"/>
                </a:lnTo>
                <a:lnTo>
                  <a:pt x="6718" y="0"/>
                </a:lnTo>
                <a:lnTo>
                  <a:pt x="0" y="6730"/>
                </a:lnTo>
                <a:lnTo>
                  <a:pt x="0" y="15049"/>
                </a:lnTo>
                <a:lnTo>
                  <a:pt x="0" y="23367"/>
                </a:lnTo>
                <a:lnTo>
                  <a:pt x="6718" y="30098"/>
                </a:lnTo>
                <a:lnTo>
                  <a:pt x="15049" y="30098"/>
                </a:lnTo>
                <a:lnTo>
                  <a:pt x="23367" y="30098"/>
                </a:lnTo>
                <a:lnTo>
                  <a:pt x="30098" y="23367"/>
                </a:lnTo>
                <a:lnTo>
                  <a:pt x="30098" y="1504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47" name="object 1447"/>
          <p:cNvSpPr/>
          <p:nvPr/>
        </p:nvSpPr>
        <p:spPr>
          <a:xfrm>
            <a:off x="13581347" y="268246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80">
                <a:moveTo>
                  <a:pt x="30137" y="15049"/>
                </a:moveTo>
                <a:lnTo>
                  <a:pt x="30137" y="6730"/>
                </a:lnTo>
                <a:lnTo>
                  <a:pt x="23368" y="0"/>
                </a:lnTo>
                <a:lnTo>
                  <a:pt x="15087" y="0"/>
                </a:lnTo>
                <a:lnTo>
                  <a:pt x="6756" y="0"/>
                </a:lnTo>
                <a:lnTo>
                  <a:pt x="0" y="6730"/>
                </a:lnTo>
                <a:lnTo>
                  <a:pt x="0" y="15049"/>
                </a:lnTo>
                <a:lnTo>
                  <a:pt x="0" y="23367"/>
                </a:lnTo>
                <a:lnTo>
                  <a:pt x="6756" y="30098"/>
                </a:lnTo>
                <a:lnTo>
                  <a:pt x="15087" y="30098"/>
                </a:lnTo>
                <a:lnTo>
                  <a:pt x="23368" y="30098"/>
                </a:lnTo>
                <a:lnTo>
                  <a:pt x="30137" y="23367"/>
                </a:lnTo>
                <a:lnTo>
                  <a:pt x="30137" y="1504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48" name="object 1448"/>
          <p:cNvSpPr/>
          <p:nvPr/>
        </p:nvSpPr>
        <p:spPr>
          <a:xfrm>
            <a:off x="13245146" y="2715407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80">
                <a:moveTo>
                  <a:pt x="30098" y="15049"/>
                </a:moveTo>
                <a:lnTo>
                  <a:pt x="30098" y="6730"/>
                </a:lnTo>
                <a:lnTo>
                  <a:pt x="23329" y="0"/>
                </a:lnTo>
                <a:lnTo>
                  <a:pt x="15049" y="0"/>
                </a:lnTo>
                <a:lnTo>
                  <a:pt x="6718" y="0"/>
                </a:lnTo>
                <a:lnTo>
                  <a:pt x="0" y="6730"/>
                </a:lnTo>
                <a:lnTo>
                  <a:pt x="0" y="15049"/>
                </a:lnTo>
                <a:lnTo>
                  <a:pt x="0" y="23367"/>
                </a:lnTo>
                <a:lnTo>
                  <a:pt x="6718" y="30098"/>
                </a:lnTo>
                <a:lnTo>
                  <a:pt x="15049" y="30098"/>
                </a:lnTo>
                <a:lnTo>
                  <a:pt x="23329" y="30098"/>
                </a:lnTo>
                <a:lnTo>
                  <a:pt x="30098" y="23367"/>
                </a:lnTo>
                <a:lnTo>
                  <a:pt x="30098" y="1504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49" name="object 1449"/>
          <p:cNvSpPr/>
          <p:nvPr/>
        </p:nvSpPr>
        <p:spPr>
          <a:xfrm>
            <a:off x="12889103" y="274833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30137" y="15062"/>
                </a:moveTo>
                <a:lnTo>
                  <a:pt x="30137" y="6743"/>
                </a:lnTo>
                <a:lnTo>
                  <a:pt x="23368" y="0"/>
                </a:lnTo>
                <a:lnTo>
                  <a:pt x="15049" y="0"/>
                </a:lnTo>
                <a:lnTo>
                  <a:pt x="6756" y="0"/>
                </a:lnTo>
                <a:lnTo>
                  <a:pt x="0" y="6743"/>
                </a:lnTo>
                <a:lnTo>
                  <a:pt x="0" y="15062"/>
                </a:lnTo>
                <a:lnTo>
                  <a:pt x="0" y="23380"/>
                </a:lnTo>
                <a:lnTo>
                  <a:pt x="6756" y="30111"/>
                </a:lnTo>
                <a:lnTo>
                  <a:pt x="15049" y="30111"/>
                </a:lnTo>
                <a:lnTo>
                  <a:pt x="23368" y="30111"/>
                </a:lnTo>
                <a:lnTo>
                  <a:pt x="30137" y="23380"/>
                </a:lnTo>
                <a:lnTo>
                  <a:pt x="30137" y="1506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50" name="object 1450"/>
          <p:cNvSpPr/>
          <p:nvPr/>
        </p:nvSpPr>
        <p:spPr>
          <a:xfrm>
            <a:off x="12697911" y="2754925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30137" y="15062"/>
                </a:moveTo>
                <a:lnTo>
                  <a:pt x="30137" y="6743"/>
                </a:lnTo>
                <a:lnTo>
                  <a:pt x="23368" y="0"/>
                </a:lnTo>
                <a:lnTo>
                  <a:pt x="15087" y="0"/>
                </a:lnTo>
                <a:lnTo>
                  <a:pt x="6756" y="0"/>
                </a:lnTo>
                <a:lnTo>
                  <a:pt x="0" y="6743"/>
                </a:lnTo>
                <a:lnTo>
                  <a:pt x="0" y="15062"/>
                </a:lnTo>
                <a:lnTo>
                  <a:pt x="0" y="23380"/>
                </a:lnTo>
                <a:lnTo>
                  <a:pt x="6756" y="30111"/>
                </a:lnTo>
                <a:lnTo>
                  <a:pt x="15087" y="30111"/>
                </a:lnTo>
                <a:lnTo>
                  <a:pt x="23368" y="30111"/>
                </a:lnTo>
                <a:lnTo>
                  <a:pt x="30137" y="23380"/>
                </a:lnTo>
                <a:lnTo>
                  <a:pt x="30137" y="1506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51" name="object 1451"/>
          <p:cNvSpPr/>
          <p:nvPr/>
        </p:nvSpPr>
        <p:spPr>
          <a:xfrm>
            <a:off x="12632002" y="2570454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30099" y="15062"/>
                </a:moveTo>
                <a:lnTo>
                  <a:pt x="30099" y="6743"/>
                </a:lnTo>
                <a:lnTo>
                  <a:pt x="23368" y="0"/>
                </a:lnTo>
                <a:lnTo>
                  <a:pt x="15049" y="0"/>
                </a:lnTo>
                <a:lnTo>
                  <a:pt x="6718" y="0"/>
                </a:lnTo>
                <a:lnTo>
                  <a:pt x="0" y="6743"/>
                </a:lnTo>
                <a:lnTo>
                  <a:pt x="0" y="15062"/>
                </a:lnTo>
                <a:lnTo>
                  <a:pt x="0" y="23380"/>
                </a:lnTo>
                <a:lnTo>
                  <a:pt x="6718" y="30111"/>
                </a:lnTo>
                <a:lnTo>
                  <a:pt x="15049" y="30111"/>
                </a:lnTo>
                <a:lnTo>
                  <a:pt x="23368" y="30111"/>
                </a:lnTo>
                <a:lnTo>
                  <a:pt x="30099" y="23380"/>
                </a:lnTo>
                <a:lnTo>
                  <a:pt x="30099" y="1506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52" name="object 1452"/>
          <p:cNvSpPr/>
          <p:nvPr/>
        </p:nvSpPr>
        <p:spPr>
          <a:xfrm>
            <a:off x="12551415" y="986953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53" name="object 1453"/>
          <p:cNvSpPr/>
          <p:nvPr/>
        </p:nvSpPr>
        <p:spPr>
          <a:xfrm>
            <a:off x="12494018" y="977101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54" name="object 1454"/>
          <p:cNvSpPr/>
          <p:nvPr/>
        </p:nvSpPr>
        <p:spPr>
          <a:xfrm>
            <a:off x="12436585" y="967249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55" name="object 1455"/>
          <p:cNvSpPr/>
          <p:nvPr/>
        </p:nvSpPr>
        <p:spPr>
          <a:xfrm>
            <a:off x="12379190" y="957397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56" name="object 1456"/>
          <p:cNvSpPr/>
          <p:nvPr/>
        </p:nvSpPr>
        <p:spPr>
          <a:xfrm>
            <a:off x="12321755" y="947544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57" name="object 1457"/>
          <p:cNvSpPr/>
          <p:nvPr/>
        </p:nvSpPr>
        <p:spPr>
          <a:xfrm>
            <a:off x="12264360" y="937692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58" name="object 1458"/>
          <p:cNvSpPr/>
          <p:nvPr/>
        </p:nvSpPr>
        <p:spPr>
          <a:xfrm>
            <a:off x="12206927" y="927840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59" name="object 1459"/>
          <p:cNvSpPr/>
          <p:nvPr/>
        </p:nvSpPr>
        <p:spPr>
          <a:xfrm>
            <a:off x="12149532" y="917988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60" name="object 1460"/>
          <p:cNvSpPr/>
          <p:nvPr/>
        </p:nvSpPr>
        <p:spPr>
          <a:xfrm>
            <a:off x="12092136" y="908135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61" name="object 1461"/>
          <p:cNvSpPr/>
          <p:nvPr/>
        </p:nvSpPr>
        <p:spPr>
          <a:xfrm>
            <a:off x="12034702" y="898283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62" name="object 1462"/>
          <p:cNvSpPr/>
          <p:nvPr/>
        </p:nvSpPr>
        <p:spPr>
          <a:xfrm>
            <a:off x="11977306" y="888431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63" name="object 1463"/>
          <p:cNvSpPr/>
          <p:nvPr/>
        </p:nvSpPr>
        <p:spPr>
          <a:xfrm>
            <a:off x="11919874" y="878579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64" name="object 1464"/>
          <p:cNvSpPr/>
          <p:nvPr/>
        </p:nvSpPr>
        <p:spPr>
          <a:xfrm>
            <a:off x="11862478" y="868726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65" name="object 1465"/>
          <p:cNvSpPr/>
          <p:nvPr/>
        </p:nvSpPr>
        <p:spPr>
          <a:xfrm>
            <a:off x="11805045" y="858874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66" name="object 1466"/>
          <p:cNvSpPr/>
          <p:nvPr/>
        </p:nvSpPr>
        <p:spPr>
          <a:xfrm>
            <a:off x="11747648" y="849022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67" name="object 1467"/>
          <p:cNvSpPr/>
          <p:nvPr/>
        </p:nvSpPr>
        <p:spPr>
          <a:xfrm>
            <a:off x="11690215" y="839169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68" name="object 1468"/>
          <p:cNvSpPr/>
          <p:nvPr/>
        </p:nvSpPr>
        <p:spPr>
          <a:xfrm>
            <a:off x="11632820" y="829317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69" name="object 1469"/>
          <p:cNvSpPr/>
          <p:nvPr/>
        </p:nvSpPr>
        <p:spPr>
          <a:xfrm>
            <a:off x="11575423" y="819465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70" name="object 1470"/>
          <p:cNvSpPr/>
          <p:nvPr/>
        </p:nvSpPr>
        <p:spPr>
          <a:xfrm>
            <a:off x="11517992" y="809613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71" name="object 1471"/>
          <p:cNvSpPr/>
          <p:nvPr/>
        </p:nvSpPr>
        <p:spPr>
          <a:xfrm>
            <a:off x="11460595" y="799760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72" name="object 1472"/>
          <p:cNvSpPr/>
          <p:nvPr/>
        </p:nvSpPr>
        <p:spPr>
          <a:xfrm>
            <a:off x="11403162" y="789908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73" name="object 1473"/>
          <p:cNvSpPr/>
          <p:nvPr/>
        </p:nvSpPr>
        <p:spPr>
          <a:xfrm>
            <a:off x="11425664" y="782363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74" name="object 1474"/>
          <p:cNvSpPr/>
          <p:nvPr/>
        </p:nvSpPr>
        <p:spPr>
          <a:xfrm>
            <a:off x="11526733" y="777087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75" name="object 1475"/>
          <p:cNvSpPr/>
          <p:nvPr/>
        </p:nvSpPr>
        <p:spPr>
          <a:xfrm>
            <a:off x="11627840" y="771811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76" name="object 1476"/>
          <p:cNvSpPr/>
          <p:nvPr/>
        </p:nvSpPr>
        <p:spPr>
          <a:xfrm>
            <a:off x="11728947" y="766536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77" name="object 1477"/>
          <p:cNvSpPr/>
          <p:nvPr/>
        </p:nvSpPr>
        <p:spPr>
          <a:xfrm>
            <a:off x="11813482" y="766448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78" name="object 1478"/>
          <p:cNvSpPr/>
          <p:nvPr/>
        </p:nvSpPr>
        <p:spPr>
          <a:xfrm>
            <a:off x="11865329" y="776605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79" name="object 1479"/>
          <p:cNvSpPr/>
          <p:nvPr/>
        </p:nvSpPr>
        <p:spPr>
          <a:xfrm>
            <a:off x="11917136" y="786761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0" name="object 1480"/>
          <p:cNvSpPr/>
          <p:nvPr/>
        </p:nvSpPr>
        <p:spPr>
          <a:xfrm>
            <a:off x="11968944" y="796921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1" name="object 1481"/>
          <p:cNvSpPr/>
          <p:nvPr/>
        </p:nvSpPr>
        <p:spPr>
          <a:xfrm>
            <a:off x="12020791" y="807077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2" name="object 1482"/>
          <p:cNvSpPr/>
          <p:nvPr/>
        </p:nvSpPr>
        <p:spPr>
          <a:xfrm>
            <a:off x="12072599" y="817234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3" name="object 1483"/>
          <p:cNvSpPr/>
          <p:nvPr/>
        </p:nvSpPr>
        <p:spPr>
          <a:xfrm>
            <a:off x="12124445" y="827390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4" name="object 1484"/>
          <p:cNvSpPr/>
          <p:nvPr/>
        </p:nvSpPr>
        <p:spPr>
          <a:xfrm>
            <a:off x="12176252" y="837550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5" name="object 1485"/>
          <p:cNvSpPr/>
          <p:nvPr/>
        </p:nvSpPr>
        <p:spPr>
          <a:xfrm>
            <a:off x="12228061" y="847707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6" name="object 1486"/>
          <p:cNvSpPr/>
          <p:nvPr/>
        </p:nvSpPr>
        <p:spPr>
          <a:xfrm>
            <a:off x="12279907" y="857863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7" name="object 1487"/>
          <p:cNvSpPr/>
          <p:nvPr/>
        </p:nvSpPr>
        <p:spPr>
          <a:xfrm>
            <a:off x="12331715" y="868023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8" name="object 1488"/>
          <p:cNvSpPr/>
          <p:nvPr/>
        </p:nvSpPr>
        <p:spPr>
          <a:xfrm>
            <a:off x="12383561" y="878179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9" name="object 1489"/>
          <p:cNvSpPr/>
          <p:nvPr/>
        </p:nvSpPr>
        <p:spPr>
          <a:xfrm>
            <a:off x="12435370" y="888336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90" name="object 1490"/>
          <p:cNvSpPr/>
          <p:nvPr/>
        </p:nvSpPr>
        <p:spPr>
          <a:xfrm>
            <a:off x="12487177" y="898492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91" name="object 1491"/>
          <p:cNvSpPr/>
          <p:nvPr/>
        </p:nvSpPr>
        <p:spPr>
          <a:xfrm>
            <a:off x="12539023" y="908652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92" name="object 1492"/>
          <p:cNvSpPr/>
          <p:nvPr/>
        </p:nvSpPr>
        <p:spPr>
          <a:xfrm>
            <a:off x="12590832" y="918809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93" name="object 1493"/>
          <p:cNvSpPr/>
          <p:nvPr/>
        </p:nvSpPr>
        <p:spPr>
          <a:xfrm>
            <a:off x="12642678" y="928965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94" name="object 1494"/>
          <p:cNvSpPr/>
          <p:nvPr/>
        </p:nvSpPr>
        <p:spPr>
          <a:xfrm>
            <a:off x="12694485" y="939125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95" name="object 1495"/>
          <p:cNvSpPr/>
          <p:nvPr/>
        </p:nvSpPr>
        <p:spPr>
          <a:xfrm>
            <a:off x="12746292" y="949281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96" name="object 1496"/>
          <p:cNvSpPr/>
          <p:nvPr/>
        </p:nvSpPr>
        <p:spPr>
          <a:xfrm>
            <a:off x="12798138" y="959438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97" name="object 1497"/>
          <p:cNvSpPr/>
          <p:nvPr/>
        </p:nvSpPr>
        <p:spPr>
          <a:xfrm>
            <a:off x="12837517" y="969248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98" name="object 1498"/>
          <p:cNvSpPr/>
          <p:nvPr/>
        </p:nvSpPr>
        <p:spPr>
          <a:xfrm>
            <a:off x="12740553" y="975250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99" name="object 1499"/>
          <p:cNvSpPr/>
          <p:nvPr/>
        </p:nvSpPr>
        <p:spPr>
          <a:xfrm>
            <a:off x="12643589" y="981248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00" name="object 1500"/>
          <p:cNvSpPr txBox="1"/>
          <p:nvPr/>
        </p:nvSpPr>
        <p:spPr>
          <a:xfrm rot="20100000">
            <a:off x="301903" y="9044042"/>
            <a:ext cx="228688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20">
                <a:latin typeface="Arial"/>
                <a:cs typeface="Arial"/>
              </a:rPr>
              <a:t>M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01" name="object 1501"/>
          <p:cNvSpPr txBox="1"/>
          <p:nvPr/>
        </p:nvSpPr>
        <p:spPr>
          <a:xfrm rot="20100000">
            <a:off x="129211" y="9169151"/>
            <a:ext cx="757900" cy="1212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55"/>
              </a:lnSpc>
            </a:pPr>
            <a:r>
              <a:rPr dirty="0" sz="800" spc="-114">
                <a:latin typeface="Arial"/>
                <a:cs typeface="Arial"/>
              </a:rPr>
              <a:t>B</a:t>
            </a:r>
            <a:r>
              <a:rPr dirty="0" sz="800" spc="400">
                <a:latin typeface="Arial"/>
                <a:cs typeface="Arial"/>
              </a:rPr>
              <a:t>l</a:t>
            </a:r>
            <a:r>
              <a:rPr dirty="0" sz="800" spc="5">
                <a:latin typeface="Arial"/>
                <a:cs typeface="Arial"/>
              </a:rPr>
              <a:t>e</a:t>
            </a:r>
            <a:r>
              <a:rPr dirty="0" sz="800" spc="-20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n</a:t>
            </a:r>
            <a:r>
              <a:rPr dirty="0" sz="800" spc="-5">
                <a:latin typeface="Arial"/>
                <a:cs typeface="Arial"/>
              </a:rPr>
              <a:t>a</a:t>
            </a:r>
            <a:r>
              <a:rPr dirty="0" sz="800" spc="-114">
                <a:latin typeface="Arial"/>
                <a:cs typeface="Arial"/>
              </a:rPr>
              <a:t>B</a:t>
            </a:r>
            <a:r>
              <a:rPr dirty="0" baseline="3472" sz="1200" spc="-330">
                <a:latin typeface="Arial"/>
                <a:cs typeface="Arial"/>
              </a:rPr>
              <a:t>1</a:t>
            </a:r>
            <a:r>
              <a:rPr dirty="0" baseline="3472" sz="1200" spc="-345">
                <a:latin typeface="Arial"/>
                <a:cs typeface="Arial"/>
              </a:rPr>
              <a:t>1</a:t>
            </a:r>
            <a:r>
              <a:rPr dirty="0" baseline="3472" sz="1200" spc="30">
                <a:latin typeface="Arial"/>
                <a:cs typeface="Arial"/>
              </a:rPr>
              <a:t>n</a:t>
            </a:r>
            <a:r>
              <a:rPr dirty="0" baseline="3472" sz="1200" spc="-44">
                <a:latin typeface="Arial"/>
                <a:cs typeface="Arial"/>
              </a:rPr>
              <a:t>b</a:t>
            </a:r>
            <a:r>
              <a:rPr dirty="0" baseline="3472" sz="1200" spc="-270">
                <a:latin typeface="Arial"/>
                <a:cs typeface="Arial"/>
              </a:rPr>
              <a:t>O</a:t>
            </a:r>
            <a:r>
              <a:rPr dirty="0" baseline="3472" sz="1200" spc="-209">
                <a:latin typeface="Arial"/>
                <a:cs typeface="Arial"/>
              </a:rPr>
              <a:t>H</a:t>
            </a:r>
            <a:r>
              <a:rPr dirty="0" baseline="3472" sz="1200" spc="615">
                <a:latin typeface="Arial"/>
                <a:cs typeface="Arial"/>
              </a:rPr>
              <a:t>l</a:t>
            </a:r>
            <a:endParaRPr baseline="3472" sz="1200">
              <a:latin typeface="Arial"/>
              <a:cs typeface="Arial"/>
            </a:endParaRPr>
          </a:p>
        </p:txBody>
      </p:sp>
      <p:sp>
        <p:nvSpPr>
          <p:cNvPr id="1502" name="object 1502"/>
          <p:cNvSpPr txBox="1"/>
          <p:nvPr/>
        </p:nvSpPr>
        <p:spPr>
          <a:xfrm rot="20160000">
            <a:off x="766297" y="10011146"/>
            <a:ext cx="22905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20">
                <a:latin typeface="Arial"/>
                <a:cs typeface="Arial"/>
              </a:rPr>
              <a:t>M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03" name="object 1503"/>
          <p:cNvSpPr txBox="1"/>
          <p:nvPr/>
        </p:nvSpPr>
        <p:spPr>
          <a:xfrm rot="20160000">
            <a:off x="345970" y="10169418"/>
            <a:ext cx="1013938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19"/>
              </a:lnSpc>
            </a:pPr>
            <a:r>
              <a:rPr dirty="0" sz="800" spc="-135">
                <a:latin typeface="Arial"/>
                <a:cs typeface="Arial"/>
              </a:rPr>
              <a:t>T</a:t>
            </a:r>
            <a:r>
              <a:rPr dirty="0" sz="800" spc="-185">
                <a:latin typeface="Arial"/>
                <a:cs typeface="Arial"/>
              </a:rPr>
              <a:t>O</a:t>
            </a:r>
            <a:r>
              <a:rPr dirty="0" sz="800" spc="-10">
                <a:latin typeface="Arial"/>
                <a:cs typeface="Arial"/>
              </a:rPr>
              <a:t>p</a:t>
            </a:r>
            <a:r>
              <a:rPr dirty="0" sz="800" spc="15">
                <a:latin typeface="Arial"/>
                <a:cs typeface="Arial"/>
              </a:rPr>
              <a:t>r</a:t>
            </a:r>
            <a:r>
              <a:rPr dirty="0" sz="800" spc="-185">
                <a:latin typeface="Arial"/>
                <a:cs typeface="Arial"/>
              </a:rPr>
              <a:t>O</a:t>
            </a:r>
            <a:r>
              <a:rPr dirty="0" baseline="3472" sz="1200" spc="-179">
                <a:latin typeface="Arial"/>
                <a:cs typeface="Arial"/>
              </a:rPr>
              <a:t>B</a:t>
            </a:r>
            <a:r>
              <a:rPr dirty="0" baseline="3472" sz="1200" spc="592">
                <a:latin typeface="Arial"/>
                <a:cs typeface="Arial"/>
              </a:rPr>
              <a:t>l</a:t>
            </a:r>
            <a:r>
              <a:rPr dirty="0" baseline="3472" sz="1200" spc="7">
                <a:latin typeface="Arial"/>
                <a:cs typeface="Arial"/>
              </a:rPr>
              <a:t>e</a:t>
            </a:r>
            <a:r>
              <a:rPr dirty="0" baseline="3472" sz="1200" spc="-37">
                <a:latin typeface="Arial"/>
                <a:cs typeface="Arial"/>
              </a:rPr>
              <a:t> </a:t>
            </a:r>
            <a:r>
              <a:rPr dirty="0" baseline="3472" sz="1200" spc="-22">
                <a:latin typeface="Arial"/>
                <a:cs typeface="Arial"/>
              </a:rPr>
              <a:t>n</a:t>
            </a:r>
            <a:r>
              <a:rPr dirty="0" baseline="3472" sz="1200" spc="-15">
                <a:latin typeface="Arial"/>
                <a:cs typeface="Arial"/>
              </a:rPr>
              <a:t>a</a:t>
            </a:r>
            <a:r>
              <a:rPr dirty="0" baseline="3472" sz="1200" spc="-179">
                <a:latin typeface="Arial"/>
                <a:cs typeface="Arial"/>
              </a:rPr>
              <a:t>B</a:t>
            </a:r>
            <a:r>
              <a:rPr dirty="0" baseline="6944" sz="1200" spc="-330">
                <a:latin typeface="Arial"/>
                <a:cs typeface="Arial"/>
              </a:rPr>
              <a:t>1</a:t>
            </a:r>
            <a:r>
              <a:rPr dirty="0" baseline="6944" sz="1200" spc="-352">
                <a:latin typeface="Arial"/>
                <a:cs typeface="Arial"/>
              </a:rPr>
              <a:t>1</a:t>
            </a:r>
            <a:r>
              <a:rPr dirty="0" baseline="6944" sz="1200" spc="22">
                <a:latin typeface="Arial"/>
                <a:cs typeface="Arial"/>
              </a:rPr>
              <a:t>n</a:t>
            </a:r>
            <a:r>
              <a:rPr dirty="0" baseline="6944" sz="1200" spc="-52">
                <a:latin typeface="Arial"/>
                <a:cs typeface="Arial"/>
              </a:rPr>
              <a:t>b</a:t>
            </a:r>
            <a:r>
              <a:rPr dirty="0" baseline="6944" sz="1200" spc="-277">
                <a:latin typeface="Arial"/>
                <a:cs typeface="Arial"/>
              </a:rPr>
              <a:t>O</a:t>
            </a:r>
            <a:r>
              <a:rPr dirty="0" baseline="6944" sz="1200" spc="-217">
                <a:latin typeface="Arial"/>
                <a:cs typeface="Arial"/>
              </a:rPr>
              <a:t>H</a:t>
            </a:r>
            <a:r>
              <a:rPr dirty="0" baseline="6944" sz="1200" spc="615">
                <a:latin typeface="Arial"/>
                <a:cs typeface="Arial"/>
              </a:rPr>
              <a:t>l</a:t>
            </a:r>
            <a:endParaRPr baseline="6944" sz="1200">
              <a:latin typeface="Arial"/>
              <a:cs typeface="Arial"/>
            </a:endParaRPr>
          </a:p>
        </p:txBody>
      </p:sp>
      <p:sp>
        <p:nvSpPr>
          <p:cNvPr id="1504" name="object 1504"/>
          <p:cNvSpPr/>
          <p:nvPr/>
        </p:nvSpPr>
        <p:spPr>
          <a:xfrm>
            <a:off x="2983546" y="10637349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30403" y="15201"/>
                </a:moveTo>
                <a:lnTo>
                  <a:pt x="30403" y="6807"/>
                </a:lnTo>
                <a:lnTo>
                  <a:pt x="23596" y="0"/>
                </a:lnTo>
                <a:lnTo>
                  <a:pt x="15201" y="0"/>
                </a:lnTo>
                <a:lnTo>
                  <a:pt x="6807" y="0"/>
                </a:lnTo>
                <a:lnTo>
                  <a:pt x="0" y="6807"/>
                </a:lnTo>
                <a:lnTo>
                  <a:pt x="0" y="15201"/>
                </a:lnTo>
                <a:lnTo>
                  <a:pt x="0" y="23596"/>
                </a:lnTo>
                <a:lnTo>
                  <a:pt x="6807" y="30403"/>
                </a:lnTo>
                <a:lnTo>
                  <a:pt x="15201" y="30403"/>
                </a:lnTo>
                <a:lnTo>
                  <a:pt x="23596" y="30403"/>
                </a:lnTo>
                <a:lnTo>
                  <a:pt x="30403" y="23596"/>
                </a:lnTo>
                <a:lnTo>
                  <a:pt x="30403" y="1520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05" name="object 1505"/>
          <p:cNvSpPr/>
          <p:nvPr/>
        </p:nvSpPr>
        <p:spPr>
          <a:xfrm>
            <a:off x="2960353" y="1059629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22809" y="11404"/>
                </a:moveTo>
                <a:lnTo>
                  <a:pt x="22809" y="5092"/>
                </a:lnTo>
                <a:lnTo>
                  <a:pt x="17703" y="0"/>
                </a:lnTo>
                <a:lnTo>
                  <a:pt x="11404" y="0"/>
                </a:lnTo>
                <a:lnTo>
                  <a:pt x="5105" y="0"/>
                </a:lnTo>
                <a:lnTo>
                  <a:pt x="0" y="5092"/>
                </a:lnTo>
                <a:lnTo>
                  <a:pt x="0" y="11404"/>
                </a:lnTo>
                <a:lnTo>
                  <a:pt x="0" y="17716"/>
                </a:lnTo>
                <a:lnTo>
                  <a:pt x="5105" y="22809"/>
                </a:lnTo>
                <a:lnTo>
                  <a:pt x="11404" y="22809"/>
                </a:lnTo>
                <a:lnTo>
                  <a:pt x="17703" y="22809"/>
                </a:lnTo>
                <a:lnTo>
                  <a:pt x="22809" y="17716"/>
                </a:lnTo>
                <a:lnTo>
                  <a:pt x="22809" y="114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06" name="object 1506"/>
          <p:cNvSpPr/>
          <p:nvPr/>
        </p:nvSpPr>
        <p:spPr>
          <a:xfrm>
            <a:off x="2961112" y="1068637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22809" y="11404"/>
                </a:moveTo>
                <a:lnTo>
                  <a:pt x="22809" y="5092"/>
                </a:lnTo>
                <a:lnTo>
                  <a:pt x="17703" y="0"/>
                </a:lnTo>
                <a:lnTo>
                  <a:pt x="11404" y="0"/>
                </a:lnTo>
                <a:lnTo>
                  <a:pt x="5105" y="0"/>
                </a:lnTo>
                <a:lnTo>
                  <a:pt x="0" y="5092"/>
                </a:lnTo>
                <a:lnTo>
                  <a:pt x="0" y="11404"/>
                </a:lnTo>
                <a:lnTo>
                  <a:pt x="0" y="17716"/>
                </a:lnTo>
                <a:lnTo>
                  <a:pt x="5105" y="22809"/>
                </a:lnTo>
                <a:lnTo>
                  <a:pt x="11404" y="22809"/>
                </a:lnTo>
                <a:lnTo>
                  <a:pt x="17703" y="22809"/>
                </a:lnTo>
                <a:lnTo>
                  <a:pt x="22809" y="17716"/>
                </a:lnTo>
                <a:lnTo>
                  <a:pt x="22809" y="114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07" name="object 1507"/>
          <p:cNvSpPr/>
          <p:nvPr/>
        </p:nvSpPr>
        <p:spPr>
          <a:xfrm>
            <a:off x="3044355" y="10641147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22809" y="11404"/>
                </a:moveTo>
                <a:lnTo>
                  <a:pt x="22809" y="5092"/>
                </a:lnTo>
                <a:lnTo>
                  <a:pt x="17703" y="0"/>
                </a:lnTo>
                <a:lnTo>
                  <a:pt x="11404" y="0"/>
                </a:lnTo>
                <a:lnTo>
                  <a:pt x="5105" y="0"/>
                </a:lnTo>
                <a:lnTo>
                  <a:pt x="0" y="5092"/>
                </a:lnTo>
                <a:lnTo>
                  <a:pt x="0" y="11404"/>
                </a:lnTo>
                <a:lnTo>
                  <a:pt x="0" y="17716"/>
                </a:lnTo>
                <a:lnTo>
                  <a:pt x="5105" y="22809"/>
                </a:lnTo>
                <a:lnTo>
                  <a:pt x="11404" y="22809"/>
                </a:lnTo>
                <a:lnTo>
                  <a:pt x="17703" y="22809"/>
                </a:lnTo>
                <a:lnTo>
                  <a:pt x="22809" y="17716"/>
                </a:lnTo>
                <a:lnTo>
                  <a:pt x="22809" y="114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08" name="object 1508"/>
          <p:cNvSpPr/>
          <p:nvPr/>
        </p:nvSpPr>
        <p:spPr>
          <a:xfrm>
            <a:off x="3067472" y="10592574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30403" y="15201"/>
                </a:moveTo>
                <a:lnTo>
                  <a:pt x="30403" y="6807"/>
                </a:lnTo>
                <a:lnTo>
                  <a:pt x="23596" y="0"/>
                </a:lnTo>
                <a:lnTo>
                  <a:pt x="15201" y="0"/>
                </a:lnTo>
                <a:lnTo>
                  <a:pt x="6807" y="0"/>
                </a:lnTo>
                <a:lnTo>
                  <a:pt x="0" y="6807"/>
                </a:lnTo>
                <a:lnTo>
                  <a:pt x="0" y="15201"/>
                </a:lnTo>
                <a:lnTo>
                  <a:pt x="0" y="23596"/>
                </a:lnTo>
                <a:lnTo>
                  <a:pt x="6807" y="30403"/>
                </a:lnTo>
                <a:lnTo>
                  <a:pt x="15201" y="30403"/>
                </a:lnTo>
                <a:lnTo>
                  <a:pt x="23596" y="30403"/>
                </a:lnTo>
                <a:lnTo>
                  <a:pt x="30403" y="23596"/>
                </a:lnTo>
                <a:lnTo>
                  <a:pt x="30403" y="1520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09" name="object 1509"/>
          <p:cNvSpPr/>
          <p:nvPr/>
        </p:nvSpPr>
        <p:spPr>
          <a:xfrm>
            <a:off x="3044280" y="1055151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22809" y="11404"/>
                </a:moveTo>
                <a:lnTo>
                  <a:pt x="22809" y="5092"/>
                </a:lnTo>
                <a:lnTo>
                  <a:pt x="17703" y="0"/>
                </a:lnTo>
                <a:lnTo>
                  <a:pt x="11404" y="0"/>
                </a:lnTo>
                <a:lnTo>
                  <a:pt x="5105" y="0"/>
                </a:lnTo>
                <a:lnTo>
                  <a:pt x="0" y="5092"/>
                </a:lnTo>
                <a:lnTo>
                  <a:pt x="0" y="11404"/>
                </a:lnTo>
                <a:lnTo>
                  <a:pt x="0" y="17716"/>
                </a:lnTo>
                <a:lnTo>
                  <a:pt x="5105" y="22809"/>
                </a:lnTo>
                <a:lnTo>
                  <a:pt x="11404" y="22809"/>
                </a:lnTo>
                <a:lnTo>
                  <a:pt x="17703" y="22809"/>
                </a:lnTo>
                <a:lnTo>
                  <a:pt x="22809" y="17716"/>
                </a:lnTo>
                <a:lnTo>
                  <a:pt x="22809" y="114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10" name="object 1510"/>
          <p:cNvSpPr/>
          <p:nvPr/>
        </p:nvSpPr>
        <p:spPr>
          <a:xfrm>
            <a:off x="3045039" y="1064160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22809" y="11404"/>
                </a:moveTo>
                <a:lnTo>
                  <a:pt x="22809" y="5092"/>
                </a:lnTo>
                <a:lnTo>
                  <a:pt x="17703" y="0"/>
                </a:lnTo>
                <a:lnTo>
                  <a:pt x="11404" y="0"/>
                </a:lnTo>
                <a:lnTo>
                  <a:pt x="5105" y="0"/>
                </a:lnTo>
                <a:lnTo>
                  <a:pt x="0" y="5092"/>
                </a:lnTo>
                <a:lnTo>
                  <a:pt x="0" y="11404"/>
                </a:lnTo>
                <a:lnTo>
                  <a:pt x="0" y="17716"/>
                </a:lnTo>
                <a:lnTo>
                  <a:pt x="5105" y="22809"/>
                </a:lnTo>
                <a:lnTo>
                  <a:pt x="11404" y="22809"/>
                </a:lnTo>
                <a:lnTo>
                  <a:pt x="17703" y="22809"/>
                </a:lnTo>
                <a:lnTo>
                  <a:pt x="22809" y="17716"/>
                </a:lnTo>
                <a:lnTo>
                  <a:pt x="22809" y="114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11" name="object 1511"/>
          <p:cNvSpPr/>
          <p:nvPr/>
        </p:nvSpPr>
        <p:spPr>
          <a:xfrm>
            <a:off x="3128281" y="1059637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22809" y="11404"/>
                </a:moveTo>
                <a:lnTo>
                  <a:pt x="22809" y="5092"/>
                </a:lnTo>
                <a:lnTo>
                  <a:pt x="17703" y="0"/>
                </a:lnTo>
                <a:lnTo>
                  <a:pt x="11404" y="0"/>
                </a:lnTo>
                <a:lnTo>
                  <a:pt x="5105" y="0"/>
                </a:lnTo>
                <a:lnTo>
                  <a:pt x="0" y="5092"/>
                </a:lnTo>
                <a:lnTo>
                  <a:pt x="0" y="11404"/>
                </a:lnTo>
                <a:lnTo>
                  <a:pt x="0" y="17716"/>
                </a:lnTo>
                <a:lnTo>
                  <a:pt x="5105" y="22809"/>
                </a:lnTo>
                <a:lnTo>
                  <a:pt x="11404" y="22809"/>
                </a:lnTo>
                <a:lnTo>
                  <a:pt x="17703" y="22809"/>
                </a:lnTo>
                <a:lnTo>
                  <a:pt x="22809" y="17716"/>
                </a:lnTo>
                <a:lnTo>
                  <a:pt x="22809" y="114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12" name="object 1512"/>
          <p:cNvSpPr/>
          <p:nvPr/>
        </p:nvSpPr>
        <p:spPr>
          <a:xfrm>
            <a:off x="2873316" y="10377284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30403" y="15201"/>
                </a:moveTo>
                <a:lnTo>
                  <a:pt x="30403" y="6807"/>
                </a:lnTo>
                <a:lnTo>
                  <a:pt x="23596" y="0"/>
                </a:lnTo>
                <a:lnTo>
                  <a:pt x="15201" y="0"/>
                </a:lnTo>
                <a:lnTo>
                  <a:pt x="6807" y="0"/>
                </a:lnTo>
                <a:lnTo>
                  <a:pt x="0" y="6807"/>
                </a:lnTo>
                <a:lnTo>
                  <a:pt x="0" y="15201"/>
                </a:lnTo>
                <a:lnTo>
                  <a:pt x="0" y="23596"/>
                </a:lnTo>
                <a:lnTo>
                  <a:pt x="6807" y="30403"/>
                </a:lnTo>
                <a:lnTo>
                  <a:pt x="15201" y="30403"/>
                </a:lnTo>
                <a:lnTo>
                  <a:pt x="23596" y="30403"/>
                </a:lnTo>
                <a:lnTo>
                  <a:pt x="30403" y="23596"/>
                </a:lnTo>
                <a:lnTo>
                  <a:pt x="30403" y="1520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13" name="object 1513"/>
          <p:cNvSpPr/>
          <p:nvPr/>
        </p:nvSpPr>
        <p:spPr>
          <a:xfrm>
            <a:off x="2850122" y="1033622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22809" y="11404"/>
                </a:moveTo>
                <a:lnTo>
                  <a:pt x="22809" y="5092"/>
                </a:lnTo>
                <a:lnTo>
                  <a:pt x="17703" y="0"/>
                </a:lnTo>
                <a:lnTo>
                  <a:pt x="11404" y="0"/>
                </a:lnTo>
                <a:lnTo>
                  <a:pt x="5105" y="0"/>
                </a:lnTo>
                <a:lnTo>
                  <a:pt x="0" y="5092"/>
                </a:lnTo>
                <a:lnTo>
                  <a:pt x="0" y="11404"/>
                </a:lnTo>
                <a:lnTo>
                  <a:pt x="0" y="17716"/>
                </a:lnTo>
                <a:lnTo>
                  <a:pt x="5105" y="22809"/>
                </a:lnTo>
                <a:lnTo>
                  <a:pt x="11404" y="22809"/>
                </a:lnTo>
                <a:lnTo>
                  <a:pt x="17703" y="22809"/>
                </a:lnTo>
                <a:lnTo>
                  <a:pt x="22809" y="17716"/>
                </a:lnTo>
                <a:lnTo>
                  <a:pt x="22809" y="114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14" name="object 1514"/>
          <p:cNvSpPr/>
          <p:nvPr/>
        </p:nvSpPr>
        <p:spPr>
          <a:xfrm>
            <a:off x="2850883" y="1042631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22809" y="11404"/>
                </a:moveTo>
                <a:lnTo>
                  <a:pt x="22809" y="5092"/>
                </a:lnTo>
                <a:lnTo>
                  <a:pt x="17703" y="0"/>
                </a:lnTo>
                <a:lnTo>
                  <a:pt x="11404" y="0"/>
                </a:lnTo>
                <a:lnTo>
                  <a:pt x="5105" y="0"/>
                </a:lnTo>
                <a:lnTo>
                  <a:pt x="0" y="5092"/>
                </a:lnTo>
                <a:lnTo>
                  <a:pt x="0" y="11404"/>
                </a:lnTo>
                <a:lnTo>
                  <a:pt x="0" y="17716"/>
                </a:lnTo>
                <a:lnTo>
                  <a:pt x="5105" y="22809"/>
                </a:lnTo>
                <a:lnTo>
                  <a:pt x="11404" y="22809"/>
                </a:lnTo>
                <a:lnTo>
                  <a:pt x="17703" y="22809"/>
                </a:lnTo>
                <a:lnTo>
                  <a:pt x="22809" y="17716"/>
                </a:lnTo>
                <a:lnTo>
                  <a:pt x="22809" y="114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15" name="object 1515"/>
          <p:cNvSpPr/>
          <p:nvPr/>
        </p:nvSpPr>
        <p:spPr>
          <a:xfrm>
            <a:off x="2934125" y="1038108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22809" y="11404"/>
                </a:moveTo>
                <a:lnTo>
                  <a:pt x="22809" y="5092"/>
                </a:lnTo>
                <a:lnTo>
                  <a:pt x="17703" y="0"/>
                </a:lnTo>
                <a:lnTo>
                  <a:pt x="11404" y="0"/>
                </a:lnTo>
                <a:lnTo>
                  <a:pt x="5105" y="0"/>
                </a:lnTo>
                <a:lnTo>
                  <a:pt x="0" y="5092"/>
                </a:lnTo>
                <a:lnTo>
                  <a:pt x="0" y="11404"/>
                </a:lnTo>
                <a:lnTo>
                  <a:pt x="0" y="17716"/>
                </a:lnTo>
                <a:lnTo>
                  <a:pt x="5105" y="22809"/>
                </a:lnTo>
                <a:lnTo>
                  <a:pt x="11404" y="22809"/>
                </a:lnTo>
                <a:lnTo>
                  <a:pt x="17703" y="22809"/>
                </a:lnTo>
                <a:lnTo>
                  <a:pt x="22809" y="17716"/>
                </a:lnTo>
                <a:lnTo>
                  <a:pt x="22809" y="114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16" name="object 1516"/>
          <p:cNvSpPr/>
          <p:nvPr/>
        </p:nvSpPr>
        <p:spPr>
          <a:xfrm>
            <a:off x="2779172" y="1032364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17" name="object 1517"/>
          <p:cNvSpPr/>
          <p:nvPr/>
        </p:nvSpPr>
        <p:spPr>
          <a:xfrm>
            <a:off x="2868154" y="1025302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18" name="object 1518"/>
          <p:cNvSpPr/>
          <p:nvPr/>
        </p:nvSpPr>
        <p:spPr>
          <a:xfrm>
            <a:off x="2927978" y="1015678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19" name="object 1519"/>
          <p:cNvSpPr/>
          <p:nvPr/>
        </p:nvSpPr>
        <p:spPr>
          <a:xfrm>
            <a:off x="2941522" y="1004693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20" name="object 1520"/>
          <p:cNvSpPr/>
          <p:nvPr/>
        </p:nvSpPr>
        <p:spPr>
          <a:xfrm>
            <a:off x="2896320" y="994225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21" name="object 1521"/>
          <p:cNvSpPr/>
          <p:nvPr/>
        </p:nvSpPr>
        <p:spPr>
          <a:xfrm>
            <a:off x="2851114" y="983757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22" name="object 1522"/>
          <p:cNvSpPr/>
          <p:nvPr/>
        </p:nvSpPr>
        <p:spPr>
          <a:xfrm>
            <a:off x="2800887" y="973521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23" name="object 1523"/>
          <p:cNvSpPr/>
          <p:nvPr/>
        </p:nvSpPr>
        <p:spPr>
          <a:xfrm>
            <a:off x="2745000" y="963592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24" name="object 1524"/>
          <p:cNvSpPr/>
          <p:nvPr/>
        </p:nvSpPr>
        <p:spPr>
          <a:xfrm>
            <a:off x="2665407" y="955922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25" name="object 1525"/>
          <p:cNvSpPr/>
          <p:nvPr/>
        </p:nvSpPr>
        <p:spPr>
          <a:xfrm>
            <a:off x="2555336" y="957518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26" name="object 1526"/>
          <p:cNvSpPr/>
          <p:nvPr/>
        </p:nvSpPr>
        <p:spPr>
          <a:xfrm>
            <a:off x="2464020" y="964204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27" name="object 1527"/>
          <p:cNvSpPr/>
          <p:nvPr/>
        </p:nvSpPr>
        <p:spPr>
          <a:xfrm>
            <a:off x="2600422" y="964808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5201" y="7607"/>
                </a:moveTo>
                <a:lnTo>
                  <a:pt x="15201" y="3429"/>
                </a:lnTo>
                <a:lnTo>
                  <a:pt x="11798" y="0"/>
                </a:lnTo>
                <a:lnTo>
                  <a:pt x="7594" y="0"/>
                </a:lnTo>
                <a:lnTo>
                  <a:pt x="3403" y="0"/>
                </a:lnTo>
                <a:lnTo>
                  <a:pt x="0" y="3429"/>
                </a:lnTo>
                <a:lnTo>
                  <a:pt x="0" y="7607"/>
                </a:lnTo>
                <a:lnTo>
                  <a:pt x="0" y="11823"/>
                </a:lnTo>
                <a:lnTo>
                  <a:pt x="3403" y="15214"/>
                </a:lnTo>
                <a:lnTo>
                  <a:pt x="7594" y="15214"/>
                </a:lnTo>
                <a:lnTo>
                  <a:pt x="11798" y="15214"/>
                </a:lnTo>
                <a:lnTo>
                  <a:pt x="15201" y="11823"/>
                </a:lnTo>
                <a:lnTo>
                  <a:pt x="15201" y="760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28" name="object 1528"/>
          <p:cNvSpPr/>
          <p:nvPr/>
        </p:nvSpPr>
        <p:spPr>
          <a:xfrm>
            <a:off x="2619179" y="967971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1404" y="0"/>
                </a:moveTo>
                <a:lnTo>
                  <a:pt x="3340" y="3352"/>
                </a:lnTo>
                <a:lnTo>
                  <a:pt x="0" y="11404"/>
                </a:lnTo>
                <a:lnTo>
                  <a:pt x="3340" y="19469"/>
                </a:lnTo>
                <a:lnTo>
                  <a:pt x="11404" y="22809"/>
                </a:lnTo>
                <a:lnTo>
                  <a:pt x="19469" y="19469"/>
                </a:lnTo>
                <a:lnTo>
                  <a:pt x="22809" y="11404"/>
                </a:lnTo>
                <a:lnTo>
                  <a:pt x="19469" y="3352"/>
                </a:lnTo>
                <a:lnTo>
                  <a:pt x="114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29" name="object 1529"/>
          <p:cNvSpPr/>
          <p:nvPr/>
        </p:nvSpPr>
        <p:spPr>
          <a:xfrm>
            <a:off x="2703182" y="972456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1404" y="0"/>
                </a:moveTo>
                <a:lnTo>
                  <a:pt x="3340" y="3340"/>
                </a:lnTo>
                <a:lnTo>
                  <a:pt x="0" y="11404"/>
                </a:lnTo>
                <a:lnTo>
                  <a:pt x="3340" y="19469"/>
                </a:lnTo>
                <a:lnTo>
                  <a:pt x="11404" y="22809"/>
                </a:lnTo>
                <a:lnTo>
                  <a:pt x="19469" y="19469"/>
                </a:lnTo>
                <a:lnTo>
                  <a:pt x="22809" y="11404"/>
                </a:lnTo>
                <a:lnTo>
                  <a:pt x="19469" y="3340"/>
                </a:lnTo>
                <a:lnTo>
                  <a:pt x="114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30" name="object 1530"/>
          <p:cNvSpPr/>
          <p:nvPr/>
        </p:nvSpPr>
        <p:spPr>
          <a:xfrm>
            <a:off x="2619938" y="976979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1404" y="0"/>
                </a:moveTo>
                <a:lnTo>
                  <a:pt x="3340" y="3340"/>
                </a:lnTo>
                <a:lnTo>
                  <a:pt x="0" y="11404"/>
                </a:lnTo>
                <a:lnTo>
                  <a:pt x="3340" y="19456"/>
                </a:lnTo>
                <a:lnTo>
                  <a:pt x="11404" y="22809"/>
                </a:lnTo>
                <a:lnTo>
                  <a:pt x="19469" y="19456"/>
                </a:lnTo>
                <a:lnTo>
                  <a:pt x="22809" y="11404"/>
                </a:lnTo>
                <a:lnTo>
                  <a:pt x="19469" y="3340"/>
                </a:lnTo>
                <a:lnTo>
                  <a:pt x="114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31" name="object 1531"/>
          <p:cNvSpPr/>
          <p:nvPr/>
        </p:nvSpPr>
        <p:spPr>
          <a:xfrm>
            <a:off x="2619176" y="967971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22809" y="11404"/>
                </a:moveTo>
                <a:lnTo>
                  <a:pt x="22809" y="5130"/>
                </a:lnTo>
                <a:lnTo>
                  <a:pt x="17703" y="0"/>
                </a:lnTo>
                <a:lnTo>
                  <a:pt x="11404" y="0"/>
                </a:lnTo>
                <a:lnTo>
                  <a:pt x="5105" y="0"/>
                </a:lnTo>
                <a:lnTo>
                  <a:pt x="0" y="5130"/>
                </a:lnTo>
                <a:lnTo>
                  <a:pt x="0" y="11404"/>
                </a:lnTo>
                <a:lnTo>
                  <a:pt x="0" y="17716"/>
                </a:lnTo>
                <a:lnTo>
                  <a:pt x="5105" y="22809"/>
                </a:lnTo>
                <a:lnTo>
                  <a:pt x="11404" y="22809"/>
                </a:lnTo>
                <a:lnTo>
                  <a:pt x="17703" y="22809"/>
                </a:lnTo>
                <a:lnTo>
                  <a:pt x="22809" y="17716"/>
                </a:lnTo>
                <a:lnTo>
                  <a:pt x="22809" y="114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32" name="object 1532"/>
          <p:cNvSpPr/>
          <p:nvPr/>
        </p:nvSpPr>
        <p:spPr>
          <a:xfrm>
            <a:off x="2642369" y="9720769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30403" y="15201"/>
                </a:moveTo>
                <a:lnTo>
                  <a:pt x="30403" y="6807"/>
                </a:lnTo>
                <a:lnTo>
                  <a:pt x="23596" y="0"/>
                </a:lnTo>
                <a:lnTo>
                  <a:pt x="15201" y="0"/>
                </a:lnTo>
                <a:lnTo>
                  <a:pt x="6794" y="0"/>
                </a:lnTo>
                <a:lnTo>
                  <a:pt x="0" y="6807"/>
                </a:lnTo>
                <a:lnTo>
                  <a:pt x="0" y="15201"/>
                </a:lnTo>
                <a:lnTo>
                  <a:pt x="0" y="23596"/>
                </a:lnTo>
                <a:lnTo>
                  <a:pt x="6794" y="30403"/>
                </a:lnTo>
                <a:lnTo>
                  <a:pt x="15201" y="30403"/>
                </a:lnTo>
                <a:lnTo>
                  <a:pt x="23596" y="30403"/>
                </a:lnTo>
                <a:lnTo>
                  <a:pt x="30403" y="23596"/>
                </a:lnTo>
                <a:lnTo>
                  <a:pt x="30403" y="1520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33" name="object 1533"/>
          <p:cNvSpPr/>
          <p:nvPr/>
        </p:nvSpPr>
        <p:spPr>
          <a:xfrm>
            <a:off x="2749249" y="9728363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5201" y="7607"/>
                </a:moveTo>
                <a:lnTo>
                  <a:pt x="15201" y="3429"/>
                </a:lnTo>
                <a:lnTo>
                  <a:pt x="11798" y="0"/>
                </a:lnTo>
                <a:lnTo>
                  <a:pt x="7594" y="0"/>
                </a:lnTo>
                <a:lnTo>
                  <a:pt x="3403" y="0"/>
                </a:lnTo>
                <a:lnTo>
                  <a:pt x="0" y="3429"/>
                </a:lnTo>
                <a:lnTo>
                  <a:pt x="0" y="7607"/>
                </a:lnTo>
                <a:lnTo>
                  <a:pt x="0" y="11823"/>
                </a:lnTo>
                <a:lnTo>
                  <a:pt x="3403" y="15214"/>
                </a:lnTo>
                <a:lnTo>
                  <a:pt x="7594" y="15214"/>
                </a:lnTo>
                <a:lnTo>
                  <a:pt x="11798" y="15214"/>
                </a:lnTo>
                <a:lnTo>
                  <a:pt x="15201" y="11823"/>
                </a:lnTo>
                <a:lnTo>
                  <a:pt x="15201" y="760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34" name="object 1534"/>
          <p:cNvSpPr/>
          <p:nvPr/>
        </p:nvSpPr>
        <p:spPr>
          <a:xfrm>
            <a:off x="2703178" y="972456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22809" y="11404"/>
                </a:moveTo>
                <a:lnTo>
                  <a:pt x="22809" y="5130"/>
                </a:lnTo>
                <a:lnTo>
                  <a:pt x="17703" y="0"/>
                </a:lnTo>
                <a:lnTo>
                  <a:pt x="11404" y="0"/>
                </a:lnTo>
                <a:lnTo>
                  <a:pt x="5105" y="0"/>
                </a:lnTo>
                <a:lnTo>
                  <a:pt x="0" y="5130"/>
                </a:lnTo>
                <a:lnTo>
                  <a:pt x="0" y="11404"/>
                </a:lnTo>
                <a:lnTo>
                  <a:pt x="0" y="17716"/>
                </a:lnTo>
                <a:lnTo>
                  <a:pt x="5105" y="22809"/>
                </a:lnTo>
                <a:lnTo>
                  <a:pt x="11404" y="22809"/>
                </a:lnTo>
                <a:lnTo>
                  <a:pt x="17703" y="22809"/>
                </a:lnTo>
                <a:lnTo>
                  <a:pt x="22809" y="17716"/>
                </a:lnTo>
                <a:lnTo>
                  <a:pt x="22809" y="114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35" name="object 1535"/>
          <p:cNvSpPr/>
          <p:nvPr/>
        </p:nvSpPr>
        <p:spPr>
          <a:xfrm>
            <a:off x="2619936" y="976979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22809" y="11404"/>
                </a:moveTo>
                <a:lnTo>
                  <a:pt x="22809" y="5130"/>
                </a:lnTo>
                <a:lnTo>
                  <a:pt x="17703" y="0"/>
                </a:lnTo>
                <a:lnTo>
                  <a:pt x="11404" y="0"/>
                </a:lnTo>
                <a:lnTo>
                  <a:pt x="5105" y="0"/>
                </a:lnTo>
                <a:lnTo>
                  <a:pt x="0" y="5130"/>
                </a:lnTo>
                <a:lnTo>
                  <a:pt x="0" y="11404"/>
                </a:lnTo>
                <a:lnTo>
                  <a:pt x="0" y="17716"/>
                </a:lnTo>
                <a:lnTo>
                  <a:pt x="5105" y="22809"/>
                </a:lnTo>
                <a:lnTo>
                  <a:pt x="11404" y="22809"/>
                </a:lnTo>
                <a:lnTo>
                  <a:pt x="17703" y="22809"/>
                </a:lnTo>
                <a:lnTo>
                  <a:pt x="22809" y="17716"/>
                </a:lnTo>
                <a:lnTo>
                  <a:pt x="22809" y="114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36" name="object 1536"/>
          <p:cNvSpPr/>
          <p:nvPr/>
        </p:nvSpPr>
        <p:spPr>
          <a:xfrm>
            <a:off x="2603680" y="9810315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5201" y="7607"/>
                </a:moveTo>
                <a:lnTo>
                  <a:pt x="15201" y="3390"/>
                </a:lnTo>
                <a:lnTo>
                  <a:pt x="11798" y="0"/>
                </a:lnTo>
                <a:lnTo>
                  <a:pt x="7594" y="0"/>
                </a:lnTo>
                <a:lnTo>
                  <a:pt x="3403" y="0"/>
                </a:lnTo>
                <a:lnTo>
                  <a:pt x="0" y="3390"/>
                </a:lnTo>
                <a:lnTo>
                  <a:pt x="0" y="7607"/>
                </a:lnTo>
                <a:lnTo>
                  <a:pt x="0" y="11785"/>
                </a:lnTo>
                <a:lnTo>
                  <a:pt x="3403" y="15214"/>
                </a:lnTo>
                <a:lnTo>
                  <a:pt x="7594" y="15214"/>
                </a:lnTo>
                <a:lnTo>
                  <a:pt x="11798" y="15214"/>
                </a:lnTo>
                <a:lnTo>
                  <a:pt x="15201" y="11785"/>
                </a:lnTo>
                <a:lnTo>
                  <a:pt x="15201" y="760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37" name="object 1537"/>
          <p:cNvSpPr/>
          <p:nvPr/>
        </p:nvSpPr>
        <p:spPr>
          <a:xfrm>
            <a:off x="2732524" y="9938523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5201" y="7607"/>
                </a:moveTo>
                <a:lnTo>
                  <a:pt x="15201" y="3429"/>
                </a:lnTo>
                <a:lnTo>
                  <a:pt x="11798" y="0"/>
                </a:lnTo>
                <a:lnTo>
                  <a:pt x="7594" y="0"/>
                </a:lnTo>
                <a:lnTo>
                  <a:pt x="3403" y="0"/>
                </a:lnTo>
                <a:lnTo>
                  <a:pt x="0" y="3429"/>
                </a:lnTo>
                <a:lnTo>
                  <a:pt x="0" y="7607"/>
                </a:lnTo>
                <a:lnTo>
                  <a:pt x="0" y="11823"/>
                </a:lnTo>
                <a:lnTo>
                  <a:pt x="3403" y="15214"/>
                </a:lnTo>
                <a:lnTo>
                  <a:pt x="7594" y="15214"/>
                </a:lnTo>
                <a:lnTo>
                  <a:pt x="11798" y="15214"/>
                </a:lnTo>
                <a:lnTo>
                  <a:pt x="15201" y="11823"/>
                </a:lnTo>
                <a:lnTo>
                  <a:pt x="15201" y="760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38" name="object 1538"/>
          <p:cNvSpPr/>
          <p:nvPr/>
        </p:nvSpPr>
        <p:spPr>
          <a:xfrm>
            <a:off x="2751283" y="997015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1404" y="0"/>
                </a:moveTo>
                <a:lnTo>
                  <a:pt x="3340" y="3340"/>
                </a:lnTo>
                <a:lnTo>
                  <a:pt x="0" y="11404"/>
                </a:lnTo>
                <a:lnTo>
                  <a:pt x="3340" y="19469"/>
                </a:lnTo>
                <a:lnTo>
                  <a:pt x="11404" y="22809"/>
                </a:lnTo>
                <a:lnTo>
                  <a:pt x="19469" y="19469"/>
                </a:lnTo>
                <a:lnTo>
                  <a:pt x="22809" y="11404"/>
                </a:lnTo>
                <a:lnTo>
                  <a:pt x="19469" y="3340"/>
                </a:lnTo>
                <a:lnTo>
                  <a:pt x="114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39" name="object 1539"/>
          <p:cNvSpPr/>
          <p:nvPr/>
        </p:nvSpPr>
        <p:spPr>
          <a:xfrm>
            <a:off x="2835286" y="1001500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1404" y="0"/>
                </a:moveTo>
                <a:lnTo>
                  <a:pt x="3340" y="3352"/>
                </a:lnTo>
                <a:lnTo>
                  <a:pt x="0" y="11404"/>
                </a:lnTo>
                <a:lnTo>
                  <a:pt x="3340" y="19469"/>
                </a:lnTo>
                <a:lnTo>
                  <a:pt x="11404" y="22809"/>
                </a:lnTo>
                <a:lnTo>
                  <a:pt x="19469" y="19469"/>
                </a:lnTo>
                <a:lnTo>
                  <a:pt x="22796" y="11404"/>
                </a:lnTo>
                <a:lnTo>
                  <a:pt x="19469" y="3352"/>
                </a:lnTo>
                <a:lnTo>
                  <a:pt x="114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40" name="object 1540"/>
          <p:cNvSpPr/>
          <p:nvPr/>
        </p:nvSpPr>
        <p:spPr>
          <a:xfrm>
            <a:off x="2752040" y="1006023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1404" y="0"/>
                </a:moveTo>
                <a:lnTo>
                  <a:pt x="3340" y="3352"/>
                </a:lnTo>
                <a:lnTo>
                  <a:pt x="0" y="11404"/>
                </a:lnTo>
                <a:lnTo>
                  <a:pt x="3340" y="19469"/>
                </a:lnTo>
                <a:lnTo>
                  <a:pt x="11404" y="22809"/>
                </a:lnTo>
                <a:lnTo>
                  <a:pt x="19469" y="19469"/>
                </a:lnTo>
                <a:lnTo>
                  <a:pt x="22809" y="11404"/>
                </a:lnTo>
                <a:lnTo>
                  <a:pt x="19469" y="3352"/>
                </a:lnTo>
                <a:lnTo>
                  <a:pt x="114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41" name="object 1541"/>
          <p:cNvSpPr/>
          <p:nvPr/>
        </p:nvSpPr>
        <p:spPr>
          <a:xfrm>
            <a:off x="2751277" y="997015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22809" y="11404"/>
                </a:moveTo>
                <a:lnTo>
                  <a:pt x="22809" y="5092"/>
                </a:lnTo>
                <a:lnTo>
                  <a:pt x="17703" y="0"/>
                </a:lnTo>
                <a:lnTo>
                  <a:pt x="11404" y="0"/>
                </a:lnTo>
                <a:lnTo>
                  <a:pt x="5105" y="0"/>
                </a:lnTo>
                <a:lnTo>
                  <a:pt x="0" y="5092"/>
                </a:lnTo>
                <a:lnTo>
                  <a:pt x="0" y="11404"/>
                </a:lnTo>
                <a:lnTo>
                  <a:pt x="0" y="17716"/>
                </a:lnTo>
                <a:lnTo>
                  <a:pt x="5105" y="22809"/>
                </a:lnTo>
                <a:lnTo>
                  <a:pt x="11404" y="22809"/>
                </a:lnTo>
                <a:lnTo>
                  <a:pt x="17703" y="22809"/>
                </a:lnTo>
                <a:lnTo>
                  <a:pt x="22809" y="17716"/>
                </a:lnTo>
                <a:lnTo>
                  <a:pt x="22809" y="114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42" name="object 1542"/>
          <p:cNvSpPr/>
          <p:nvPr/>
        </p:nvSpPr>
        <p:spPr>
          <a:xfrm>
            <a:off x="2774471" y="10011206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30403" y="15201"/>
                </a:moveTo>
                <a:lnTo>
                  <a:pt x="30403" y="6807"/>
                </a:lnTo>
                <a:lnTo>
                  <a:pt x="23596" y="0"/>
                </a:lnTo>
                <a:lnTo>
                  <a:pt x="15201" y="0"/>
                </a:lnTo>
                <a:lnTo>
                  <a:pt x="6807" y="0"/>
                </a:lnTo>
                <a:lnTo>
                  <a:pt x="0" y="6807"/>
                </a:lnTo>
                <a:lnTo>
                  <a:pt x="0" y="15201"/>
                </a:lnTo>
                <a:lnTo>
                  <a:pt x="0" y="23596"/>
                </a:lnTo>
                <a:lnTo>
                  <a:pt x="6807" y="30403"/>
                </a:lnTo>
                <a:lnTo>
                  <a:pt x="15201" y="30403"/>
                </a:lnTo>
                <a:lnTo>
                  <a:pt x="23596" y="30403"/>
                </a:lnTo>
                <a:lnTo>
                  <a:pt x="30403" y="23596"/>
                </a:lnTo>
                <a:lnTo>
                  <a:pt x="30403" y="1520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43" name="object 1543"/>
          <p:cNvSpPr/>
          <p:nvPr/>
        </p:nvSpPr>
        <p:spPr>
          <a:xfrm>
            <a:off x="2881349" y="10018801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5201" y="7607"/>
                </a:moveTo>
                <a:lnTo>
                  <a:pt x="15201" y="3429"/>
                </a:lnTo>
                <a:lnTo>
                  <a:pt x="11798" y="0"/>
                </a:lnTo>
                <a:lnTo>
                  <a:pt x="7594" y="0"/>
                </a:lnTo>
                <a:lnTo>
                  <a:pt x="3403" y="0"/>
                </a:lnTo>
                <a:lnTo>
                  <a:pt x="0" y="3429"/>
                </a:lnTo>
                <a:lnTo>
                  <a:pt x="0" y="7607"/>
                </a:lnTo>
                <a:lnTo>
                  <a:pt x="0" y="11823"/>
                </a:lnTo>
                <a:lnTo>
                  <a:pt x="3403" y="15214"/>
                </a:lnTo>
                <a:lnTo>
                  <a:pt x="7594" y="15214"/>
                </a:lnTo>
                <a:lnTo>
                  <a:pt x="11798" y="15214"/>
                </a:lnTo>
                <a:lnTo>
                  <a:pt x="15201" y="11823"/>
                </a:lnTo>
                <a:lnTo>
                  <a:pt x="15201" y="760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44" name="object 1544"/>
          <p:cNvSpPr/>
          <p:nvPr/>
        </p:nvSpPr>
        <p:spPr>
          <a:xfrm>
            <a:off x="2835280" y="1001500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22809" y="11404"/>
                </a:moveTo>
                <a:lnTo>
                  <a:pt x="22809" y="5092"/>
                </a:lnTo>
                <a:lnTo>
                  <a:pt x="17703" y="0"/>
                </a:lnTo>
                <a:lnTo>
                  <a:pt x="11404" y="0"/>
                </a:lnTo>
                <a:lnTo>
                  <a:pt x="5118" y="0"/>
                </a:lnTo>
                <a:lnTo>
                  <a:pt x="0" y="5092"/>
                </a:lnTo>
                <a:lnTo>
                  <a:pt x="0" y="11404"/>
                </a:lnTo>
                <a:lnTo>
                  <a:pt x="0" y="17716"/>
                </a:lnTo>
                <a:lnTo>
                  <a:pt x="5118" y="22809"/>
                </a:lnTo>
                <a:lnTo>
                  <a:pt x="11404" y="22809"/>
                </a:lnTo>
                <a:lnTo>
                  <a:pt x="17703" y="22809"/>
                </a:lnTo>
                <a:lnTo>
                  <a:pt x="22809" y="17716"/>
                </a:lnTo>
                <a:lnTo>
                  <a:pt x="22809" y="114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45" name="object 1545"/>
          <p:cNvSpPr/>
          <p:nvPr/>
        </p:nvSpPr>
        <p:spPr>
          <a:xfrm>
            <a:off x="2752038" y="1006023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22809" y="11404"/>
                </a:moveTo>
                <a:lnTo>
                  <a:pt x="22809" y="5092"/>
                </a:lnTo>
                <a:lnTo>
                  <a:pt x="17703" y="0"/>
                </a:lnTo>
                <a:lnTo>
                  <a:pt x="11404" y="0"/>
                </a:lnTo>
                <a:lnTo>
                  <a:pt x="5118" y="0"/>
                </a:lnTo>
                <a:lnTo>
                  <a:pt x="0" y="5092"/>
                </a:lnTo>
                <a:lnTo>
                  <a:pt x="0" y="11404"/>
                </a:lnTo>
                <a:lnTo>
                  <a:pt x="0" y="17716"/>
                </a:lnTo>
                <a:lnTo>
                  <a:pt x="5118" y="22809"/>
                </a:lnTo>
                <a:lnTo>
                  <a:pt x="11404" y="22809"/>
                </a:lnTo>
                <a:lnTo>
                  <a:pt x="17703" y="22809"/>
                </a:lnTo>
                <a:lnTo>
                  <a:pt x="22809" y="17716"/>
                </a:lnTo>
                <a:lnTo>
                  <a:pt x="22809" y="114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46" name="object 1546"/>
          <p:cNvSpPr/>
          <p:nvPr/>
        </p:nvSpPr>
        <p:spPr>
          <a:xfrm>
            <a:off x="2735781" y="10100750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5201" y="7607"/>
                </a:moveTo>
                <a:lnTo>
                  <a:pt x="15201" y="3390"/>
                </a:lnTo>
                <a:lnTo>
                  <a:pt x="11798" y="0"/>
                </a:lnTo>
                <a:lnTo>
                  <a:pt x="7594" y="0"/>
                </a:lnTo>
                <a:lnTo>
                  <a:pt x="3403" y="0"/>
                </a:lnTo>
                <a:lnTo>
                  <a:pt x="0" y="3390"/>
                </a:lnTo>
                <a:lnTo>
                  <a:pt x="0" y="7607"/>
                </a:lnTo>
                <a:lnTo>
                  <a:pt x="0" y="11785"/>
                </a:lnTo>
                <a:lnTo>
                  <a:pt x="3403" y="15214"/>
                </a:lnTo>
                <a:lnTo>
                  <a:pt x="7594" y="15214"/>
                </a:lnTo>
                <a:lnTo>
                  <a:pt x="11798" y="15214"/>
                </a:lnTo>
                <a:lnTo>
                  <a:pt x="15201" y="11785"/>
                </a:lnTo>
                <a:lnTo>
                  <a:pt x="15201" y="760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47" name="object 1547"/>
          <p:cNvSpPr/>
          <p:nvPr/>
        </p:nvSpPr>
        <p:spPr>
          <a:xfrm>
            <a:off x="4126090" y="7268957"/>
            <a:ext cx="20955" cy="13970"/>
          </a:xfrm>
          <a:custGeom>
            <a:avLst/>
            <a:gdLst/>
            <a:ahLst/>
            <a:cxnLst/>
            <a:rect l="l" t="t" r="r" b="b"/>
            <a:pathLst>
              <a:path w="20954" h="13970">
                <a:moveTo>
                  <a:pt x="0" y="13715"/>
                </a:moveTo>
                <a:lnTo>
                  <a:pt x="2056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48" name="object 1548"/>
          <p:cNvSpPr/>
          <p:nvPr/>
        </p:nvSpPr>
        <p:spPr>
          <a:xfrm>
            <a:off x="4116625" y="7303240"/>
            <a:ext cx="30480" cy="20320"/>
          </a:xfrm>
          <a:custGeom>
            <a:avLst/>
            <a:gdLst/>
            <a:ahLst/>
            <a:cxnLst/>
            <a:rect l="l" t="t" r="r" b="b"/>
            <a:pathLst>
              <a:path w="30479" h="20320">
                <a:moveTo>
                  <a:pt x="0" y="20027"/>
                </a:moveTo>
                <a:lnTo>
                  <a:pt x="3002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49" name="object 1549"/>
          <p:cNvSpPr/>
          <p:nvPr/>
        </p:nvSpPr>
        <p:spPr>
          <a:xfrm>
            <a:off x="4106585" y="7346719"/>
            <a:ext cx="40005" cy="26670"/>
          </a:xfrm>
          <a:custGeom>
            <a:avLst/>
            <a:gdLst/>
            <a:ahLst/>
            <a:cxnLst/>
            <a:rect l="l" t="t" r="r" b="b"/>
            <a:pathLst>
              <a:path w="40004" h="26670">
                <a:moveTo>
                  <a:pt x="39916" y="0"/>
                </a:moveTo>
                <a:lnTo>
                  <a:pt x="0" y="2660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50" name="object 1550"/>
          <p:cNvSpPr/>
          <p:nvPr/>
        </p:nvSpPr>
        <p:spPr>
          <a:xfrm>
            <a:off x="4146505" y="7403735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 h="0">
                <a:moveTo>
                  <a:pt x="30403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51" name="object 1551"/>
          <p:cNvSpPr/>
          <p:nvPr/>
        </p:nvSpPr>
        <p:spPr>
          <a:xfrm>
            <a:off x="4146501" y="7269787"/>
            <a:ext cx="0" cy="133985"/>
          </a:xfrm>
          <a:custGeom>
            <a:avLst/>
            <a:gdLst/>
            <a:ahLst/>
            <a:cxnLst/>
            <a:rect l="l" t="t" r="r" b="b"/>
            <a:pathLst>
              <a:path w="0" h="133984">
                <a:moveTo>
                  <a:pt x="0" y="0"/>
                </a:moveTo>
                <a:lnTo>
                  <a:pt x="0" y="13394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52" name="object 1552"/>
          <p:cNvSpPr/>
          <p:nvPr/>
        </p:nvSpPr>
        <p:spPr>
          <a:xfrm>
            <a:off x="4146693" y="7268995"/>
            <a:ext cx="20955" cy="13970"/>
          </a:xfrm>
          <a:custGeom>
            <a:avLst/>
            <a:gdLst/>
            <a:ahLst/>
            <a:cxnLst/>
            <a:rect l="l" t="t" r="r" b="b"/>
            <a:pathLst>
              <a:path w="20954" h="13970">
                <a:moveTo>
                  <a:pt x="20561" y="1367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53" name="object 1553"/>
          <p:cNvSpPr/>
          <p:nvPr/>
        </p:nvSpPr>
        <p:spPr>
          <a:xfrm>
            <a:off x="4146609" y="7303239"/>
            <a:ext cx="29209" cy="20320"/>
          </a:xfrm>
          <a:custGeom>
            <a:avLst/>
            <a:gdLst/>
            <a:ahLst/>
            <a:cxnLst/>
            <a:rect l="l" t="t" r="r" b="b"/>
            <a:pathLst>
              <a:path w="29210" h="20320">
                <a:moveTo>
                  <a:pt x="29083" y="2010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54" name="object 1554"/>
          <p:cNvSpPr/>
          <p:nvPr/>
        </p:nvSpPr>
        <p:spPr>
          <a:xfrm>
            <a:off x="4146691" y="7347063"/>
            <a:ext cx="40640" cy="26670"/>
          </a:xfrm>
          <a:custGeom>
            <a:avLst/>
            <a:gdLst/>
            <a:ahLst/>
            <a:cxnLst/>
            <a:rect l="l" t="t" r="r" b="b"/>
            <a:pathLst>
              <a:path w="40639" h="26670">
                <a:moveTo>
                  <a:pt x="0" y="0"/>
                </a:moveTo>
                <a:lnTo>
                  <a:pt x="40144" y="2626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55" name="object 1555"/>
          <p:cNvSpPr/>
          <p:nvPr/>
        </p:nvSpPr>
        <p:spPr>
          <a:xfrm>
            <a:off x="2409019" y="6775203"/>
            <a:ext cx="20955" cy="13970"/>
          </a:xfrm>
          <a:custGeom>
            <a:avLst/>
            <a:gdLst/>
            <a:ahLst/>
            <a:cxnLst/>
            <a:rect l="l" t="t" r="r" b="b"/>
            <a:pathLst>
              <a:path w="20955" h="13970">
                <a:moveTo>
                  <a:pt x="0" y="13715"/>
                </a:moveTo>
                <a:lnTo>
                  <a:pt x="2056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56" name="object 1556"/>
          <p:cNvSpPr/>
          <p:nvPr/>
        </p:nvSpPr>
        <p:spPr>
          <a:xfrm>
            <a:off x="2399532" y="6809487"/>
            <a:ext cx="30480" cy="20320"/>
          </a:xfrm>
          <a:custGeom>
            <a:avLst/>
            <a:gdLst/>
            <a:ahLst/>
            <a:cxnLst/>
            <a:rect l="l" t="t" r="r" b="b"/>
            <a:pathLst>
              <a:path w="30480" h="20320">
                <a:moveTo>
                  <a:pt x="0" y="20027"/>
                </a:moveTo>
                <a:lnTo>
                  <a:pt x="30048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57" name="object 1557"/>
          <p:cNvSpPr/>
          <p:nvPr/>
        </p:nvSpPr>
        <p:spPr>
          <a:xfrm>
            <a:off x="2389511" y="6852966"/>
            <a:ext cx="40005" cy="26670"/>
          </a:xfrm>
          <a:custGeom>
            <a:avLst/>
            <a:gdLst/>
            <a:ahLst/>
            <a:cxnLst/>
            <a:rect l="l" t="t" r="r" b="b"/>
            <a:pathLst>
              <a:path w="40005" h="26670">
                <a:moveTo>
                  <a:pt x="39916" y="0"/>
                </a:moveTo>
                <a:lnTo>
                  <a:pt x="0" y="2660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58" name="object 1558"/>
          <p:cNvSpPr/>
          <p:nvPr/>
        </p:nvSpPr>
        <p:spPr>
          <a:xfrm>
            <a:off x="2429432" y="6909981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 h="0">
                <a:moveTo>
                  <a:pt x="30403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59" name="object 1559"/>
          <p:cNvSpPr/>
          <p:nvPr/>
        </p:nvSpPr>
        <p:spPr>
          <a:xfrm>
            <a:off x="2429409" y="6776034"/>
            <a:ext cx="635" cy="133985"/>
          </a:xfrm>
          <a:custGeom>
            <a:avLst/>
            <a:gdLst/>
            <a:ahLst/>
            <a:cxnLst/>
            <a:rect l="l" t="t" r="r" b="b"/>
            <a:pathLst>
              <a:path w="635" h="133984">
                <a:moveTo>
                  <a:pt x="0" y="0"/>
                </a:moveTo>
                <a:lnTo>
                  <a:pt x="12" y="13394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60" name="object 1560"/>
          <p:cNvSpPr/>
          <p:nvPr/>
        </p:nvSpPr>
        <p:spPr>
          <a:xfrm>
            <a:off x="2429611" y="6775241"/>
            <a:ext cx="20955" cy="13970"/>
          </a:xfrm>
          <a:custGeom>
            <a:avLst/>
            <a:gdLst/>
            <a:ahLst/>
            <a:cxnLst/>
            <a:rect l="l" t="t" r="r" b="b"/>
            <a:pathLst>
              <a:path w="20955" h="13970">
                <a:moveTo>
                  <a:pt x="20574" y="1367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61" name="object 1561"/>
          <p:cNvSpPr/>
          <p:nvPr/>
        </p:nvSpPr>
        <p:spPr>
          <a:xfrm>
            <a:off x="2429544" y="6809485"/>
            <a:ext cx="29209" cy="20320"/>
          </a:xfrm>
          <a:custGeom>
            <a:avLst/>
            <a:gdLst/>
            <a:ahLst/>
            <a:cxnLst/>
            <a:rect l="l" t="t" r="r" b="b"/>
            <a:pathLst>
              <a:path w="29210" h="20320">
                <a:moveTo>
                  <a:pt x="29082" y="2010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62" name="object 1562"/>
          <p:cNvSpPr/>
          <p:nvPr/>
        </p:nvSpPr>
        <p:spPr>
          <a:xfrm>
            <a:off x="2429625" y="6853308"/>
            <a:ext cx="40640" cy="26670"/>
          </a:xfrm>
          <a:custGeom>
            <a:avLst/>
            <a:gdLst/>
            <a:ahLst/>
            <a:cxnLst/>
            <a:rect l="l" t="t" r="r" b="b"/>
            <a:pathLst>
              <a:path w="40639" h="26670">
                <a:moveTo>
                  <a:pt x="0" y="0"/>
                </a:moveTo>
                <a:lnTo>
                  <a:pt x="40144" y="2626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63" name="object 1563"/>
          <p:cNvSpPr/>
          <p:nvPr/>
        </p:nvSpPr>
        <p:spPr>
          <a:xfrm>
            <a:off x="2762896" y="6584918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 h="0">
                <a:moveTo>
                  <a:pt x="0" y="0"/>
                </a:moveTo>
                <a:lnTo>
                  <a:pt x="2926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64" name="object 1564"/>
          <p:cNvSpPr/>
          <p:nvPr/>
        </p:nvSpPr>
        <p:spPr>
          <a:xfrm>
            <a:off x="2748643" y="6580358"/>
            <a:ext cx="14604" cy="5080"/>
          </a:xfrm>
          <a:custGeom>
            <a:avLst/>
            <a:gdLst/>
            <a:ahLst/>
            <a:cxnLst/>
            <a:rect l="l" t="t" r="r" b="b"/>
            <a:pathLst>
              <a:path w="14605" h="5079">
                <a:moveTo>
                  <a:pt x="14249" y="4559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65" name="object 1565"/>
          <p:cNvSpPr/>
          <p:nvPr/>
        </p:nvSpPr>
        <p:spPr>
          <a:xfrm>
            <a:off x="2741411" y="6573511"/>
            <a:ext cx="7620" cy="6985"/>
          </a:xfrm>
          <a:custGeom>
            <a:avLst/>
            <a:gdLst/>
            <a:ahLst/>
            <a:cxnLst/>
            <a:rect l="l" t="t" r="r" b="b"/>
            <a:pathLst>
              <a:path w="7619" h="6984">
                <a:moveTo>
                  <a:pt x="7226" y="684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66" name="object 1566"/>
          <p:cNvSpPr/>
          <p:nvPr/>
        </p:nvSpPr>
        <p:spPr>
          <a:xfrm>
            <a:off x="2739130" y="6563634"/>
            <a:ext cx="2540" cy="10160"/>
          </a:xfrm>
          <a:custGeom>
            <a:avLst/>
            <a:gdLst/>
            <a:ahLst/>
            <a:cxnLst/>
            <a:rect l="l" t="t" r="r" b="b"/>
            <a:pathLst>
              <a:path w="2539" h="10159">
                <a:moveTo>
                  <a:pt x="2286" y="988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67" name="object 1567"/>
          <p:cNvSpPr/>
          <p:nvPr/>
        </p:nvSpPr>
        <p:spPr>
          <a:xfrm>
            <a:off x="2739135" y="6555275"/>
            <a:ext cx="1270" cy="8890"/>
          </a:xfrm>
          <a:custGeom>
            <a:avLst/>
            <a:gdLst/>
            <a:ahLst/>
            <a:cxnLst/>
            <a:rect l="l" t="t" r="r" b="b"/>
            <a:pathLst>
              <a:path w="1269" h="8890">
                <a:moveTo>
                  <a:pt x="0" y="8356"/>
                </a:moveTo>
                <a:lnTo>
                  <a:pt x="76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68" name="object 1568"/>
          <p:cNvSpPr/>
          <p:nvPr/>
        </p:nvSpPr>
        <p:spPr>
          <a:xfrm>
            <a:off x="2739895" y="6521818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4" h="33654">
                <a:moveTo>
                  <a:pt x="0" y="33451"/>
                </a:moveTo>
                <a:lnTo>
                  <a:pt x="17106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69" name="object 1569"/>
          <p:cNvSpPr/>
          <p:nvPr/>
        </p:nvSpPr>
        <p:spPr>
          <a:xfrm>
            <a:off x="2757001" y="6489512"/>
            <a:ext cx="20955" cy="32384"/>
          </a:xfrm>
          <a:custGeom>
            <a:avLst/>
            <a:gdLst/>
            <a:ahLst/>
            <a:cxnLst/>
            <a:rect l="l" t="t" r="r" b="b"/>
            <a:pathLst>
              <a:path w="20955" h="32384">
                <a:moveTo>
                  <a:pt x="0" y="32308"/>
                </a:moveTo>
                <a:lnTo>
                  <a:pt x="2052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70" name="object 1570"/>
          <p:cNvSpPr/>
          <p:nvPr/>
        </p:nvSpPr>
        <p:spPr>
          <a:xfrm>
            <a:off x="2777526" y="6489512"/>
            <a:ext cx="20955" cy="32384"/>
          </a:xfrm>
          <a:custGeom>
            <a:avLst/>
            <a:gdLst/>
            <a:ahLst/>
            <a:cxnLst/>
            <a:rect l="l" t="t" r="r" b="b"/>
            <a:pathLst>
              <a:path w="20955" h="32384">
                <a:moveTo>
                  <a:pt x="0" y="0"/>
                </a:moveTo>
                <a:lnTo>
                  <a:pt x="20523" y="3230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71" name="object 1571"/>
          <p:cNvSpPr/>
          <p:nvPr/>
        </p:nvSpPr>
        <p:spPr>
          <a:xfrm>
            <a:off x="2798051" y="6521820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4" h="33654">
                <a:moveTo>
                  <a:pt x="0" y="0"/>
                </a:moveTo>
                <a:lnTo>
                  <a:pt x="17106" y="3345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72" name="object 1572"/>
          <p:cNvSpPr/>
          <p:nvPr/>
        </p:nvSpPr>
        <p:spPr>
          <a:xfrm>
            <a:off x="2815156" y="6555270"/>
            <a:ext cx="1270" cy="8890"/>
          </a:xfrm>
          <a:custGeom>
            <a:avLst/>
            <a:gdLst/>
            <a:ahLst/>
            <a:cxnLst/>
            <a:rect l="l" t="t" r="r" b="b"/>
            <a:pathLst>
              <a:path w="1269" h="8890">
                <a:moveTo>
                  <a:pt x="0" y="0"/>
                </a:moveTo>
                <a:lnTo>
                  <a:pt x="762" y="835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73" name="object 1573"/>
          <p:cNvSpPr/>
          <p:nvPr/>
        </p:nvSpPr>
        <p:spPr>
          <a:xfrm>
            <a:off x="2813630" y="6563631"/>
            <a:ext cx="2540" cy="10160"/>
          </a:xfrm>
          <a:custGeom>
            <a:avLst/>
            <a:gdLst/>
            <a:ahLst/>
            <a:cxnLst/>
            <a:rect l="l" t="t" r="r" b="b"/>
            <a:pathLst>
              <a:path w="2539" h="10159">
                <a:moveTo>
                  <a:pt x="2286" y="0"/>
                </a:moveTo>
                <a:lnTo>
                  <a:pt x="0" y="988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74" name="object 1574"/>
          <p:cNvSpPr/>
          <p:nvPr/>
        </p:nvSpPr>
        <p:spPr>
          <a:xfrm>
            <a:off x="2806409" y="6573515"/>
            <a:ext cx="7620" cy="6985"/>
          </a:xfrm>
          <a:custGeom>
            <a:avLst/>
            <a:gdLst/>
            <a:ahLst/>
            <a:cxnLst/>
            <a:rect l="l" t="t" r="r" b="b"/>
            <a:pathLst>
              <a:path w="7619" h="6984">
                <a:moveTo>
                  <a:pt x="7226" y="0"/>
                </a:moveTo>
                <a:lnTo>
                  <a:pt x="0" y="684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75" name="object 1575"/>
          <p:cNvSpPr/>
          <p:nvPr/>
        </p:nvSpPr>
        <p:spPr>
          <a:xfrm>
            <a:off x="2792164" y="6580356"/>
            <a:ext cx="14604" cy="5080"/>
          </a:xfrm>
          <a:custGeom>
            <a:avLst/>
            <a:gdLst/>
            <a:ahLst/>
            <a:cxnLst/>
            <a:rect l="l" t="t" r="r" b="b"/>
            <a:pathLst>
              <a:path w="14605" h="5079">
                <a:moveTo>
                  <a:pt x="14249" y="0"/>
                </a:moveTo>
                <a:lnTo>
                  <a:pt x="0" y="455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76" name="object 1576"/>
          <p:cNvSpPr/>
          <p:nvPr/>
        </p:nvSpPr>
        <p:spPr>
          <a:xfrm>
            <a:off x="2777526" y="6584918"/>
            <a:ext cx="0" cy="34925"/>
          </a:xfrm>
          <a:custGeom>
            <a:avLst/>
            <a:gdLst/>
            <a:ahLst/>
            <a:cxnLst/>
            <a:rect l="l" t="t" r="r" b="b"/>
            <a:pathLst>
              <a:path w="0" h="34925">
                <a:moveTo>
                  <a:pt x="0" y="0"/>
                </a:moveTo>
                <a:lnTo>
                  <a:pt x="0" y="3459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77" name="object 1577"/>
          <p:cNvSpPr/>
          <p:nvPr/>
        </p:nvSpPr>
        <p:spPr>
          <a:xfrm>
            <a:off x="2777521" y="6619506"/>
            <a:ext cx="29209" cy="0"/>
          </a:xfrm>
          <a:custGeom>
            <a:avLst/>
            <a:gdLst/>
            <a:ahLst/>
            <a:cxnLst/>
            <a:rect l="l" t="t" r="r" b="b"/>
            <a:pathLst>
              <a:path w="29210" h="0">
                <a:moveTo>
                  <a:pt x="28892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78" name="object 1578"/>
          <p:cNvSpPr/>
          <p:nvPr/>
        </p:nvSpPr>
        <p:spPr>
          <a:xfrm>
            <a:off x="4113550" y="6993756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 h="0">
                <a:moveTo>
                  <a:pt x="0" y="0"/>
                </a:moveTo>
                <a:lnTo>
                  <a:pt x="29264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79" name="object 1579"/>
          <p:cNvSpPr/>
          <p:nvPr/>
        </p:nvSpPr>
        <p:spPr>
          <a:xfrm>
            <a:off x="4099297" y="6989197"/>
            <a:ext cx="14604" cy="5080"/>
          </a:xfrm>
          <a:custGeom>
            <a:avLst/>
            <a:gdLst/>
            <a:ahLst/>
            <a:cxnLst/>
            <a:rect l="l" t="t" r="r" b="b"/>
            <a:pathLst>
              <a:path w="14604" h="5079">
                <a:moveTo>
                  <a:pt x="14249" y="4559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80" name="object 1580"/>
          <p:cNvSpPr/>
          <p:nvPr/>
        </p:nvSpPr>
        <p:spPr>
          <a:xfrm>
            <a:off x="4092065" y="6982350"/>
            <a:ext cx="7620" cy="6985"/>
          </a:xfrm>
          <a:custGeom>
            <a:avLst/>
            <a:gdLst/>
            <a:ahLst/>
            <a:cxnLst/>
            <a:rect l="l" t="t" r="r" b="b"/>
            <a:pathLst>
              <a:path w="7620" h="6984">
                <a:moveTo>
                  <a:pt x="7226" y="684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81" name="object 1581"/>
          <p:cNvSpPr/>
          <p:nvPr/>
        </p:nvSpPr>
        <p:spPr>
          <a:xfrm>
            <a:off x="4089784" y="6972472"/>
            <a:ext cx="2540" cy="10160"/>
          </a:xfrm>
          <a:custGeom>
            <a:avLst/>
            <a:gdLst/>
            <a:ahLst/>
            <a:cxnLst/>
            <a:rect l="l" t="t" r="r" b="b"/>
            <a:pathLst>
              <a:path w="2539" h="10159">
                <a:moveTo>
                  <a:pt x="2286" y="988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82" name="object 1582"/>
          <p:cNvSpPr/>
          <p:nvPr/>
        </p:nvSpPr>
        <p:spPr>
          <a:xfrm>
            <a:off x="4089789" y="6964115"/>
            <a:ext cx="1270" cy="8890"/>
          </a:xfrm>
          <a:custGeom>
            <a:avLst/>
            <a:gdLst/>
            <a:ahLst/>
            <a:cxnLst/>
            <a:rect l="l" t="t" r="r" b="b"/>
            <a:pathLst>
              <a:path w="1270" h="8890">
                <a:moveTo>
                  <a:pt x="0" y="8356"/>
                </a:moveTo>
                <a:lnTo>
                  <a:pt x="76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83" name="object 1583"/>
          <p:cNvSpPr/>
          <p:nvPr/>
        </p:nvSpPr>
        <p:spPr>
          <a:xfrm>
            <a:off x="4090550" y="6930656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0" y="33451"/>
                </a:moveTo>
                <a:lnTo>
                  <a:pt x="17106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84" name="object 1584"/>
          <p:cNvSpPr/>
          <p:nvPr/>
        </p:nvSpPr>
        <p:spPr>
          <a:xfrm>
            <a:off x="4107655" y="6898351"/>
            <a:ext cx="20955" cy="32384"/>
          </a:xfrm>
          <a:custGeom>
            <a:avLst/>
            <a:gdLst/>
            <a:ahLst/>
            <a:cxnLst/>
            <a:rect l="l" t="t" r="r" b="b"/>
            <a:pathLst>
              <a:path w="20954" h="32384">
                <a:moveTo>
                  <a:pt x="0" y="32308"/>
                </a:moveTo>
                <a:lnTo>
                  <a:pt x="2052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85" name="object 1585"/>
          <p:cNvSpPr/>
          <p:nvPr/>
        </p:nvSpPr>
        <p:spPr>
          <a:xfrm>
            <a:off x="4128180" y="6898350"/>
            <a:ext cx="20955" cy="32384"/>
          </a:xfrm>
          <a:custGeom>
            <a:avLst/>
            <a:gdLst/>
            <a:ahLst/>
            <a:cxnLst/>
            <a:rect l="l" t="t" r="r" b="b"/>
            <a:pathLst>
              <a:path w="20954" h="32384">
                <a:moveTo>
                  <a:pt x="0" y="0"/>
                </a:moveTo>
                <a:lnTo>
                  <a:pt x="20523" y="3230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86" name="object 1586"/>
          <p:cNvSpPr/>
          <p:nvPr/>
        </p:nvSpPr>
        <p:spPr>
          <a:xfrm>
            <a:off x="4148706" y="6930660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0" y="0"/>
                </a:moveTo>
                <a:lnTo>
                  <a:pt x="17106" y="3345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87" name="object 1587"/>
          <p:cNvSpPr/>
          <p:nvPr/>
        </p:nvSpPr>
        <p:spPr>
          <a:xfrm>
            <a:off x="4165810" y="6964108"/>
            <a:ext cx="1270" cy="8890"/>
          </a:xfrm>
          <a:custGeom>
            <a:avLst/>
            <a:gdLst/>
            <a:ahLst/>
            <a:cxnLst/>
            <a:rect l="l" t="t" r="r" b="b"/>
            <a:pathLst>
              <a:path w="1270" h="8890">
                <a:moveTo>
                  <a:pt x="0" y="0"/>
                </a:moveTo>
                <a:lnTo>
                  <a:pt x="762" y="835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88" name="object 1588"/>
          <p:cNvSpPr/>
          <p:nvPr/>
        </p:nvSpPr>
        <p:spPr>
          <a:xfrm>
            <a:off x="4164284" y="6972471"/>
            <a:ext cx="2540" cy="10160"/>
          </a:xfrm>
          <a:custGeom>
            <a:avLst/>
            <a:gdLst/>
            <a:ahLst/>
            <a:cxnLst/>
            <a:rect l="l" t="t" r="r" b="b"/>
            <a:pathLst>
              <a:path w="2539" h="10159">
                <a:moveTo>
                  <a:pt x="2286" y="0"/>
                </a:moveTo>
                <a:lnTo>
                  <a:pt x="0" y="988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89" name="object 1589"/>
          <p:cNvSpPr/>
          <p:nvPr/>
        </p:nvSpPr>
        <p:spPr>
          <a:xfrm>
            <a:off x="4157064" y="6982353"/>
            <a:ext cx="7620" cy="6985"/>
          </a:xfrm>
          <a:custGeom>
            <a:avLst/>
            <a:gdLst/>
            <a:ahLst/>
            <a:cxnLst/>
            <a:rect l="l" t="t" r="r" b="b"/>
            <a:pathLst>
              <a:path w="7620" h="6984">
                <a:moveTo>
                  <a:pt x="7226" y="0"/>
                </a:moveTo>
                <a:lnTo>
                  <a:pt x="0" y="684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90" name="object 1590"/>
          <p:cNvSpPr/>
          <p:nvPr/>
        </p:nvSpPr>
        <p:spPr>
          <a:xfrm>
            <a:off x="4142818" y="6989195"/>
            <a:ext cx="14604" cy="5080"/>
          </a:xfrm>
          <a:custGeom>
            <a:avLst/>
            <a:gdLst/>
            <a:ahLst/>
            <a:cxnLst/>
            <a:rect l="l" t="t" r="r" b="b"/>
            <a:pathLst>
              <a:path w="14604" h="5079">
                <a:moveTo>
                  <a:pt x="14249" y="0"/>
                </a:moveTo>
                <a:lnTo>
                  <a:pt x="0" y="455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91" name="object 1591"/>
          <p:cNvSpPr/>
          <p:nvPr/>
        </p:nvSpPr>
        <p:spPr>
          <a:xfrm>
            <a:off x="4128180" y="6993756"/>
            <a:ext cx="0" cy="34925"/>
          </a:xfrm>
          <a:custGeom>
            <a:avLst/>
            <a:gdLst/>
            <a:ahLst/>
            <a:cxnLst/>
            <a:rect l="l" t="t" r="r" b="b"/>
            <a:pathLst>
              <a:path w="0" h="34925">
                <a:moveTo>
                  <a:pt x="0" y="0"/>
                </a:moveTo>
                <a:lnTo>
                  <a:pt x="0" y="3459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92" name="object 1592"/>
          <p:cNvSpPr/>
          <p:nvPr/>
        </p:nvSpPr>
        <p:spPr>
          <a:xfrm>
            <a:off x="4128175" y="7028346"/>
            <a:ext cx="29209" cy="0"/>
          </a:xfrm>
          <a:custGeom>
            <a:avLst/>
            <a:gdLst/>
            <a:ahLst/>
            <a:cxnLst/>
            <a:rect l="l" t="t" r="r" b="b"/>
            <a:pathLst>
              <a:path w="29210" h="0">
                <a:moveTo>
                  <a:pt x="28892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93" name="object 1593"/>
          <p:cNvSpPr/>
          <p:nvPr/>
        </p:nvSpPr>
        <p:spPr>
          <a:xfrm>
            <a:off x="1820461" y="728012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94" name="object 1594"/>
          <p:cNvSpPr/>
          <p:nvPr/>
        </p:nvSpPr>
        <p:spPr>
          <a:xfrm>
            <a:off x="1920709" y="733273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95" name="object 1595"/>
          <p:cNvSpPr/>
          <p:nvPr/>
        </p:nvSpPr>
        <p:spPr>
          <a:xfrm>
            <a:off x="2029175" y="734425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96" name="object 1596"/>
          <p:cNvSpPr/>
          <p:nvPr/>
        </p:nvSpPr>
        <p:spPr>
          <a:xfrm>
            <a:off x="2129956" y="729369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97" name="object 1597"/>
          <p:cNvSpPr/>
          <p:nvPr/>
        </p:nvSpPr>
        <p:spPr>
          <a:xfrm>
            <a:off x="2178780" y="719369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98" name="object 1598"/>
          <p:cNvSpPr/>
          <p:nvPr/>
        </p:nvSpPr>
        <p:spPr>
          <a:xfrm>
            <a:off x="2148687" y="708612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99" name="object 1599"/>
          <p:cNvSpPr/>
          <p:nvPr/>
        </p:nvSpPr>
        <p:spPr>
          <a:xfrm>
            <a:off x="2054976" y="702595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00" name="object 1600"/>
          <p:cNvSpPr/>
          <p:nvPr/>
        </p:nvSpPr>
        <p:spPr>
          <a:xfrm>
            <a:off x="1942340" y="703077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01" name="object 1601"/>
          <p:cNvSpPr/>
          <p:nvPr/>
        </p:nvSpPr>
        <p:spPr>
          <a:xfrm>
            <a:off x="1847284" y="709140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02" name="object 1602"/>
          <p:cNvSpPr/>
          <p:nvPr/>
        </p:nvSpPr>
        <p:spPr>
          <a:xfrm>
            <a:off x="1782443" y="718415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03" name="object 1603"/>
          <p:cNvSpPr/>
          <p:nvPr/>
        </p:nvSpPr>
        <p:spPr>
          <a:xfrm>
            <a:off x="1811136" y="727503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04" name="object 1604"/>
          <p:cNvSpPr/>
          <p:nvPr/>
        </p:nvSpPr>
        <p:spPr>
          <a:xfrm>
            <a:off x="2076026" y="7177992"/>
            <a:ext cx="75565" cy="75565"/>
          </a:xfrm>
          <a:custGeom>
            <a:avLst/>
            <a:gdLst/>
            <a:ahLst/>
            <a:cxnLst/>
            <a:rect l="l" t="t" r="r" b="b"/>
            <a:pathLst>
              <a:path w="75564" h="75565">
                <a:moveTo>
                  <a:pt x="75538" y="37858"/>
                </a:moveTo>
                <a:lnTo>
                  <a:pt x="72861" y="23822"/>
                </a:lnTo>
                <a:lnTo>
                  <a:pt x="65516" y="12144"/>
                </a:lnTo>
                <a:lnTo>
                  <a:pt x="54536" y="3858"/>
                </a:lnTo>
                <a:lnTo>
                  <a:pt x="40952" y="0"/>
                </a:lnTo>
                <a:lnTo>
                  <a:pt x="25676" y="2365"/>
                </a:lnTo>
                <a:lnTo>
                  <a:pt x="13317" y="9061"/>
                </a:lnTo>
                <a:lnTo>
                  <a:pt x="4538" y="19177"/>
                </a:lnTo>
                <a:lnTo>
                  <a:pt x="0" y="31803"/>
                </a:lnTo>
                <a:lnTo>
                  <a:pt x="2020" y="47937"/>
                </a:lnTo>
                <a:lnTo>
                  <a:pt x="8158" y="60797"/>
                </a:lnTo>
                <a:lnTo>
                  <a:pt x="17582" y="69959"/>
                </a:lnTo>
                <a:lnTo>
                  <a:pt x="29465" y="75000"/>
                </a:lnTo>
                <a:lnTo>
                  <a:pt x="46178" y="73301"/>
                </a:lnTo>
                <a:lnTo>
                  <a:pt x="59407" y="67622"/>
                </a:lnTo>
                <a:lnTo>
                  <a:pt x="68872" y="58739"/>
                </a:lnTo>
                <a:lnTo>
                  <a:pt x="74294" y="4742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05" name="object 1605"/>
          <p:cNvSpPr/>
          <p:nvPr/>
        </p:nvSpPr>
        <p:spPr>
          <a:xfrm>
            <a:off x="1806069" y="7157124"/>
            <a:ext cx="75565" cy="75565"/>
          </a:xfrm>
          <a:custGeom>
            <a:avLst/>
            <a:gdLst/>
            <a:ahLst/>
            <a:cxnLst/>
            <a:rect l="l" t="t" r="r" b="b"/>
            <a:pathLst>
              <a:path w="75564" h="75565">
                <a:moveTo>
                  <a:pt x="75538" y="37858"/>
                </a:moveTo>
                <a:lnTo>
                  <a:pt x="72861" y="23822"/>
                </a:lnTo>
                <a:lnTo>
                  <a:pt x="65516" y="12144"/>
                </a:lnTo>
                <a:lnTo>
                  <a:pt x="54536" y="3858"/>
                </a:lnTo>
                <a:lnTo>
                  <a:pt x="40952" y="0"/>
                </a:lnTo>
                <a:lnTo>
                  <a:pt x="25676" y="2365"/>
                </a:lnTo>
                <a:lnTo>
                  <a:pt x="13317" y="9061"/>
                </a:lnTo>
                <a:lnTo>
                  <a:pt x="4538" y="19177"/>
                </a:lnTo>
                <a:lnTo>
                  <a:pt x="0" y="31803"/>
                </a:lnTo>
                <a:lnTo>
                  <a:pt x="2020" y="47922"/>
                </a:lnTo>
                <a:lnTo>
                  <a:pt x="8158" y="60781"/>
                </a:lnTo>
                <a:lnTo>
                  <a:pt x="17582" y="69950"/>
                </a:lnTo>
                <a:lnTo>
                  <a:pt x="29465" y="74998"/>
                </a:lnTo>
                <a:lnTo>
                  <a:pt x="46178" y="73296"/>
                </a:lnTo>
                <a:lnTo>
                  <a:pt x="59407" y="67610"/>
                </a:lnTo>
                <a:lnTo>
                  <a:pt x="68871" y="58722"/>
                </a:lnTo>
                <a:lnTo>
                  <a:pt x="74293" y="4741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06" name="object 1606"/>
          <p:cNvSpPr/>
          <p:nvPr/>
        </p:nvSpPr>
        <p:spPr>
          <a:xfrm>
            <a:off x="1770324" y="6735131"/>
            <a:ext cx="45720" cy="76835"/>
          </a:xfrm>
          <a:custGeom>
            <a:avLst/>
            <a:gdLst/>
            <a:ahLst/>
            <a:cxnLst/>
            <a:rect l="l" t="t" r="r" b="b"/>
            <a:pathLst>
              <a:path w="45719" h="76834">
                <a:moveTo>
                  <a:pt x="29616" y="0"/>
                </a:moveTo>
                <a:lnTo>
                  <a:pt x="15633" y="0"/>
                </a:lnTo>
                <a:lnTo>
                  <a:pt x="4318" y="8216"/>
                </a:lnTo>
                <a:lnTo>
                  <a:pt x="0" y="21513"/>
                </a:lnTo>
                <a:lnTo>
                  <a:pt x="0" y="76631"/>
                </a:lnTo>
                <a:lnTo>
                  <a:pt x="45237" y="76631"/>
                </a:lnTo>
                <a:lnTo>
                  <a:pt x="45237" y="21513"/>
                </a:lnTo>
                <a:lnTo>
                  <a:pt x="40919" y="8216"/>
                </a:lnTo>
                <a:lnTo>
                  <a:pt x="296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07" name="object 1607"/>
          <p:cNvSpPr/>
          <p:nvPr/>
        </p:nvSpPr>
        <p:spPr>
          <a:xfrm>
            <a:off x="1770324" y="6811763"/>
            <a:ext cx="69215" cy="0"/>
          </a:xfrm>
          <a:custGeom>
            <a:avLst/>
            <a:gdLst/>
            <a:ahLst/>
            <a:cxnLst/>
            <a:rect l="l" t="t" r="r" b="b"/>
            <a:pathLst>
              <a:path w="69214" h="0">
                <a:moveTo>
                  <a:pt x="0" y="0"/>
                </a:moveTo>
                <a:lnTo>
                  <a:pt x="69189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08" name="object 1608"/>
          <p:cNvSpPr/>
          <p:nvPr/>
        </p:nvSpPr>
        <p:spPr>
          <a:xfrm>
            <a:off x="1770329" y="6756644"/>
            <a:ext cx="0" cy="55244"/>
          </a:xfrm>
          <a:custGeom>
            <a:avLst/>
            <a:gdLst/>
            <a:ahLst/>
            <a:cxnLst/>
            <a:rect l="l" t="t" r="r" b="b"/>
            <a:pathLst>
              <a:path w="0" h="55245">
                <a:moveTo>
                  <a:pt x="0" y="5511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09" name="object 1609"/>
          <p:cNvSpPr/>
          <p:nvPr/>
        </p:nvSpPr>
        <p:spPr>
          <a:xfrm>
            <a:off x="1770329" y="6743351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13296"/>
                </a:moveTo>
                <a:lnTo>
                  <a:pt x="4318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10" name="object 1610"/>
          <p:cNvSpPr/>
          <p:nvPr/>
        </p:nvSpPr>
        <p:spPr>
          <a:xfrm>
            <a:off x="1774647" y="6735141"/>
            <a:ext cx="11430" cy="8255"/>
          </a:xfrm>
          <a:custGeom>
            <a:avLst/>
            <a:gdLst/>
            <a:ahLst/>
            <a:cxnLst/>
            <a:rect l="l" t="t" r="r" b="b"/>
            <a:pathLst>
              <a:path w="11430" h="8254">
                <a:moveTo>
                  <a:pt x="0" y="8204"/>
                </a:moveTo>
                <a:lnTo>
                  <a:pt x="1130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11" name="object 1611"/>
          <p:cNvSpPr/>
          <p:nvPr/>
        </p:nvSpPr>
        <p:spPr>
          <a:xfrm>
            <a:off x="1785955" y="6735135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 h="0">
                <a:moveTo>
                  <a:pt x="0" y="0"/>
                </a:moveTo>
                <a:lnTo>
                  <a:pt x="1398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12" name="object 1612"/>
          <p:cNvSpPr/>
          <p:nvPr/>
        </p:nvSpPr>
        <p:spPr>
          <a:xfrm>
            <a:off x="1799935" y="6735135"/>
            <a:ext cx="11430" cy="8255"/>
          </a:xfrm>
          <a:custGeom>
            <a:avLst/>
            <a:gdLst/>
            <a:ahLst/>
            <a:cxnLst/>
            <a:rect l="l" t="t" r="r" b="b"/>
            <a:pathLst>
              <a:path w="11430" h="8254">
                <a:moveTo>
                  <a:pt x="0" y="0"/>
                </a:moveTo>
                <a:lnTo>
                  <a:pt x="11303" y="82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13" name="object 1613"/>
          <p:cNvSpPr/>
          <p:nvPr/>
        </p:nvSpPr>
        <p:spPr>
          <a:xfrm>
            <a:off x="1811243" y="674334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4">
                <a:moveTo>
                  <a:pt x="0" y="0"/>
                </a:moveTo>
                <a:lnTo>
                  <a:pt x="4318" y="1329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14" name="object 1614"/>
          <p:cNvSpPr/>
          <p:nvPr/>
        </p:nvSpPr>
        <p:spPr>
          <a:xfrm>
            <a:off x="1815561" y="6756648"/>
            <a:ext cx="0" cy="55244"/>
          </a:xfrm>
          <a:custGeom>
            <a:avLst/>
            <a:gdLst/>
            <a:ahLst/>
            <a:cxnLst/>
            <a:rect l="l" t="t" r="r" b="b"/>
            <a:pathLst>
              <a:path w="0" h="55245">
                <a:moveTo>
                  <a:pt x="0" y="0"/>
                </a:moveTo>
                <a:lnTo>
                  <a:pt x="0" y="5511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15" name="object 1615"/>
          <p:cNvSpPr/>
          <p:nvPr/>
        </p:nvSpPr>
        <p:spPr>
          <a:xfrm>
            <a:off x="4052882" y="9428012"/>
            <a:ext cx="38100" cy="66675"/>
          </a:xfrm>
          <a:custGeom>
            <a:avLst/>
            <a:gdLst/>
            <a:ahLst/>
            <a:cxnLst/>
            <a:rect l="l" t="t" r="r" b="b"/>
            <a:pathLst>
              <a:path w="38100" h="66675">
                <a:moveTo>
                  <a:pt x="0" y="0"/>
                </a:moveTo>
                <a:lnTo>
                  <a:pt x="37553" y="6610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16" name="object 1616"/>
          <p:cNvSpPr/>
          <p:nvPr/>
        </p:nvSpPr>
        <p:spPr>
          <a:xfrm>
            <a:off x="4090436" y="9471569"/>
            <a:ext cx="40005" cy="22860"/>
          </a:xfrm>
          <a:custGeom>
            <a:avLst/>
            <a:gdLst/>
            <a:ahLst/>
            <a:cxnLst/>
            <a:rect l="l" t="t" r="r" b="b"/>
            <a:pathLst>
              <a:path w="40004" h="22859">
                <a:moveTo>
                  <a:pt x="0" y="22542"/>
                </a:moveTo>
                <a:lnTo>
                  <a:pt x="3968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17" name="object 1617"/>
          <p:cNvSpPr/>
          <p:nvPr/>
        </p:nvSpPr>
        <p:spPr>
          <a:xfrm>
            <a:off x="4092564" y="9405467"/>
            <a:ext cx="38100" cy="66675"/>
          </a:xfrm>
          <a:custGeom>
            <a:avLst/>
            <a:gdLst/>
            <a:ahLst/>
            <a:cxnLst/>
            <a:rect l="l" t="t" r="r" b="b"/>
            <a:pathLst>
              <a:path w="38100" h="66675">
                <a:moveTo>
                  <a:pt x="37553" y="66103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18" name="object 1618"/>
          <p:cNvSpPr/>
          <p:nvPr/>
        </p:nvSpPr>
        <p:spPr>
          <a:xfrm>
            <a:off x="4052877" y="9405471"/>
            <a:ext cx="40005" cy="22860"/>
          </a:xfrm>
          <a:custGeom>
            <a:avLst/>
            <a:gdLst/>
            <a:ahLst/>
            <a:cxnLst/>
            <a:rect l="l" t="t" r="r" b="b"/>
            <a:pathLst>
              <a:path w="40004" h="22859">
                <a:moveTo>
                  <a:pt x="39687" y="0"/>
                </a:moveTo>
                <a:lnTo>
                  <a:pt x="0" y="2254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19" name="object 1619"/>
          <p:cNvSpPr/>
          <p:nvPr/>
        </p:nvSpPr>
        <p:spPr>
          <a:xfrm>
            <a:off x="4098609" y="9464040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4559" y="2286"/>
                </a:moveTo>
                <a:lnTo>
                  <a:pt x="4559" y="1028"/>
                </a:lnTo>
                <a:lnTo>
                  <a:pt x="3530" y="0"/>
                </a:lnTo>
                <a:lnTo>
                  <a:pt x="2273" y="0"/>
                </a:lnTo>
                <a:lnTo>
                  <a:pt x="1028" y="0"/>
                </a:lnTo>
                <a:lnTo>
                  <a:pt x="0" y="1028"/>
                </a:lnTo>
                <a:lnTo>
                  <a:pt x="0" y="2286"/>
                </a:lnTo>
                <a:lnTo>
                  <a:pt x="0" y="3543"/>
                </a:lnTo>
                <a:lnTo>
                  <a:pt x="1028" y="4572"/>
                </a:lnTo>
                <a:lnTo>
                  <a:pt x="2273" y="4572"/>
                </a:lnTo>
                <a:lnTo>
                  <a:pt x="3530" y="4572"/>
                </a:lnTo>
                <a:lnTo>
                  <a:pt x="4559" y="3543"/>
                </a:lnTo>
                <a:lnTo>
                  <a:pt x="4559" y="228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20" name="object 1620"/>
          <p:cNvSpPr/>
          <p:nvPr/>
        </p:nvSpPr>
        <p:spPr>
          <a:xfrm>
            <a:off x="4079833" y="943097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4559" y="2286"/>
                </a:moveTo>
                <a:lnTo>
                  <a:pt x="4559" y="1028"/>
                </a:lnTo>
                <a:lnTo>
                  <a:pt x="3530" y="0"/>
                </a:lnTo>
                <a:lnTo>
                  <a:pt x="2273" y="0"/>
                </a:lnTo>
                <a:lnTo>
                  <a:pt x="1028" y="0"/>
                </a:lnTo>
                <a:lnTo>
                  <a:pt x="0" y="1028"/>
                </a:lnTo>
                <a:lnTo>
                  <a:pt x="0" y="2286"/>
                </a:lnTo>
                <a:lnTo>
                  <a:pt x="0" y="3543"/>
                </a:lnTo>
                <a:lnTo>
                  <a:pt x="1028" y="4572"/>
                </a:lnTo>
                <a:lnTo>
                  <a:pt x="2273" y="4572"/>
                </a:lnTo>
                <a:lnTo>
                  <a:pt x="3530" y="4572"/>
                </a:lnTo>
                <a:lnTo>
                  <a:pt x="4559" y="3543"/>
                </a:lnTo>
                <a:lnTo>
                  <a:pt x="4559" y="228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21" name="object 1621"/>
          <p:cNvSpPr/>
          <p:nvPr/>
        </p:nvSpPr>
        <p:spPr>
          <a:xfrm>
            <a:off x="4089222" y="9447505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4559" y="2285"/>
                </a:moveTo>
                <a:lnTo>
                  <a:pt x="4559" y="1028"/>
                </a:lnTo>
                <a:lnTo>
                  <a:pt x="3530" y="0"/>
                </a:lnTo>
                <a:lnTo>
                  <a:pt x="2273" y="0"/>
                </a:lnTo>
                <a:lnTo>
                  <a:pt x="1028" y="0"/>
                </a:lnTo>
                <a:lnTo>
                  <a:pt x="0" y="1028"/>
                </a:lnTo>
                <a:lnTo>
                  <a:pt x="0" y="2285"/>
                </a:lnTo>
                <a:lnTo>
                  <a:pt x="0" y="3543"/>
                </a:lnTo>
                <a:lnTo>
                  <a:pt x="1028" y="4571"/>
                </a:lnTo>
                <a:lnTo>
                  <a:pt x="2273" y="4571"/>
                </a:lnTo>
                <a:lnTo>
                  <a:pt x="3530" y="4571"/>
                </a:lnTo>
                <a:lnTo>
                  <a:pt x="4559" y="3543"/>
                </a:lnTo>
                <a:lnTo>
                  <a:pt x="4559" y="228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22" name="object 1622"/>
          <p:cNvSpPr/>
          <p:nvPr/>
        </p:nvSpPr>
        <p:spPr>
          <a:xfrm>
            <a:off x="6691519" y="4237861"/>
            <a:ext cx="72390" cy="24765"/>
          </a:xfrm>
          <a:custGeom>
            <a:avLst/>
            <a:gdLst/>
            <a:ahLst/>
            <a:cxnLst/>
            <a:rect l="l" t="t" r="r" b="b"/>
            <a:pathLst>
              <a:path w="72390" h="24764">
                <a:moveTo>
                  <a:pt x="0" y="24688"/>
                </a:moveTo>
                <a:lnTo>
                  <a:pt x="7192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23" name="object 1623"/>
          <p:cNvSpPr/>
          <p:nvPr/>
        </p:nvSpPr>
        <p:spPr>
          <a:xfrm>
            <a:off x="6748613" y="4194723"/>
            <a:ext cx="15240" cy="43180"/>
          </a:xfrm>
          <a:custGeom>
            <a:avLst/>
            <a:gdLst/>
            <a:ahLst/>
            <a:cxnLst/>
            <a:rect l="l" t="t" r="r" b="b"/>
            <a:pathLst>
              <a:path w="15240" h="43179">
                <a:moveTo>
                  <a:pt x="14820" y="4314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24" name="object 1624"/>
          <p:cNvSpPr/>
          <p:nvPr/>
        </p:nvSpPr>
        <p:spPr>
          <a:xfrm>
            <a:off x="6676690" y="4194724"/>
            <a:ext cx="72390" cy="24765"/>
          </a:xfrm>
          <a:custGeom>
            <a:avLst/>
            <a:gdLst/>
            <a:ahLst/>
            <a:cxnLst/>
            <a:rect l="l" t="t" r="r" b="b"/>
            <a:pathLst>
              <a:path w="72390" h="24764">
                <a:moveTo>
                  <a:pt x="71920" y="0"/>
                </a:moveTo>
                <a:lnTo>
                  <a:pt x="0" y="2468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25" name="object 1625"/>
          <p:cNvSpPr/>
          <p:nvPr/>
        </p:nvSpPr>
        <p:spPr>
          <a:xfrm>
            <a:off x="6676694" y="4219408"/>
            <a:ext cx="15240" cy="43180"/>
          </a:xfrm>
          <a:custGeom>
            <a:avLst/>
            <a:gdLst/>
            <a:ahLst/>
            <a:cxnLst/>
            <a:rect l="l" t="t" r="r" b="b"/>
            <a:pathLst>
              <a:path w="15240" h="43179">
                <a:moveTo>
                  <a:pt x="0" y="0"/>
                </a:moveTo>
                <a:lnTo>
                  <a:pt x="14820" y="4314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26" name="object 1626"/>
          <p:cNvSpPr/>
          <p:nvPr/>
        </p:nvSpPr>
        <p:spPr>
          <a:xfrm>
            <a:off x="6735764" y="422018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4559" y="2285"/>
                </a:moveTo>
                <a:lnTo>
                  <a:pt x="4559" y="1028"/>
                </a:lnTo>
                <a:lnTo>
                  <a:pt x="3530" y="0"/>
                </a:lnTo>
                <a:lnTo>
                  <a:pt x="2273" y="0"/>
                </a:lnTo>
                <a:lnTo>
                  <a:pt x="1028" y="0"/>
                </a:lnTo>
                <a:lnTo>
                  <a:pt x="0" y="1028"/>
                </a:lnTo>
                <a:lnTo>
                  <a:pt x="0" y="2285"/>
                </a:lnTo>
                <a:lnTo>
                  <a:pt x="0" y="3543"/>
                </a:lnTo>
                <a:lnTo>
                  <a:pt x="1028" y="4571"/>
                </a:lnTo>
                <a:lnTo>
                  <a:pt x="2273" y="4571"/>
                </a:lnTo>
                <a:lnTo>
                  <a:pt x="3530" y="4571"/>
                </a:lnTo>
                <a:lnTo>
                  <a:pt x="4559" y="3543"/>
                </a:lnTo>
                <a:lnTo>
                  <a:pt x="4559" y="228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27" name="object 1627"/>
          <p:cNvSpPr/>
          <p:nvPr/>
        </p:nvSpPr>
        <p:spPr>
          <a:xfrm>
            <a:off x="6699807" y="423251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4559" y="2285"/>
                </a:moveTo>
                <a:lnTo>
                  <a:pt x="4559" y="1028"/>
                </a:lnTo>
                <a:lnTo>
                  <a:pt x="3530" y="0"/>
                </a:lnTo>
                <a:lnTo>
                  <a:pt x="2273" y="0"/>
                </a:lnTo>
                <a:lnTo>
                  <a:pt x="1028" y="0"/>
                </a:lnTo>
                <a:lnTo>
                  <a:pt x="0" y="1028"/>
                </a:lnTo>
                <a:lnTo>
                  <a:pt x="0" y="2285"/>
                </a:lnTo>
                <a:lnTo>
                  <a:pt x="0" y="3543"/>
                </a:lnTo>
                <a:lnTo>
                  <a:pt x="1028" y="4571"/>
                </a:lnTo>
                <a:lnTo>
                  <a:pt x="2273" y="4571"/>
                </a:lnTo>
                <a:lnTo>
                  <a:pt x="3530" y="4571"/>
                </a:lnTo>
                <a:lnTo>
                  <a:pt x="4559" y="3543"/>
                </a:lnTo>
                <a:lnTo>
                  <a:pt x="4559" y="228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28" name="object 1628"/>
          <p:cNvSpPr/>
          <p:nvPr/>
        </p:nvSpPr>
        <p:spPr>
          <a:xfrm>
            <a:off x="6717785" y="422635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4559" y="2285"/>
                </a:moveTo>
                <a:lnTo>
                  <a:pt x="4559" y="1028"/>
                </a:lnTo>
                <a:lnTo>
                  <a:pt x="3530" y="0"/>
                </a:lnTo>
                <a:lnTo>
                  <a:pt x="2273" y="0"/>
                </a:lnTo>
                <a:lnTo>
                  <a:pt x="1028" y="0"/>
                </a:lnTo>
                <a:lnTo>
                  <a:pt x="0" y="1028"/>
                </a:lnTo>
                <a:lnTo>
                  <a:pt x="0" y="2285"/>
                </a:lnTo>
                <a:lnTo>
                  <a:pt x="0" y="3543"/>
                </a:lnTo>
                <a:lnTo>
                  <a:pt x="1028" y="4571"/>
                </a:lnTo>
                <a:lnTo>
                  <a:pt x="2273" y="4571"/>
                </a:lnTo>
                <a:lnTo>
                  <a:pt x="3530" y="4571"/>
                </a:lnTo>
                <a:lnTo>
                  <a:pt x="4559" y="3543"/>
                </a:lnTo>
                <a:lnTo>
                  <a:pt x="4559" y="228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29" name="object 1629"/>
          <p:cNvSpPr/>
          <p:nvPr/>
        </p:nvSpPr>
        <p:spPr>
          <a:xfrm>
            <a:off x="13005561" y="10860728"/>
            <a:ext cx="54610" cy="142240"/>
          </a:xfrm>
          <a:custGeom>
            <a:avLst/>
            <a:gdLst/>
            <a:ahLst/>
            <a:cxnLst/>
            <a:rect l="l" t="t" r="r" b="b"/>
            <a:pathLst>
              <a:path w="54609" h="142240">
                <a:moveTo>
                  <a:pt x="0" y="142011"/>
                </a:moveTo>
                <a:lnTo>
                  <a:pt x="54279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30" name="object 1630"/>
          <p:cNvSpPr/>
          <p:nvPr/>
        </p:nvSpPr>
        <p:spPr>
          <a:xfrm>
            <a:off x="13073409" y="10683184"/>
            <a:ext cx="54610" cy="142240"/>
          </a:xfrm>
          <a:custGeom>
            <a:avLst/>
            <a:gdLst/>
            <a:ahLst/>
            <a:cxnLst/>
            <a:rect l="l" t="t" r="r" b="b"/>
            <a:pathLst>
              <a:path w="54609" h="142240">
                <a:moveTo>
                  <a:pt x="0" y="142049"/>
                </a:moveTo>
                <a:lnTo>
                  <a:pt x="5424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31" name="object 1631"/>
          <p:cNvSpPr/>
          <p:nvPr/>
        </p:nvSpPr>
        <p:spPr>
          <a:xfrm>
            <a:off x="13141221" y="10505637"/>
            <a:ext cx="54610" cy="142240"/>
          </a:xfrm>
          <a:custGeom>
            <a:avLst/>
            <a:gdLst/>
            <a:ahLst/>
            <a:cxnLst/>
            <a:rect l="l" t="t" r="r" b="b"/>
            <a:pathLst>
              <a:path w="54609" h="142240">
                <a:moveTo>
                  <a:pt x="0" y="142049"/>
                </a:moveTo>
                <a:lnTo>
                  <a:pt x="5424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32" name="object 1632"/>
          <p:cNvSpPr/>
          <p:nvPr/>
        </p:nvSpPr>
        <p:spPr>
          <a:xfrm>
            <a:off x="13209030" y="10328090"/>
            <a:ext cx="54610" cy="142240"/>
          </a:xfrm>
          <a:custGeom>
            <a:avLst/>
            <a:gdLst/>
            <a:ahLst/>
            <a:cxnLst/>
            <a:rect l="l" t="t" r="r" b="b"/>
            <a:pathLst>
              <a:path w="54609" h="142240">
                <a:moveTo>
                  <a:pt x="0" y="142049"/>
                </a:moveTo>
                <a:lnTo>
                  <a:pt x="5424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33" name="object 1633"/>
          <p:cNvSpPr/>
          <p:nvPr/>
        </p:nvSpPr>
        <p:spPr>
          <a:xfrm>
            <a:off x="13276840" y="10150544"/>
            <a:ext cx="54610" cy="142240"/>
          </a:xfrm>
          <a:custGeom>
            <a:avLst/>
            <a:gdLst/>
            <a:ahLst/>
            <a:cxnLst/>
            <a:rect l="l" t="t" r="r" b="b"/>
            <a:pathLst>
              <a:path w="54609" h="142240">
                <a:moveTo>
                  <a:pt x="0" y="142049"/>
                </a:moveTo>
                <a:lnTo>
                  <a:pt x="5424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34" name="object 1634"/>
          <p:cNvSpPr/>
          <p:nvPr/>
        </p:nvSpPr>
        <p:spPr>
          <a:xfrm>
            <a:off x="13344650" y="9972999"/>
            <a:ext cx="54610" cy="142240"/>
          </a:xfrm>
          <a:custGeom>
            <a:avLst/>
            <a:gdLst/>
            <a:ahLst/>
            <a:cxnLst/>
            <a:rect l="l" t="t" r="r" b="b"/>
            <a:pathLst>
              <a:path w="54609" h="142240">
                <a:moveTo>
                  <a:pt x="0" y="142049"/>
                </a:moveTo>
                <a:lnTo>
                  <a:pt x="5424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35" name="object 1635"/>
          <p:cNvSpPr/>
          <p:nvPr/>
        </p:nvSpPr>
        <p:spPr>
          <a:xfrm>
            <a:off x="13412461" y="9795491"/>
            <a:ext cx="54610" cy="142240"/>
          </a:xfrm>
          <a:custGeom>
            <a:avLst/>
            <a:gdLst/>
            <a:ahLst/>
            <a:cxnLst/>
            <a:rect l="l" t="t" r="r" b="b"/>
            <a:pathLst>
              <a:path w="54609" h="142240">
                <a:moveTo>
                  <a:pt x="0" y="142011"/>
                </a:moveTo>
                <a:lnTo>
                  <a:pt x="5424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36" name="object 1636"/>
          <p:cNvSpPr/>
          <p:nvPr/>
        </p:nvSpPr>
        <p:spPr>
          <a:xfrm>
            <a:off x="13480273" y="9617944"/>
            <a:ext cx="54610" cy="142240"/>
          </a:xfrm>
          <a:custGeom>
            <a:avLst/>
            <a:gdLst/>
            <a:ahLst/>
            <a:cxnLst/>
            <a:rect l="l" t="t" r="r" b="b"/>
            <a:pathLst>
              <a:path w="54609" h="142240">
                <a:moveTo>
                  <a:pt x="0" y="142011"/>
                </a:moveTo>
                <a:lnTo>
                  <a:pt x="5424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37" name="object 1637"/>
          <p:cNvSpPr/>
          <p:nvPr/>
        </p:nvSpPr>
        <p:spPr>
          <a:xfrm>
            <a:off x="13548083" y="9440397"/>
            <a:ext cx="54610" cy="142240"/>
          </a:xfrm>
          <a:custGeom>
            <a:avLst/>
            <a:gdLst/>
            <a:ahLst/>
            <a:cxnLst/>
            <a:rect l="l" t="t" r="r" b="b"/>
            <a:pathLst>
              <a:path w="54609" h="142240">
                <a:moveTo>
                  <a:pt x="0" y="142011"/>
                </a:moveTo>
                <a:lnTo>
                  <a:pt x="54279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38" name="object 1638"/>
          <p:cNvSpPr/>
          <p:nvPr/>
        </p:nvSpPr>
        <p:spPr>
          <a:xfrm>
            <a:off x="13615892" y="9266701"/>
            <a:ext cx="53340" cy="138430"/>
          </a:xfrm>
          <a:custGeom>
            <a:avLst/>
            <a:gdLst/>
            <a:ahLst/>
            <a:cxnLst/>
            <a:rect l="l" t="t" r="r" b="b"/>
            <a:pathLst>
              <a:path w="53340" h="138429">
                <a:moveTo>
                  <a:pt x="0" y="138201"/>
                </a:moveTo>
                <a:lnTo>
                  <a:pt x="5279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39" name="object 1639"/>
          <p:cNvSpPr/>
          <p:nvPr/>
        </p:nvSpPr>
        <p:spPr>
          <a:xfrm>
            <a:off x="13668689" y="9262708"/>
            <a:ext cx="1270" cy="4445"/>
          </a:xfrm>
          <a:custGeom>
            <a:avLst/>
            <a:gdLst/>
            <a:ahLst/>
            <a:cxnLst/>
            <a:rect l="l" t="t" r="r" b="b"/>
            <a:pathLst>
              <a:path w="1269" h="4445">
                <a:moveTo>
                  <a:pt x="0" y="3987"/>
                </a:moveTo>
                <a:lnTo>
                  <a:pt x="99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40" name="object 1640"/>
          <p:cNvSpPr/>
          <p:nvPr/>
        </p:nvSpPr>
        <p:spPr>
          <a:xfrm>
            <a:off x="13678610" y="9078007"/>
            <a:ext cx="36195" cy="147955"/>
          </a:xfrm>
          <a:custGeom>
            <a:avLst/>
            <a:gdLst/>
            <a:ahLst/>
            <a:cxnLst/>
            <a:rect l="l" t="t" r="r" b="b"/>
            <a:pathLst>
              <a:path w="36194" h="147954">
                <a:moveTo>
                  <a:pt x="0" y="147751"/>
                </a:moveTo>
                <a:lnTo>
                  <a:pt x="3587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41" name="object 1641"/>
          <p:cNvSpPr/>
          <p:nvPr/>
        </p:nvSpPr>
        <p:spPr>
          <a:xfrm>
            <a:off x="13723461" y="8893316"/>
            <a:ext cx="36195" cy="147955"/>
          </a:xfrm>
          <a:custGeom>
            <a:avLst/>
            <a:gdLst/>
            <a:ahLst/>
            <a:cxnLst/>
            <a:rect l="l" t="t" r="r" b="b"/>
            <a:pathLst>
              <a:path w="36194" h="147954">
                <a:moveTo>
                  <a:pt x="0" y="147751"/>
                </a:moveTo>
                <a:lnTo>
                  <a:pt x="3587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42" name="object 1642"/>
          <p:cNvSpPr/>
          <p:nvPr/>
        </p:nvSpPr>
        <p:spPr>
          <a:xfrm>
            <a:off x="13768277" y="8708636"/>
            <a:ext cx="36195" cy="147955"/>
          </a:xfrm>
          <a:custGeom>
            <a:avLst/>
            <a:gdLst/>
            <a:ahLst/>
            <a:cxnLst/>
            <a:rect l="l" t="t" r="r" b="b"/>
            <a:pathLst>
              <a:path w="36194" h="147954">
                <a:moveTo>
                  <a:pt x="0" y="147739"/>
                </a:moveTo>
                <a:lnTo>
                  <a:pt x="3587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43" name="object 1643"/>
          <p:cNvSpPr/>
          <p:nvPr/>
        </p:nvSpPr>
        <p:spPr>
          <a:xfrm>
            <a:off x="13813128" y="8523931"/>
            <a:ext cx="36195" cy="147955"/>
          </a:xfrm>
          <a:custGeom>
            <a:avLst/>
            <a:gdLst/>
            <a:ahLst/>
            <a:cxnLst/>
            <a:rect l="l" t="t" r="r" b="b"/>
            <a:pathLst>
              <a:path w="36194" h="147954">
                <a:moveTo>
                  <a:pt x="0" y="147751"/>
                </a:moveTo>
                <a:lnTo>
                  <a:pt x="3587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44" name="object 1644"/>
          <p:cNvSpPr/>
          <p:nvPr/>
        </p:nvSpPr>
        <p:spPr>
          <a:xfrm>
            <a:off x="13857943" y="8339239"/>
            <a:ext cx="36195" cy="147955"/>
          </a:xfrm>
          <a:custGeom>
            <a:avLst/>
            <a:gdLst/>
            <a:ahLst/>
            <a:cxnLst/>
            <a:rect l="l" t="t" r="r" b="b"/>
            <a:pathLst>
              <a:path w="36194" h="147954">
                <a:moveTo>
                  <a:pt x="0" y="147789"/>
                </a:moveTo>
                <a:lnTo>
                  <a:pt x="3587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45" name="object 1645"/>
          <p:cNvSpPr/>
          <p:nvPr/>
        </p:nvSpPr>
        <p:spPr>
          <a:xfrm>
            <a:off x="13902794" y="8154585"/>
            <a:ext cx="36195" cy="147955"/>
          </a:xfrm>
          <a:custGeom>
            <a:avLst/>
            <a:gdLst/>
            <a:ahLst/>
            <a:cxnLst/>
            <a:rect l="l" t="t" r="r" b="b"/>
            <a:pathLst>
              <a:path w="36194" h="147954">
                <a:moveTo>
                  <a:pt x="0" y="147751"/>
                </a:moveTo>
                <a:lnTo>
                  <a:pt x="3587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46" name="object 1646"/>
          <p:cNvSpPr/>
          <p:nvPr/>
        </p:nvSpPr>
        <p:spPr>
          <a:xfrm>
            <a:off x="13947609" y="7969904"/>
            <a:ext cx="36195" cy="147955"/>
          </a:xfrm>
          <a:custGeom>
            <a:avLst/>
            <a:gdLst/>
            <a:ahLst/>
            <a:cxnLst/>
            <a:rect l="l" t="t" r="r" b="b"/>
            <a:pathLst>
              <a:path w="36194" h="147954">
                <a:moveTo>
                  <a:pt x="0" y="147739"/>
                </a:moveTo>
                <a:lnTo>
                  <a:pt x="3587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47" name="object 1647"/>
          <p:cNvSpPr/>
          <p:nvPr/>
        </p:nvSpPr>
        <p:spPr>
          <a:xfrm>
            <a:off x="13992462" y="7785201"/>
            <a:ext cx="36195" cy="147955"/>
          </a:xfrm>
          <a:custGeom>
            <a:avLst/>
            <a:gdLst/>
            <a:ahLst/>
            <a:cxnLst/>
            <a:rect l="l" t="t" r="r" b="b"/>
            <a:pathLst>
              <a:path w="36194" h="147954">
                <a:moveTo>
                  <a:pt x="0" y="147751"/>
                </a:moveTo>
                <a:lnTo>
                  <a:pt x="3587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48" name="object 1648"/>
          <p:cNvSpPr/>
          <p:nvPr/>
        </p:nvSpPr>
        <p:spPr>
          <a:xfrm>
            <a:off x="14037274" y="7600508"/>
            <a:ext cx="36195" cy="147955"/>
          </a:xfrm>
          <a:custGeom>
            <a:avLst/>
            <a:gdLst/>
            <a:ahLst/>
            <a:cxnLst/>
            <a:rect l="l" t="t" r="r" b="b"/>
            <a:pathLst>
              <a:path w="36194" h="147954">
                <a:moveTo>
                  <a:pt x="0" y="147751"/>
                </a:moveTo>
                <a:lnTo>
                  <a:pt x="3587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49" name="object 1649"/>
          <p:cNvSpPr/>
          <p:nvPr/>
        </p:nvSpPr>
        <p:spPr>
          <a:xfrm>
            <a:off x="14082128" y="7415817"/>
            <a:ext cx="36195" cy="147955"/>
          </a:xfrm>
          <a:custGeom>
            <a:avLst/>
            <a:gdLst/>
            <a:ahLst/>
            <a:cxnLst/>
            <a:rect l="l" t="t" r="r" b="b"/>
            <a:pathLst>
              <a:path w="36194" h="147954">
                <a:moveTo>
                  <a:pt x="0" y="147751"/>
                </a:moveTo>
                <a:lnTo>
                  <a:pt x="3587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50" name="object 1650"/>
          <p:cNvSpPr/>
          <p:nvPr/>
        </p:nvSpPr>
        <p:spPr>
          <a:xfrm>
            <a:off x="14126942" y="7245843"/>
            <a:ext cx="32384" cy="133350"/>
          </a:xfrm>
          <a:custGeom>
            <a:avLst/>
            <a:gdLst/>
            <a:ahLst/>
            <a:cxnLst/>
            <a:rect l="l" t="t" r="r" b="b"/>
            <a:pathLst>
              <a:path w="32384" h="133350">
                <a:moveTo>
                  <a:pt x="0" y="133032"/>
                </a:moveTo>
                <a:lnTo>
                  <a:pt x="32308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51" name="object 1651"/>
          <p:cNvSpPr/>
          <p:nvPr/>
        </p:nvSpPr>
        <p:spPr>
          <a:xfrm>
            <a:off x="14159250" y="7231743"/>
            <a:ext cx="5715" cy="14604"/>
          </a:xfrm>
          <a:custGeom>
            <a:avLst/>
            <a:gdLst/>
            <a:ahLst/>
            <a:cxnLst/>
            <a:rect l="l" t="t" r="r" b="b"/>
            <a:pathLst>
              <a:path w="5715" h="14604">
                <a:moveTo>
                  <a:pt x="0" y="14097"/>
                </a:moveTo>
                <a:lnTo>
                  <a:pt x="5549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52" name="object 1652"/>
          <p:cNvSpPr/>
          <p:nvPr/>
        </p:nvSpPr>
        <p:spPr>
          <a:xfrm>
            <a:off x="14178711" y="7054874"/>
            <a:ext cx="55880" cy="141605"/>
          </a:xfrm>
          <a:custGeom>
            <a:avLst/>
            <a:gdLst/>
            <a:ahLst/>
            <a:cxnLst/>
            <a:rect l="l" t="t" r="r" b="b"/>
            <a:pathLst>
              <a:path w="55880" h="141604">
                <a:moveTo>
                  <a:pt x="0" y="141516"/>
                </a:moveTo>
                <a:lnTo>
                  <a:pt x="5565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53" name="object 1653"/>
          <p:cNvSpPr/>
          <p:nvPr/>
        </p:nvSpPr>
        <p:spPr>
          <a:xfrm>
            <a:off x="14248232" y="6878011"/>
            <a:ext cx="55880" cy="141605"/>
          </a:xfrm>
          <a:custGeom>
            <a:avLst/>
            <a:gdLst/>
            <a:ahLst/>
            <a:cxnLst/>
            <a:rect l="l" t="t" r="r" b="b"/>
            <a:pathLst>
              <a:path w="55880" h="141604">
                <a:moveTo>
                  <a:pt x="0" y="141516"/>
                </a:moveTo>
                <a:lnTo>
                  <a:pt x="5565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54" name="object 1654"/>
          <p:cNvSpPr/>
          <p:nvPr/>
        </p:nvSpPr>
        <p:spPr>
          <a:xfrm>
            <a:off x="14317791" y="6731413"/>
            <a:ext cx="43815" cy="111760"/>
          </a:xfrm>
          <a:custGeom>
            <a:avLst/>
            <a:gdLst/>
            <a:ahLst/>
            <a:cxnLst/>
            <a:rect l="l" t="t" r="r" b="b"/>
            <a:pathLst>
              <a:path w="43815" h="111759">
                <a:moveTo>
                  <a:pt x="0" y="111251"/>
                </a:moveTo>
                <a:lnTo>
                  <a:pt x="4375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55" name="object 1655"/>
          <p:cNvSpPr/>
          <p:nvPr/>
        </p:nvSpPr>
        <p:spPr>
          <a:xfrm>
            <a:off x="14361541" y="6703127"/>
            <a:ext cx="16510" cy="28575"/>
          </a:xfrm>
          <a:custGeom>
            <a:avLst/>
            <a:gdLst/>
            <a:ahLst/>
            <a:cxnLst/>
            <a:rect l="l" t="t" r="r" b="b"/>
            <a:pathLst>
              <a:path w="16509" h="28575">
                <a:moveTo>
                  <a:pt x="0" y="28282"/>
                </a:moveTo>
                <a:lnTo>
                  <a:pt x="1604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56" name="object 1656"/>
          <p:cNvSpPr/>
          <p:nvPr/>
        </p:nvSpPr>
        <p:spPr>
          <a:xfrm>
            <a:off x="14396321" y="6537828"/>
            <a:ext cx="75565" cy="132715"/>
          </a:xfrm>
          <a:custGeom>
            <a:avLst/>
            <a:gdLst/>
            <a:ahLst/>
            <a:cxnLst/>
            <a:rect l="l" t="t" r="r" b="b"/>
            <a:pathLst>
              <a:path w="75565" h="132715">
                <a:moveTo>
                  <a:pt x="0" y="132232"/>
                </a:moveTo>
                <a:lnTo>
                  <a:pt x="7503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57" name="object 1657"/>
          <p:cNvSpPr/>
          <p:nvPr/>
        </p:nvSpPr>
        <p:spPr>
          <a:xfrm>
            <a:off x="14490092" y="6372522"/>
            <a:ext cx="75565" cy="132715"/>
          </a:xfrm>
          <a:custGeom>
            <a:avLst/>
            <a:gdLst/>
            <a:ahLst/>
            <a:cxnLst/>
            <a:rect l="l" t="t" r="r" b="b"/>
            <a:pathLst>
              <a:path w="75565" h="132715">
                <a:moveTo>
                  <a:pt x="0" y="132232"/>
                </a:moveTo>
                <a:lnTo>
                  <a:pt x="7503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58" name="object 1658"/>
          <p:cNvSpPr/>
          <p:nvPr/>
        </p:nvSpPr>
        <p:spPr>
          <a:xfrm>
            <a:off x="14583863" y="6207215"/>
            <a:ext cx="75565" cy="132715"/>
          </a:xfrm>
          <a:custGeom>
            <a:avLst/>
            <a:gdLst/>
            <a:ahLst/>
            <a:cxnLst/>
            <a:rect l="l" t="t" r="r" b="b"/>
            <a:pathLst>
              <a:path w="75565" h="132714">
                <a:moveTo>
                  <a:pt x="0" y="132232"/>
                </a:moveTo>
                <a:lnTo>
                  <a:pt x="7503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59" name="object 1659"/>
          <p:cNvSpPr/>
          <p:nvPr/>
        </p:nvSpPr>
        <p:spPr>
          <a:xfrm>
            <a:off x="14677634" y="6041908"/>
            <a:ext cx="75565" cy="132715"/>
          </a:xfrm>
          <a:custGeom>
            <a:avLst/>
            <a:gdLst/>
            <a:ahLst/>
            <a:cxnLst/>
            <a:rect l="l" t="t" r="r" b="b"/>
            <a:pathLst>
              <a:path w="75565" h="132714">
                <a:moveTo>
                  <a:pt x="0" y="132232"/>
                </a:moveTo>
                <a:lnTo>
                  <a:pt x="7503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60" name="object 1660"/>
          <p:cNvSpPr/>
          <p:nvPr/>
        </p:nvSpPr>
        <p:spPr>
          <a:xfrm>
            <a:off x="14771406" y="5936684"/>
            <a:ext cx="41275" cy="72390"/>
          </a:xfrm>
          <a:custGeom>
            <a:avLst/>
            <a:gdLst/>
            <a:ahLst/>
            <a:cxnLst/>
            <a:rect l="l" t="t" r="r" b="b"/>
            <a:pathLst>
              <a:path w="41275" h="72389">
                <a:moveTo>
                  <a:pt x="0" y="72148"/>
                </a:moveTo>
                <a:lnTo>
                  <a:pt x="4093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61" name="object 1661"/>
          <p:cNvSpPr/>
          <p:nvPr/>
        </p:nvSpPr>
        <p:spPr>
          <a:xfrm>
            <a:off x="14812342" y="5885902"/>
            <a:ext cx="46990" cy="50800"/>
          </a:xfrm>
          <a:custGeom>
            <a:avLst/>
            <a:gdLst/>
            <a:ahLst/>
            <a:cxnLst/>
            <a:rect l="l" t="t" r="r" b="b"/>
            <a:pathLst>
              <a:path w="46990" h="50800">
                <a:moveTo>
                  <a:pt x="0" y="50787"/>
                </a:moveTo>
                <a:lnTo>
                  <a:pt x="4686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62" name="object 1662"/>
          <p:cNvSpPr/>
          <p:nvPr/>
        </p:nvSpPr>
        <p:spPr>
          <a:xfrm>
            <a:off x="14884981" y="5746262"/>
            <a:ext cx="103505" cy="111760"/>
          </a:xfrm>
          <a:custGeom>
            <a:avLst/>
            <a:gdLst/>
            <a:ahLst/>
            <a:cxnLst/>
            <a:rect l="l" t="t" r="r" b="b"/>
            <a:pathLst>
              <a:path w="103505" h="111760">
                <a:moveTo>
                  <a:pt x="0" y="111709"/>
                </a:moveTo>
                <a:lnTo>
                  <a:pt x="10312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63" name="object 1663"/>
          <p:cNvSpPr/>
          <p:nvPr/>
        </p:nvSpPr>
        <p:spPr>
          <a:xfrm>
            <a:off x="15013874" y="5606573"/>
            <a:ext cx="103505" cy="111760"/>
          </a:xfrm>
          <a:custGeom>
            <a:avLst/>
            <a:gdLst/>
            <a:ahLst/>
            <a:cxnLst/>
            <a:rect l="l" t="t" r="r" b="b"/>
            <a:pathLst>
              <a:path w="103505" h="111760">
                <a:moveTo>
                  <a:pt x="0" y="111747"/>
                </a:moveTo>
                <a:lnTo>
                  <a:pt x="10312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64" name="object 1664"/>
          <p:cNvSpPr/>
          <p:nvPr/>
        </p:nvSpPr>
        <p:spPr>
          <a:xfrm>
            <a:off x="15142765" y="5509761"/>
            <a:ext cx="64135" cy="69215"/>
          </a:xfrm>
          <a:custGeom>
            <a:avLst/>
            <a:gdLst/>
            <a:ahLst/>
            <a:cxnLst/>
            <a:rect l="l" t="t" r="r" b="b"/>
            <a:pathLst>
              <a:path w="64134" h="69214">
                <a:moveTo>
                  <a:pt x="0" y="68910"/>
                </a:moveTo>
                <a:lnTo>
                  <a:pt x="63588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65" name="object 1665"/>
          <p:cNvSpPr/>
          <p:nvPr/>
        </p:nvSpPr>
        <p:spPr>
          <a:xfrm>
            <a:off x="11982857" y="5309456"/>
            <a:ext cx="8890" cy="12700"/>
          </a:xfrm>
          <a:custGeom>
            <a:avLst/>
            <a:gdLst/>
            <a:ahLst/>
            <a:cxnLst/>
            <a:rect l="l" t="t" r="r" b="b"/>
            <a:pathLst>
              <a:path w="8890" h="12700">
                <a:moveTo>
                  <a:pt x="38" y="0"/>
                </a:moveTo>
                <a:lnTo>
                  <a:pt x="0" y="11391"/>
                </a:lnTo>
                <a:lnTo>
                  <a:pt x="4102" y="12331"/>
                </a:lnTo>
                <a:lnTo>
                  <a:pt x="8280" y="1587"/>
                </a:lnTo>
                <a:lnTo>
                  <a:pt x="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66" name="object 1666"/>
          <p:cNvSpPr/>
          <p:nvPr/>
        </p:nvSpPr>
        <p:spPr>
          <a:xfrm>
            <a:off x="11986961" y="5311040"/>
            <a:ext cx="10160" cy="12700"/>
          </a:xfrm>
          <a:custGeom>
            <a:avLst/>
            <a:gdLst/>
            <a:ahLst/>
            <a:cxnLst/>
            <a:rect l="l" t="t" r="r" b="b"/>
            <a:pathLst>
              <a:path w="10159" h="12700">
                <a:moveTo>
                  <a:pt x="4178" y="0"/>
                </a:moveTo>
                <a:lnTo>
                  <a:pt x="0" y="10744"/>
                </a:lnTo>
                <a:lnTo>
                  <a:pt x="2959" y="12420"/>
                </a:lnTo>
                <a:lnTo>
                  <a:pt x="9893" y="3251"/>
                </a:lnTo>
                <a:lnTo>
                  <a:pt x="41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67" name="object 1667"/>
          <p:cNvSpPr/>
          <p:nvPr/>
        </p:nvSpPr>
        <p:spPr>
          <a:xfrm>
            <a:off x="11989921" y="5314283"/>
            <a:ext cx="10795" cy="11430"/>
          </a:xfrm>
          <a:custGeom>
            <a:avLst/>
            <a:gdLst/>
            <a:ahLst/>
            <a:cxnLst/>
            <a:rect l="l" t="t" r="r" b="b"/>
            <a:pathLst>
              <a:path w="10795" h="11429">
                <a:moveTo>
                  <a:pt x="6921" y="0"/>
                </a:moveTo>
                <a:lnTo>
                  <a:pt x="0" y="9182"/>
                </a:lnTo>
                <a:lnTo>
                  <a:pt x="1790" y="10934"/>
                </a:lnTo>
                <a:lnTo>
                  <a:pt x="10769" y="3771"/>
                </a:lnTo>
                <a:lnTo>
                  <a:pt x="69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68" name="object 1668"/>
          <p:cNvSpPr/>
          <p:nvPr/>
        </p:nvSpPr>
        <p:spPr>
          <a:xfrm>
            <a:off x="11991716" y="5318064"/>
            <a:ext cx="12065" cy="10160"/>
          </a:xfrm>
          <a:custGeom>
            <a:avLst/>
            <a:gdLst/>
            <a:ahLst/>
            <a:cxnLst/>
            <a:rect l="l" t="t" r="r" b="b"/>
            <a:pathLst>
              <a:path w="12065" h="10160">
                <a:moveTo>
                  <a:pt x="8966" y="0"/>
                </a:moveTo>
                <a:lnTo>
                  <a:pt x="0" y="7150"/>
                </a:lnTo>
                <a:lnTo>
                  <a:pt x="1524" y="9613"/>
                </a:lnTo>
                <a:lnTo>
                  <a:pt x="12052" y="5016"/>
                </a:lnTo>
                <a:lnTo>
                  <a:pt x="89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69" name="object 1669"/>
          <p:cNvSpPr/>
          <p:nvPr/>
        </p:nvSpPr>
        <p:spPr>
          <a:xfrm>
            <a:off x="11993236" y="5323072"/>
            <a:ext cx="12700" cy="8255"/>
          </a:xfrm>
          <a:custGeom>
            <a:avLst/>
            <a:gdLst/>
            <a:ahLst/>
            <a:cxnLst/>
            <a:rect l="l" t="t" r="r" b="b"/>
            <a:pathLst>
              <a:path w="12700" h="8254">
                <a:moveTo>
                  <a:pt x="10528" y="0"/>
                </a:moveTo>
                <a:lnTo>
                  <a:pt x="0" y="4610"/>
                </a:lnTo>
                <a:lnTo>
                  <a:pt x="952" y="8089"/>
                </a:lnTo>
                <a:lnTo>
                  <a:pt x="12395" y="6654"/>
                </a:lnTo>
                <a:lnTo>
                  <a:pt x="105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70" name="object 1670"/>
          <p:cNvSpPr/>
          <p:nvPr/>
        </p:nvSpPr>
        <p:spPr>
          <a:xfrm>
            <a:off x="11994108" y="5329722"/>
            <a:ext cx="12065" cy="6350"/>
          </a:xfrm>
          <a:custGeom>
            <a:avLst/>
            <a:gdLst/>
            <a:ahLst/>
            <a:cxnLst/>
            <a:rect l="l" t="t" r="r" b="b"/>
            <a:pathLst>
              <a:path w="12065" h="6350">
                <a:moveTo>
                  <a:pt x="11518" y="0"/>
                </a:moveTo>
                <a:lnTo>
                  <a:pt x="76" y="1435"/>
                </a:lnTo>
                <a:lnTo>
                  <a:pt x="0" y="4648"/>
                </a:lnTo>
                <a:lnTo>
                  <a:pt x="11366" y="6362"/>
                </a:lnTo>
                <a:lnTo>
                  <a:pt x="115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71" name="object 1671"/>
          <p:cNvSpPr/>
          <p:nvPr/>
        </p:nvSpPr>
        <p:spPr>
          <a:xfrm>
            <a:off x="11993384" y="5334372"/>
            <a:ext cx="12700" cy="6985"/>
          </a:xfrm>
          <a:custGeom>
            <a:avLst/>
            <a:gdLst/>
            <a:ahLst/>
            <a:cxnLst/>
            <a:rect l="l" t="t" r="r" b="b"/>
            <a:pathLst>
              <a:path w="12700" h="6985">
                <a:moveTo>
                  <a:pt x="723" y="0"/>
                </a:moveTo>
                <a:lnTo>
                  <a:pt x="0" y="2489"/>
                </a:lnTo>
                <a:lnTo>
                  <a:pt x="10604" y="6908"/>
                </a:lnTo>
                <a:lnTo>
                  <a:pt x="12090" y="1714"/>
                </a:lnTo>
                <a:lnTo>
                  <a:pt x="7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72" name="object 1672"/>
          <p:cNvSpPr/>
          <p:nvPr/>
        </p:nvSpPr>
        <p:spPr>
          <a:xfrm>
            <a:off x="11992092" y="5336858"/>
            <a:ext cx="12065" cy="9525"/>
          </a:xfrm>
          <a:custGeom>
            <a:avLst/>
            <a:gdLst/>
            <a:ahLst/>
            <a:cxnLst/>
            <a:rect l="l" t="t" r="r" b="b"/>
            <a:pathLst>
              <a:path w="12065" h="9525">
                <a:moveTo>
                  <a:pt x="1295" y="0"/>
                </a:moveTo>
                <a:lnTo>
                  <a:pt x="0" y="2311"/>
                </a:lnTo>
                <a:lnTo>
                  <a:pt x="9194" y="9232"/>
                </a:lnTo>
                <a:lnTo>
                  <a:pt x="11899" y="4432"/>
                </a:lnTo>
                <a:lnTo>
                  <a:pt x="12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73" name="object 1673"/>
          <p:cNvSpPr/>
          <p:nvPr/>
        </p:nvSpPr>
        <p:spPr>
          <a:xfrm>
            <a:off x="11989578" y="5339166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2514" y="0"/>
                </a:moveTo>
                <a:lnTo>
                  <a:pt x="0" y="2552"/>
                </a:lnTo>
                <a:lnTo>
                  <a:pt x="7073" y="11620"/>
                </a:lnTo>
                <a:lnTo>
                  <a:pt x="11709" y="6934"/>
                </a:lnTo>
                <a:lnTo>
                  <a:pt x="25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74" name="object 1674"/>
          <p:cNvSpPr/>
          <p:nvPr/>
        </p:nvSpPr>
        <p:spPr>
          <a:xfrm>
            <a:off x="11987190" y="5341723"/>
            <a:ext cx="9525" cy="12065"/>
          </a:xfrm>
          <a:custGeom>
            <a:avLst/>
            <a:gdLst/>
            <a:ahLst/>
            <a:cxnLst/>
            <a:rect l="l" t="t" r="r" b="b"/>
            <a:pathLst>
              <a:path w="9525" h="12064">
                <a:moveTo>
                  <a:pt x="2387" y="0"/>
                </a:moveTo>
                <a:lnTo>
                  <a:pt x="0" y="1092"/>
                </a:lnTo>
                <a:lnTo>
                  <a:pt x="4216" y="11811"/>
                </a:lnTo>
                <a:lnTo>
                  <a:pt x="9461" y="9055"/>
                </a:lnTo>
                <a:lnTo>
                  <a:pt x="23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75" name="object 1675"/>
          <p:cNvSpPr/>
          <p:nvPr/>
        </p:nvSpPr>
        <p:spPr>
          <a:xfrm>
            <a:off x="11987190" y="5342435"/>
            <a:ext cx="3175" cy="8255"/>
          </a:xfrm>
          <a:custGeom>
            <a:avLst/>
            <a:gdLst/>
            <a:ahLst/>
            <a:cxnLst/>
            <a:rect l="l" t="t" r="r" b="b"/>
            <a:pathLst>
              <a:path w="3175" h="8254">
                <a:moveTo>
                  <a:pt x="2235" y="0"/>
                </a:moveTo>
                <a:lnTo>
                  <a:pt x="0" y="380"/>
                </a:lnTo>
                <a:lnTo>
                  <a:pt x="2895" y="7797"/>
                </a:lnTo>
                <a:lnTo>
                  <a:pt x="22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76" name="object 1676"/>
          <p:cNvSpPr/>
          <p:nvPr/>
        </p:nvSpPr>
        <p:spPr>
          <a:xfrm>
            <a:off x="11990086" y="5350239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10">
                <a:moveTo>
                  <a:pt x="0" y="0"/>
                </a:moveTo>
                <a:lnTo>
                  <a:pt x="292" y="3606"/>
                </a:lnTo>
                <a:lnTo>
                  <a:pt x="1320" y="330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77" name="object 1677"/>
          <p:cNvSpPr/>
          <p:nvPr/>
        </p:nvSpPr>
        <p:spPr>
          <a:xfrm>
            <a:off x="11980762" y="5342432"/>
            <a:ext cx="10160" cy="12700"/>
          </a:xfrm>
          <a:custGeom>
            <a:avLst/>
            <a:gdLst/>
            <a:ahLst/>
            <a:cxnLst/>
            <a:rect l="l" t="t" r="r" b="b"/>
            <a:pathLst>
              <a:path w="10159" h="12700">
                <a:moveTo>
                  <a:pt x="8674" y="0"/>
                </a:moveTo>
                <a:lnTo>
                  <a:pt x="838" y="1320"/>
                </a:lnTo>
                <a:lnTo>
                  <a:pt x="0" y="12687"/>
                </a:lnTo>
                <a:lnTo>
                  <a:pt x="9613" y="11417"/>
                </a:lnTo>
                <a:lnTo>
                  <a:pt x="8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78" name="object 1678"/>
          <p:cNvSpPr/>
          <p:nvPr/>
        </p:nvSpPr>
        <p:spPr>
          <a:xfrm>
            <a:off x="11971267" y="5342199"/>
            <a:ext cx="10795" cy="13335"/>
          </a:xfrm>
          <a:custGeom>
            <a:avLst/>
            <a:gdLst/>
            <a:ahLst/>
            <a:cxnLst/>
            <a:rect l="l" t="t" r="r" b="b"/>
            <a:pathLst>
              <a:path w="10795" h="13335">
                <a:moveTo>
                  <a:pt x="5537" y="0"/>
                </a:moveTo>
                <a:lnTo>
                  <a:pt x="0" y="10172"/>
                </a:lnTo>
                <a:lnTo>
                  <a:pt x="9499" y="12915"/>
                </a:lnTo>
                <a:lnTo>
                  <a:pt x="10337" y="1549"/>
                </a:lnTo>
                <a:lnTo>
                  <a:pt x="553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79" name="object 1679"/>
          <p:cNvSpPr/>
          <p:nvPr/>
        </p:nvSpPr>
        <p:spPr>
          <a:xfrm>
            <a:off x="11965826" y="5340148"/>
            <a:ext cx="11430" cy="12700"/>
          </a:xfrm>
          <a:custGeom>
            <a:avLst/>
            <a:gdLst/>
            <a:ahLst/>
            <a:cxnLst/>
            <a:rect l="l" t="t" r="r" b="b"/>
            <a:pathLst>
              <a:path w="11429" h="12700">
                <a:moveTo>
                  <a:pt x="8432" y="0"/>
                </a:moveTo>
                <a:lnTo>
                  <a:pt x="0" y="7823"/>
                </a:lnTo>
                <a:lnTo>
                  <a:pt x="5435" y="12217"/>
                </a:lnTo>
                <a:lnTo>
                  <a:pt x="10985" y="2057"/>
                </a:lnTo>
                <a:lnTo>
                  <a:pt x="84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80" name="object 1680"/>
          <p:cNvSpPr/>
          <p:nvPr/>
        </p:nvSpPr>
        <p:spPr>
          <a:xfrm>
            <a:off x="11962329" y="5337883"/>
            <a:ext cx="12065" cy="10160"/>
          </a:xfrm>
          <a:custGeom>
            <a:avLst/>
            <a:gdLst/>
            <a:ahLst/>
            <a:cxnLst/>
            <a:rect l="l" t="t" r="r" b="b"/>
            <a:pathLst>
              <a:path w="12065" h="10160">
                <a:moveTo>
                  <a:pt x="10375" y="0"/>
                </a:moveTo>
                <a:lnTo>
                  <a:pt x="0" y="5092"/>
                </a:lnTo>
                <a:lnTo>
                  <a:pt x="3492" y="10083"/>
                </a:lnTo>
                <a:lnTo>
                  <a:pt x="11938" y="2260"/>
                </a:lnTo>
                <a:lnTo>
                  <a:pt x="10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81" name="object 1681"/>
          <p:cNvSpPr/>
          <p:nvPr/>
        </p:nvSpPr>
        <p:spPr>
          <a:xfrm>
            <a:off x="11959974" y="5333950"/>
            <a:ext cx="13335" cy="9525"/>
          </a:xfrm>
          <a:custGeom>
            <a:avLst/>
            <a:gdLst/>
            <a:ahLst/>
            <a:cxnLst/>
            <a:rect l="l" t="t" r="r" b="b"/>
            <a:pathLst>
              <a:path w="13334" h="9525">
                <a:moveTo>
                  <a:pt x="11480" y="0"/>
                </a:moveTo>
                <a:lnTo>
                  <a:pt x="0" y="1447"/>
                </a:lnTo>
                <a:lnTo>
                  <a:pt x="2349" y="9029"/>
                </a:lnTo>
                <a:lnTo>
                  <a:pt x="12738" y="3924"/>
                </a:lnTo>
                <a:lnTo>
                  <a:pt x="11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82" name="object 1682"/>
          <p:cNvSpPr/>
          <p:nvPr/>
        </p:nvSpPr>
        <p:spPr>
          <a:xfrm>
            <a:off x="11959974" y="5327003"/>
            <a:ext cx="12065" cy="8890"/>
          </a:xfrm>
          <a:custGeom>
            <a:avLst/>
            <a:gdLst/>
            <a:ahLst/>
            <a:cxnLst/>
            <a:rect l="l" t="t" r="r" b="b"/>
            <a:pathLst>
              <a:path w="12065" h="8889">
                <a:moveTo>
                  <a:pt x="457" y="0"/>
                </a:moveTo>
                <a:lnTo>
                  <a:pt x="0" y="8394"/>
                </a:lnTo>
                <a:lnTo>
                  <a:pt x="11480" y="6946"/>
                </a:lnTo>
                <a:lnTo>
                  <a:pt x="11709" y="2844"/>
                </a:lnTo>
                <a:lnTo>
                  <a:pt x="4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83" name="object 1683"/>
          <p:cNvSpPr/>
          <p:nvPr/>
        </p:nvSpPr>
        <p:spPr>
          <a:xfrm>
            <a:off x="11960431" y="5318715"/>
            <a:ext cx="13335" cy="11430"/>
          </a:xfrm>
          <a:custGeom>
            <a:avLst/>
            <a:gdLst/>
            <a:ahLst/>
            <a:cxnLst/>
            <a:rect l="l" t="t" r="r" b="b"/>
            <a:pathLst>
              <a:path w="13334" h="11429">
                <a:moveTo>
                  <a:pt x="3911" y="0"/>
                </a:moveTo>
                <a:lnTo>
                  <a:pt x="0" y="8293"/>
                </a:lnTo>
                <a:lnTo>
                  <a:pt x="11252" y="11125"/>
                </a:lnTo>
                <a:lnTo>
                  <a:pt x="13258" y="6832"/>
                </a:lnTo>
                <a:lnTo>
                  <a:pt x="39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84" name="object 1684"/>
          <p:cNvSpPr/>
          <p:nvPr/>
        </p:nvSpPr>
        <p:spPr>
          <a:xfrm>
            <a:off x="11964341" y="531326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5816" y="0"/>
                </a:moveTo>
                <a:lnTo>
                  <a:pt x="0" y="5448"/>
                </a:lnTo>
                <a:lnTo>
                  <a:pt x="9347" y="12280"/>
                </a:lnTo>
                <a:lnTo>
                  <a:pt x="12319" y="9524"/>
                </a:lnTo>
                <a:lnTo>
                  <a:pt x="58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85" name="object 1685"/>
          <p:cNvSpPr/>
          <p:nvPr/>
        </p:nvSpPr>
        <p:spPr>
          <a:xfrm>
            <a:off x="11970159" y="5310565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5664" y="0"/>
                </a:moveTo>
                <a:lnTo>
                  <a:pt x="0" y="2692"/>
                </a:lnTo>
                <a:lnTo>
                  <a:pt x="6502" y="12230"/>
                </a:lnTo>
                <a:lnTo>
                  <a:pt x="9093" y="10998"/>
                </a:lnTo>
                <a:lnTo>
                  <a:pt x="56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86" name="object 1686"/>
          <p:cNvSpPr/>
          <p:nvPr/>
        </p:nvSpPr>
        <p:spPr>
          <a:xfrm>
            <a:off x="11975827" y="5309456"/>
            <a:ext cx="7620" cy="12700"/>
          </a:xfrm>
          <a:custGeom>
            <a:avLst/>
            <a:gdLst/>
            <a:ahLst/>
            <a:cxnLst/>
            <a:rect l="l" t="t" r="r" b="b"/>
            <a:pathLst>
              <a:path w="7620" h="12700">
                <a:moveTo>
                  <a:pt x="7061" y="0"/>
                </a:moveTo>
                <a:lnTo>
                  <a:pt x="0" y="1104"/>
                </a:lnTo>
                <a:lnTo>
                  <a:pt x="3416" y="12115"/>
                </a:lnTo>
                <a:lnTo>
                  <a:pt x="6883" y="11556"/>
                </a:lnTo>
                <a:lnTo>
                  <a:pt x="70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87" name="object 1687"/>
          <p:cNvSpPr/>
          <p:nvPr/>
        </p:nvSpPr>
        <p:spPr>
          <a:xfrm>
            <a:off x="11982708" y="5309449"/>
            <a:ext cx="8890" cy="12700"/>
          </a:xfrm>
          <a:custGeom>
            <a:avLst/>
            <a:gdLst/>
            <a:ahLst/>
            <a:cxnLst/>
            <a:rect l="l" t="t" r="r" b="b"/>
            <a:pathLst>
              <a:path w="8890" h="12700">
                <a:moveTo>
                  <a:pt x="177" y="0"/>
                </a:moveTo>
                <a:lnTo>
                  <a:pt x="0" y="11569"/>
                </a:lnTo>
                <a:lnTo>
                  <a:pt x="4368" y="12395"/>
                </a:lnTo>
                <a:lnTo>
                  <a:pt x="8318" y="1536"/>
                </a:lnTo>
                <a:lnTo>
                  <a:pt x="1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88" name="object 1688"/>
          <p:cNvSpPr/>
          <p:nvPr/>
        </p:nvSpPr>
        <p:spPr>
          <a:xfrm>
            <a:off x="11987075" y="5310983"/>
            <a:ext cx="10160" cy="12700"/>
          </a:xfrm>
          <a:custGeom>
            <a:avLst/>
            <a:gdLst/>
            <a:ahLst/>
            <a:cxnLst/>
            <a:rect l="l" t="t" r="r" b="b"/>
            <a:pathLst>
              <a:path w="10159" h="12700">
                <a:moveTo>
                  <a:pt x="3949" y="0"/>
                </a:moveTo>
                <a:lnTo>
                  <a:pt x="0" y="10858"/>
                </a:lnTo>
                <a:lnTo>
                  <a:pt x="2501" y="12293"/>
                </a:lnTo>
                <a:lnTo>
                  <a:pt x="10121" y="3479"/>
                </a:lnTo>
                <a:lnTo>
                  <a:pt x="39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89" name="object 1689"/>
          <p:cNvSpPr/>
          <p:nvPr/>
        </p:nvSpPr>
        <p:spPr>
          <a:xfrm>
            <a:off x="11989579" y="5314473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70" h="14604">
                <a:moveTo>
                  <a:pt x="7607" y="0"/>
                </a:moveTo>
                <a:lnTo>
                  <a:pt x="0" y="8813"/>
                </a:lnTo>
                <a:lnTo>
                  <a:pt x="4457" y="14427"/>
                </a:lnTo>
                <a:lnTo>
                  <a:pt x="13385" y="7391"/>
                </a:lnTo>
                <a:lnTo>
                  <a:pt x="760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90" name="object 1690"/>
          <p:cNvSpPr/>
          <p:nvPr/>
        </p:nvSpPr>
        <p:spPr>
          <a:xfrm>
            <a:off x="11954234" y="5314567"/>
            <a:ext cx="15240" cy="50800"/>
          </a:xfrm>
          <a:custGeom>
            <a:avLst/>
            <a:gdLst/>
            <a:ahLst/>
            <a:cxnLst/>
            <a:rect l="l" t="t" r="r" b="b"/>
            <a:pathLst>
              <a:path w="15240" h="50800">
                <a:moveTo>
                  <a:pt x="0" y="0"/>
                </a:moveTo>
                <a:lnTo>
                  <a:pt x="15163" y="5040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91" name="object 1691"/>
          <p:cNvSpPr/>
          <p:nvPr/>
        </p:nvSpPr>
        <p:spPr>
          <a:xfrm>
            <a:off x="11969400" y="5348667"/>
            <a:ext cx="48895" cy="16510"/>
          </a:xfrm>
          <a:custGeom>
            <a:avLst/>
            <a:gdLst/>
            <a:ahLst/>
            <a:cxnLst/>
            <a:rect l="l" t="t" r="r" b="b"/>
            <a:pathLst>
              <a:path w="48895" h="16510">
                <a:moveTo>
                  <a:pt x="0" y="16306"/>
                </a:moveTo>
                <a:lnTo>
                  <a:pt x="4846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92" name="object 1692"/>
          <p:cNvSpPr/>
          <p:nvPr/>
        </p:nvSpPr>
        <p:spPr>
          <a:xfrm>
            <a:off x="12001101" y="5298794"/>
            <a:ext cx="17145" cy="50165"/>
          </a:xfrm>
          <a:custGeom>
            <a:avLst/>
            <a:gdLst/>
            <a:ahLst/>
            <a:cxnLst/>
            <a:rect l="l" t="t" r="r" b="b"/>
            <a:pathLst>
              <a:path w="17145" h="50164">
                <a:moveTo>
                  <a:pt x="16764" y="49872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93" name="object 1693"/>
          <p:cNvSpPr/>
          <p:nvPr/>
        </p:nvSpPr>
        <p:spPr>
          <a:xfrm>
            <a:off x="11954238" y="5298798"/>
            <a:ext cx="46990" cy="15875"/>
          </a:xfrm>
          <a:custGeom>
            <a:avLst/>
            <a:gdLst/>
            <a:ahLst/>
            <a:cxnLst/>
            <a:rect l="l" t="t" r="r" b="b"/>
            <a:pathLst>
              <a:path w="46990" h="15875">
                <a:moveTo>
                  <a:pt x="46863" y="0"/>
                </a:moveTo>
                <a:lnTo>
                  <a:pt x="0" y="1577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94" name="object 1694"/>
          <p:cNvSpPr/>
          <p:nvPr/>
        </p:nvSpPr>
        <p:spPr>
          <a:xfrm>
            <a:off x="8129094" y="2436329"/>
            <a:ext cx="42545" cy="76835"/>
          </a:xfrm>
          <a:custGeom>
            <a:avLst/>
            <a:gdLst/>
            <a:ahLst/>
            <a:cxnLst/>
            <a:rect l="l" t="t" r="r" b="b"/>
            <a:pathLst>
              <a:path w="42545" h="76835">
                <a:moveTo>
                  <a:pt x="0" y="0"/>
                </a:moveTo>
                <a:lnTo>
                  <a:pt x="42397" y="7669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95" name="object 1695"/>
          <p:cNvSpPr/>
          <p:nvPr/>
        </p:nvSpPr>
        <p:spPr>
          <a:xfrm>
            <a:off x="8048869" y="2513023"/>
            <a:ext cx="123189" cy="798830"/>
          </a:xfrm>
          <a:custGeom>
            <a:avLst/>
            <a:gdLst/>
            <a:ahLst/>
            <a:cxnLst/>
            <a:rect l="l" t="t" r="r" b="b"/>
            <a:pathLst>
              <a:path w="123190" h="798829">
                <a:moveTo>
                  <a:pt x="122618" y="0"/>
                </a:moveTo>
                <a:lnTo>
                  <a:pt x="0" y="79852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96" name="object 1696"/>
          <p:cNvSpPr/>
          <p:nvPr/>
        </p:nvSpPr>
        <p:spPr>
          <a:xfrm>
            <a:off x="7940002" y="3311543"/>
            <a:ext cx="109220" cy="1009650"/>
          </a:xfrm>
          <a:custGeom>
            <a:avLst/>
            <a:gdLst/>
            <a:ahLst/>
            <a:cxnLst/>
            <a:rect l="l" t="t" r="r" b="b"/>
            <a:pathLst>
              <a:path w="109220" h="1009650">
                <a:moveTo>
                  <a:pt x="108864" y="0"/>
                </a:moveTo>
                <a:lnTo>
                  <a:pt x="0" y="100931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97" name="object 1697"/>
          <p:cNvSpPr/>
          <p:nvPr/>
        </p:nvSpPr>
        <p:spPr>
          <a:xfrm>
            <a:off x="7712624" y="4320868"/>
            <a:ext cx="227965" cy="2071370"/>
          </a:xfrm>
          <a:custGeom>
            <a:avLst/>
            <a:gdLst/>
            <a:ahLst/>
            <a:cxnLst/>
            <a:rect l="l" t="t" r="r" b="b"/>
            <a:pathLst>
              <a:path w="227965" h="2071370">
                <a:moveTo>
                  <a:pt x="227380" y="0"/>
                </a:moveTo>
                <a:lnTo>
                  <a:pt x="0" y="207133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98" name="object 1698"/>
          <p:cNvSpPr/>
          <p:nvPr/>
        </p:nvSpPr>
        <p:spPr>
          <a:xfrm>
            <a:off x="7674006" y="6392205"/>
            <a:ext cx="38735" cy="1127760"/>
          </a:xfrm>
          <a:custGeom>
            <a:avLst/>
            <a:gdLst/>
            <a:ahLst/>
            <a:cxnLst/>
            <a:rect l="l" t="t" r="r" b="b"/>
            <a:pathLst>
              <a:path w="38734" h="1127759">
                <a:moveTo>
                  <a:pt x="38620" y="0"/>
                </a:moveTo>
                <a:lnTo>
                  <a:pt x="0" y="112749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99" name="object 1699"/>
          <p:cNvSpPr/>
          <p:nvPr/>
        </p:nvSpPr>
        <p:spPr>
          <a:xfrm>
            <a:off x="6412441" y="7242502"/>
            <a:ext cx="1261745" cy="277495"/>
          </a:xfrm>
          <a:custGeom>
            <a:avLst/>
            <a:gdLst/>
            <a:ahLst/>
            <a:cxnLst/>
            <a:rect l="l" t="t" r="r" b="b"/>
            <a:pathLst>
              <a:path w="1261745" h="277495">
                <a:moveTo>
                  <a:pt x="1261567" y="277202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00" name="object 1700"/>
          <p:cNvSpPr/>
          <p:nvPr/>
        </p:nvSpPr>
        <p:spPr>
          <a:xfrm>
            <a:off x="7523340" y="7670910"/>
            <a:ext cx="154940" cy="1163320"/>
          </a:xfrm>
          <a:custGeom>
            <a:avLst/>
            <a:gdLst/>
            <a:ahLst/>
            <a:cxnLst/>
            <a:rect l="l" t="t" r="r" b="b"/>
            <a:pathLst>
              <a:path w="154940" h="1163320">
                <a:moveTo>
                  <a:pt x="154774" y="0"/>
                </a:moveTo>
                <a:lnTo>
                  <a:pt x="0" y="116323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01" name="object 1701"/>
          <p:cNvSpPr/>
          <p:nvPr/>
        </p:nvSpPr>
        <p:spPr>
          <a:xfrm>
            <a:off x="7690125" y="8105180"/>
            <a:ext cx="161290" cy="784860"/>
          </a:xfrm>
          <a:custGeom>
            <a:avLst/>
            <a:gdLst/>
            <a:ahLst/>
            <a:cxnLst/>
            <a:rect l="l" t="t" r="r" b="b"/>
            <a:pathLst>
              <a:path w="161290" h="784859">
                <a:moveTo>
                  <a:pt x="0" y="784682"/>
                </a:moveTo>
                <a:lnTo>
                  <a:pt x="160934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02" name="object 1702"/>
          <p:cNvSpPr/>
          <p:nvPr/>
        </p:nvSpPr>
        <p:spPr>
          <a:xfrm>
            <a:off x="7843155" y="6441922"/>
            <a:ext cx="41275" cy="1470025"/>
          </a:xfrm>
          <a:custGeom>
            <a:avLst/>
            <a:gdLst/>
            <a:ahLst/>
            <a:cxnLst/>
            <a:rect l="l" t="t" r="r" b="b"/>
            <a:pathLst>
              <a:path w="41275" h="1470025">
                <a:moveTo>
                  <a:pt x="0" y="1469707"/>
                </a:moveTo>
                <a:lnTo>
                  <a:pt x="41046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03" name="object 1703"/>
          <p:cNvSpPr/>
          <p:nvPr/>
        </p:nvSpPr>
        <p:spPr>
          <a:xfrm>
            <a:off x="7884205" y="4586261"/>
            <a:ext cx="180340" cy="1856105"/>
          </a:xfrm>
          <a:custGeom>
            <a:avLst/>
            <a:gdLst/>
            <a:ahLst/>
            <a:cxnLst/>
            <a:rect l="l" t="t" r="r" b="b"/>
            <a:pathLst>
              <a:path w="180340" h="1856104">
                <a:moveTo>
                  <a:pt x="0" y="1855660"/>
                </a:moveTo>
                <a:lnTo>
                  <a:pt x="180174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04" name="object 1704"/>
          <p:cNvSpPr/>
          <p:nvPr/>
        </p:nvSpPr>
        <p:spPr>
          <a:xfrm>
            <a:off x="8064375" y="4330301"/>
            <a:ext cx="30480" cy="256540"/>
          </a:xfrm>
          <a:custGeom>
            <a:avLst/>
            <a:gdLst/>
            <a:ahLst/>
            <a:cxnLst/>
            <a:rect l="l" t="t" r="r" b="b"/>
            <a:pathLst>
              <a:path w="30479" h="256539">
                <a:moveTo>
                  <a:pt x="0" y="255955"/>
                </a:moveTo>
                <a:lnTo>
                  <a:pt x="30099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05" name="object 1705"/>
          <p:cNvSpPr/>
          <p:nvPr/>
        </p:nvSpPr>
        <p:spPr>
          <a:xfrm>
            <a:off x="8094479" y="3375547"/>
            <a:ext cx="73660" cy="955040"/>
          </a:xfrm>
          <a:custGeom>
            <a:avLst/>
            <a:gdLst/>
            <a:ahLst/>
            <a:cxnLst/>
            <a:rect l="l" t="t" r="r" b="b"/>
            <a:pathLst>
              <a:path w="73659" h="955039">
                <a:moveTo>
                  <a:pt x="0" y="954747"/>
                </a:moveTo>
                <a:lnTo>
                  <a:pt x="7305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06" name="object 1706"/>
          <p:cNvSpPr/>
          <p:nvPr/>
        </p:nvSpPr>
        <p:spPr>
          <a:xfrm>
            <a:off x="8167534" y="2700256"/>
            <a:ext cx="109220" cy="675640"/>
          </a:xfrm>
          <a:custGeom>
            <a:avLst/>
            <a:gdLst/>
            <a:ahLst/>
            <a:cxnLst/>
            <a:rect l="l" t="t" r="r" b="b"/>
            <a:pathLst>
              <a:path w="109220" h="675639">
                <a:moveTo>
                  <a:pt x="0" y="675297"/>
                </a:moveTo>
                <a:lnTo>
                  <a:pt x="108864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07" name="object 1707"/>
          <p:cNvSpPr/>
          <p:nvPr/>
        </p:nvSpPr>
        <p:spPr>
          <a:xfrm>
            <a:off x="8276397" y="2700261"/>
            <a:ext cx="535305" cy="993775"/>
          </a:xfrm>
          <a:custGeom>
            <a:avLst/>
            <a:gdLst/>
            <a:ahLst/>
            <a:cxnLst/>
            <a:rect l="l" t="t" r="r" b="b"/>
            <a:pathLst>
              <a:path w="535304" h="993775">
                <a:moveTo>
                  <a:pt x="0" y="0"/>
                </a:moveTo>
                <a:lnTo>
                  <a:pt x="534885" y="99358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08" name="object 1708"/>
          <p:cNvSpPr/>
          <p:nvPr/>
        </p:nvSpPr>
        <p:spPr>
          <a:xfrm>
            <a:off x="8811277" y="3693850"/>
            <a:ext cx="1464310" cy="2782570"/>
          </a:xfrm>
          <a:custGeom>
            <a:avLst/>
            <a:gdLst/>
            <a:ahLst/>
            <a:cxnLst/>
            <a:rect l="l" t="t" r="r" b="b"/>
            <a:pathLst>
              <a:path w="1464309" h="2782570">
                <a:moveTo>
                  <a:pt x="0" y="0"/>
                </a:moveTo>
                <a:lnTo>
                  <a:pt x="1464005" y="278220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09" name="object 1709"/>
          <p:cNvSpPr/>
          <p:nvPr/>
        </p:nvSpPr>
        <p:spPr>
          <a:xfrm>
            <a:off x="10275281" y="6476056"/>
            <a:ext cx="469265" cy="822960"/>
          </a:xfrm>
          <a:custGeom>
            <a:avLst/>
            <a:gdLst/>
            <a:ahLst/>
            <a:cxnLst/>
            <a:rect l="l" t="t" r="r" b="b"/>
            <a:pathLst>
              <a:path w="469265" h="822959">
                <a:moveTo>
                  <a:pt x="0" y="0"/>
                </a:moveTo>
                <a:lnTo>
                  <a:pt x="469049" y="82261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10" name="object 1710"/>
          <p:cNvSpPr/>
          <p:nvPr/>
        </p:nvSpPr>
        <p:spPr>
          <a:xfrm>
            <a:off x="10744329" y="7298676"/>
            <a:ext cx="467995" cy="817880"/>
          </a:xfrm>
          <a:custGeom>
            <a:avLst/>
            <a:gdLst/>
            <a:ahLst/>
            <a:cxnLst/>
            <a:rect l="l" t="t" r="r" b="b"/>
            <a:pathLst>
              <a:path w="467995" h="817879">
                <a:moveTo>
                  <a:pt x="0" y="0"/>
                </a:moveTo>
                <a:lnTo>
                  <a:pt x="467372" y="8172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11" name="object 1711"/>
          <p:cNvSpPr/>
          <p:nvPr/>
        </p:nvSpPr>
        <p:spPr>
          <a:xfrm>
            <a:off x="11211703" y="8115972"/>
            <a:ext cx="377825" cy="668020"/>
          </a:xfrm>
          <a:custGeom>
            <a:avLst/>
            <a:gdLst/>
            <a:ahLst/>
            <a:cxnLst/>
            <a:rect l="l" t="t" r="r" b="b"/>
            <a:pathLst>
              <a:path w="377825" h="668020">
                <a:moveTo>
                  <a:pt x="0" y="0"/>
                </a:moveTo>
                <a:lnTo>
                  <a:pt x="377367" y="66791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12" name="object 1712"/>
          <p:cNvSpPr/>
          <p:nvPr/>
        </p:nvSpPr>
        <p:spPr>
          <a:xfrm>
            <a:off x="11739363" y="9047757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79">
                <a:moveTo>
                  <a:pt x="0" y="0"/>
                </a:moveTo>
                <a:lnTo>
                  <a:pt x="2806" y="494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13" name="object 1713"/>
          <p:cNvSpPr/>
          <p:nvPr/>
        </p:nvSpPr>
        <p:spPr>
          <a:xfrm>
            <a:off x="11742174" y="9052698"/>
            <a:ext cx="389890" cy="696595"/>
          </a:xfrm>
          <a:custGeom>
            <a:avLst/>
            <a:gdLst/>
            <a:ahLst/>
            <a:cxnLst/>
            <a:rect l="l" t="t" r="r" b="b"/>
            <a:pathLst>
              <a:path w="389890" h="696595">
                <a:moveTo>
                  <a:pt x="0" y="0"/>
                </a:moveTo>
                <a:lnTo>
                  <a:pt x="389305" y="69612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14" name="object 1714"/>
          <p:cNvSpPr/>
          <p:nvPr/>
        </p:nvSpPr>
        <p:spPr>
          <a:xfrm>
            <a:off x="9654066" y="10721881"/>
            <a:ext cx="187325" cy="330200"/>
          </a:xfrm>
          <a:custGeom>
            <a:avLst/>
            <a:gdLst/>
            <a:ahLst/>
            <a:cxnLst/>
            <a:rect l="l" t="t" r="r" b="b"/>
            <a:pathLst>
              <a:path w="187325" h="330200">
                <a:moveTo>
                  <a:pt x="186911" y="0"/>
                </a:moveTo>
                <a:lnTo>
                  <a:pt x="0" y="33012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15" name="object 1715"/>
          <p:cNvSpPr/>
          <p:nvPr/>
        </p:nvSpPr>
        <p:spPr>
          <a:xfrm>
            <a:off x="12224784" y="10781483"/>
            <a:ext cx="475615" cy="271145"/>
          </a:xfrm>
          <a:custGeom>
            <a:avLst/>
            <a:gdLst/>
            <a:ahLst/>
            <a:cxnLst/>
            <a:rect l="l" t="t" r="r" b="b"/>
            <a:pathLst>
              <a:path w="475615" h="271145">
                <a:moveTo>
                  <a:pt x="475479" y="0"/>
                </a:moveTo>
                <a:lnTo>
                  <a:pt x="0" y="27052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16" name="object 1716"/>
          <p:cNvSpPr/>
          <p:nvPr/>
        </p:nvSpPr>
        <p:spPr>
          <a:xfrm>
            <a:off x="9801094" y="10856437"/>
            <a:ext cx="106680" cy="195580"/>
          </a:xfrm>
          <a:custGeom>
            <a:avLst/>
            <a:gdLst/>
            <a:ahLst/>
            <a:cxnLst/>
            <a:rect l="l" t="t" r="r" b="b"/>
            <a:pathLst>
              <a:path w="106679" h="195579">
                <a:moveTo>
                  <a:pt x="0" y="195572"/>
                </a:moveTo>
                <a:lnTo>
                  <a:pt x="10662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17" name="object 1717"/>
          <p:cNvSpPr/>
          <p:nvPr/>
        </p:nvSpPr>
        <p:spPr>
          <a:xfrm>
            <a:off x="12293362" y="10026901"/>
            <a:ext cx="223520" cy="427990"/>
          </a:xfrm>
          <a:custGeom>
            <a:avLst/>
            <a:gdLst/>
            <a:ahLst/>
            <a:cxnLst/>
            <a:rect l="l" t="t" r="r" b="b"/>
            <a:pathLst>
              <a:path w="223520" h="427990">
                <a:moveTo>
                  <a:pt x="0" y="0"/>
                </a:moveTo>
                <a:lnTo>
                  <a:pt x="222973" y="42765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18" name="object 1718"/>
          <p:cNvSpPr/>
          <p:nvPr/>
        </p:nvSpPr>
        <p:spPr>
          <a:xfrm>
            <a:off x="12614892" y="10643581"/>
            <a:ext cx="85725" cy="138430"/>
          </a:xfrm>
          <a:custGeom>
            <a:avLst/>
            <a:gdLst/>
            <a:ahLst/>
            <a:cxnLst/>
            <a:rect l="l" t="t" r="r" b="b"/>
            <a:pathLst>
              <a:path w="85725" h="138429">
                <a:moveTo>
                  <a:pt x="0" y="0"/>
                </a:moveTo>
                <a:lnTo>
                  <a:pt x="85369" y="13789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19" name="object 1719"/>
          <p:cNvSpPr/>
          <p:nvPr/>
        </p:nvSpPr>
        <p:spPr>
          <a:xfrm>
            <a:off x="12972037" y="10943178"/>
            <a:ext cx="61594" cy="109220"/>
          </a:xfrm>
          <a:custGeom>
            <a:avLst/>
            <a:gdLst/>
            <a:ahLst/>
            <a:cxnLst/>
            <a:rect l="l" t="t" r="r" b="b"/>
            <a:pathLst>
              <a:path w="61594" h="109220">
                <a:moveTo>
                  <a:pt x="0" y="0"/>
                </a:moveTo>
                <a:lnTo>
                  <a:pt x="61259" y="10883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20" name="object 1720"/>
          <p:cNvSpPr/>
          <p:nvPr/>
        </p:nvSpPr>
        <p:spPr>
          <a:xfrm>
            <a:off x="12836723" y="10977085"/>
            <a:ext cx="41910" cy="74930"/>
          </a:xfrm>
          <a:custGeom>
            <a:avLst/>
            <a:gdLst/>
            <a:ahLst/>
            <a:cxnLst/>
            <a:rect l="l" t="t" r="r" b="b"/>
            <a:pathLst>
              <a:path w="41909" h="74929">
                <a:moveTo>
                  <a:pt x="41718" y="7492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21" name="object 1721"/>
          <p:cNvSpPr/>
          <p:nvPr/>
        </p:nvSpPr>
        <p:spPr>
          <a:xfrm>
            <a:off x="9840977" y="9671770"/>
            <a:ext cx="594995" cy="1050290"/>
          </a:xfrm>
          <a:custGeom>
            <a:avLst/>
            <a:gdLst/>
            <a:ahLst/>
            <a:cxnLst/>
            <a:rect l="l" t="t" r="r" b="b"/>
            <a:pathLst>
              <a:path w="594995" h="1050290">
                <a:moveTo>
                  <a:pt x="0" y="1050112"/>
                </a:moveTo>
                <a:lnTo>
                  <a:pt x="594626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22" name="object 1722"/>
          <p:cNvSpPr/>
          <p:nvPr/>
        </p:nvSpPr>
        <p:spPr>
          <a:xfrm>
            <a:off x="9907722" y="9736654"/>
            <a:ext cx="623570" cy="1120140"/>
          </a:xfrm>
          <a:custGeom>
            <a:avLst/>
            <a:gdLst/>
            <a:ahLst/>
            <a:cxnLst/>
            <a:rect l="l" t="t" r="r" b="b"/>
            <a:pathLst>
              <a:path w="623570" h="1120140">
                <a:moveTo>
                  <a:pt x="0" y="1119784"/>
                </a:moveTo>
                <a:lnTo>
                  <a:pt x="623519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23" name="object 1723"/>
          <p:cNvSpPr/>
          <p:nvPr/>
        </p:nvSpPr>
        <p:spPr>
          <a:xfrm>
            <a:off x="9996060" y="9211357"/>
            <a:ext cx="618490" cy="391795"/>
          </a:xfrm>
          <a:custGeom>
            <a:avLst/>
            <a:gdLst/>
            <a:ahLst/>
            <a:cxnLst/>
            <a:rect l="l" t="t" r="r" b="b"/>
            <a:pathLst>
              <a:path w="618490" h="391795">
                <a:moveTo>
                  <a:pt x="618045" y="391502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24" name="object 1724"/>
          <p:cNvSpPr/>
          <p:nvPr/>
        </p:nvSpPr>
        <p:spPr>
          <a:xfrm>
            <a:off x="7843154" y="7911634"/>
            <a:ext cx="2153285" cy="1299845"/>
          </a:xfrm>
          <a:custGeom>
            <a:avLst/>
            <a:gdLst/>
            <a:ahLst/>
            <a:cxnLst/>
            <a:rect l="l" t="t" r="r" b="b"/>
            <a:pathLst>
              <a:path w="2153284" h="1299845">
                <a:moveTo>
                  <a:pt x="2152904" y="129971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25" name="object 1725"/>
          <p:cNvSpPr/>
          <p:nvPr/>
        </p:nvSpPr>
        <p:spPr>
          <a:xfrm>
            <a:off x="7851061" y="8105178"/>
            <a:ext cx="1572895" cy="920115"/>
          </a:xfrm>
          <a:custGeom>
            <a:avLst/>
            <a:gdLst/>
            <a:ahLst/>
            <a:cxnLst/>
            <a:rect l="l" t="t" r="r" b="b"/>
            <a:pathLst>
              <a:path w="1572895" h="920115">
                <a:moveTo>
                  <a:pt x="0" y="0"/>
                </a:moveTo>
                <a:lnTo>
                  <a:pt x="1572564" y="91958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26" name="object 1726"/>
          <p:cNvSpPr/>
          <p:nvPr/>
        </p:nvSpPr>
        <p:spPr>
          <a:xfrm>
            <a:off x="9423623" y="9024760"/>
            <a:ext cx="1010919" cy="649605"/>
          </a:xfrm>
          <a:custGeom>
            <a:avLst/>
            <a:gdLst/>
            <a:ahLst/>
            <a:cxnLst/>
            <a:rect l="l" t="t" r="r" b="b"/>
            <a:pathLst>
              <a:path w="1010920" h="649604">
                <a:moveTo>
                  <a:pt x="0" y="0"/>
                </a:moveTo>
                <a:lnTo>
                  <a:pt x="1010881" y="64902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27" name="object 1727"/>
          <p:cNvSpPr/>
          <p:nvPr/>
        </p:nvSpPr>
        <p:spPr>
          <a:xfrm>
            <a:off x="9050472" y="2919459"/>
            <a:ext cx="1288415" cy="391795"/>
          </a:xfrm>
          <a:custGeom>
            <a:avLst/>
            <a:gdLst/>
            <a:ahLst/>
            <a:cxnLst/>
            <a:rect l="l" t="t" r="r" b="b"/>
            <a:pathLst>
              <a:path w="1288415" h="391795">
                <a:moveTo>
                  <a:pt x="1287830" y="0"/>
                </a:moveTo>
                <a:lnTo>
                  <a:pt x="0" y="3917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28" name="object 1728"/>
          <p:cNvSpPr/>
          <p:nvPr/>
        </p:nvSpPr>
        <p:spPr>
          <a:xfrm>
            <a:off x="8813176" y="2531267"/>
            <a:ext cx="237490" cy="780415"/>
          </a:xfrm>
          <a:custGeom>
            <a:avLst/>
            <a:gdLst/>
            <a:ahLst/>
            <a:cxnLst/>
            <a:rect l="l" t="t" r="r" b="b"/>
            <a:pathLst>
              <a:path w="237490" h="780414">
                <a:moveTo>
                  <a:pt x="237299" y="779983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29" name="object 1729"/>
          <p:cNvSpPr/>
          <p:nvPr/>
        </p:nvSpPr>
        <p:spPr>
          <a:xfrm>
            <a:off x="8813177" y="2436330"/>
            <a:ext cx="312420" cy="95250"/>
          </a:xfrm>
          <a:custGeom>
            <a:avLst/>
            <a:gdLst/>
            <a:ahLst/>
            <a:cxnLst/>
            <a:rect l="l" t="t" r="r" b="b"/>
            <a:pathLst>
              <a:path w="312420" h="95250">
                <a:moveTo>
                  <a:pt x="0" y="94937"/>
                </a:moveTo>
                <a:lnTo>
                  <a:pt x="312056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30" name="object 1730"/>
          <p:cNvSpPr/>
          <p:nvPr/>
        </p:nvSpPr>
        <p:spPr>
          <a:xfrm>
            <a:off x="11082728" y="2436329"/>
            <a:ext cx="71755" cy="234950"/>
          </a:xfrm>
          <a:custGeom>
            <a:avLst/>
            <a:gdLst/>
            <a:ahLst/>
            <a:cxnLst/>
            <a:rect l="l" t="t" r="r" b="b"/>
            <a:pathLst>
              <a:path w="71754" h="234950">
                <a:moveTo>
                  <a:pt x="0" y="0"/>
                </a:moveTo>
                <a:lnTo>
                  <a:pt x="71466" y="2349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31" name="object 1731"/>
          <p:cNvSpPr/>
          <p:nvPr/>
        </p:nvSpPr>
        <p:spPr>
          <a:xfrm>
            <a:off x="11154194" y="2671232"/>
            <a:ext cx="111125" cy="365125"/>
          </a:xfrm>
          <a:custGeom>
            <a:avLst/>
            <a:gdLst/>
            <a:ahLst/>
            <a:cxnLst/>
            <a:rect l="l" t="t" r="r" b="b"/>
            <a:pathLst>
              <a:path w="111125" h="365125">
                <a:moveTo>
                  <a:pt x="0" y="0"/>
                </a:moveTo>
                <a:lnTo>
                  <a:pt x="110947" y="36464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32" name="object 1732"/>
          <p:cNvSpPr/>
          <p:nvPr/>
        </p:nvSpPr>
        <p:spPr>
          <a:xfrm>
            <a:off x="10449221" y="3035873"/>
            <a:ext cx="815975" cy="248285"/>
          </a:xfrm>
          <a:custGeom>
            <a:avLst/>
            <a:gdLst/>
            <a:ahLst/>
            <a:cxnLst/>
            <a:rect l="l" t="t" r="r" b="b"/>
            <a:pathLst>
              <a:path w="815975" h="248285">
                <a:moveTo>
                  <a:pt x="815924" y="0"/>
                </a:moveTo>
                <a:lnTo>
                  <a:pt x="0" y="24822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33" name="object 1733"/>
          <p:cNvSpPr/>
          <p:nvPr/>
        </p:nvSpPr>
        <p:spPr>
          <a:xfrm>
            <a:off x="10338307" y="2919456"/>
            <a:ext cx="111125" cy="365125"/>
          </a:xfrm>
          <a:custGeom>
            <a:avLst/>
            <a:gdLst/>
            <a:ahLst/>
            <a:cxnLst/>
            <a:rect l="l" t="t" r="r" b="b"/>
            <a:pathLst>
              <a:path w="111125" h="365125">
                <a:moveTo>
                  <a:pt x="110909" y="364642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34" name="object 1734"/>
          <p:cNvSpPr/>
          <p:nvPr/>
        </p:nvSpPr>
        <p:spPr>
          <a:xfrm>
            <a:off x="10598674" y="3713539"/>
            <a:ext cx="593090" cy="1967230"/>
          </a:xfrm>
          <a:custGeom>
            <a:avLst/>
            <a:gdLst/>
            <a:ahLst/>
            <a:cxnLst/>
            <a:rect l="l" t="t" r="r" b="b"/>
            <a:pathLst>
              <a:path w="593090" h="1967229">
                <a:moveTo>
                  <a:pt x="0" y="0"/>
                </a:moveTo>
                <a:lnTo>
                  <a:pt x="592772" y="196662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35" name="object 1735"/>
          <p:cNvSpPr/>
          <p:nvPr/>
        </p:nvSpPr>
        <p:spPr>
          <a:xfrm>
            <a:off x="11191444" y="5438947"/>
            <a:ext cx="800735" cy="241300"/>
          </a:xfrm>
          <a:custGeom>
            <a:avLst/>
            <a:gdLst/>
            <a:ahLst/>
            <a:cxnLst/>
            <a:rect l="l" t="t" r="r" b="b"/>
            <a:pathLst>
              <a:path w="800734" h="241300">
                <a:moveTo>
                  <a:pt x="0" y="241211"/>
                </a:moveTo>
                <a:lnTo>
                  <a:pt x="80026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36" name="object 1736"/>
          <p:cNvSpPr/>
          <p:nvPr/>
        </p:nvSpPr>
        <p:spPr>
          <a:xfrm>
            <a:off x="11398940" y="3472324"/>
            <a:ext cx="593090" cy="1967230"/>
          </a:xfrm>
          <a:custGeom>
            <a:avLst/>
            <a:gdLst/>
            <a:ahLst/>
            <a:cxnLst/>
            <a:rect l="l" t="t" r="r" b="b"/>
            <a:pathLst>
              <a:path w="593090" h="1967229">
                <a:moveTo>
                  <a:pt x="592772" y="196662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37" name="object 1737"/>
          <p:cNvSpPr/>
          <p:nvPr/>
        </p:nvSpPr>
        <p:spPr>
          <a:xfrm>
            <a:off x="10598677" y="3472327"/>
            <a:ext cx="800735" cy="241300"/>
          </a:xfrm>
          <a:custGeom>
            <a:avLst/>
            <a:gdLst/>
            <a:ahLst/>
            <a:cxnLst/>
            <a:rect l="l" t="t" r="r" b="b"/>
            <a:pathLst>
              <a:path w="800734" h="241300">
                <a:moveTo>
                  <a:pt x="800265" y="0"/>
                </a:moveTo>
                <a:lnTo>
                  <a:pt x="0" y="24121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38" name="object 1738"/>
          <p:cNvSpPr/>
          <p:nvPr/>
        </p:nvSpPr>
        <p:spPr>
          <a:xfrm>
            <a:off x="11991713" y="5438945"/>
            <a:ext cx="83820" cy="276860"/>
          </a:xfrm>
          <a:custGeom>
            <a:avLst/>
            <a:gdLst/>
            <a:ahLst/>
            <a:cxnLst/>
            <a:rect l="l" t="t" r="r" b="b"/>
            <a:pathLst>
              <a:path w="83820" h="276860">
                <a:moveTo>
                  <a:pt x="0" y="0"/>
                </a:moveTo>
                <a:lnTo>
                  <a:pt x="83439" y="27664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39" name="object 1739"/>
          <p:cNvSpPr/>
          <p:nvPr/>
        </p:nvSpPr>
        <p:spPr>
          <a:xfrm>
            <a:off x="11302287" y="5715584"/>
            <a:ext cx="773430" cy="233679"/>
          </a:xfrm>
          <a:custGeom>
            <a:avLst/>
            <a:gdLst/>
            <a:ahLst/>
            <a:cxnLst/>
            <a:rect l="l" t="t" r="r" b="b"/>
            <a:pathLst>
              <a:path w="773429" h="233679">
                <a:moveTo>
                  <a:pt x="772858" y="0"/>
                </a:moveTo>
                <a:lnTo>
                  <a:pt x="0" y="23312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40" name="object 1740"/>
          <p:cNvSpPr/>
          <p:nvPr/>
        </p:nvSpPr>
        <p:spPr>
          <a:xfrm>
            <a:off x="11218856" y="5672057"/>
            <a:ext cx="83820" cy="276860"/>
          </a:xfrm>
          <a:custGeom>
            <a:avLst/>
            <a:gdLst/>
            <a:ahLst/>
            <a:cxnLst/>
            <a:rect l="l" t="t" r="r" b="b"/>
            <a:pathLst>
              <a:path w="83820" h="276860">
                <a:moveTo>
                  <a:pt x="83426" y="27664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41" name="object 1741"/>
          <p:cNvSpPr/>
          <p:nvPr/>
        </p:nvSpPr>
        <p:spPr>
          <a:xfrm>
            <a:off x="11218850" y="5438941"/>
            <a:ext cx="773430" cy="233679"/>
          </a:xfrm>
          <a:custGeom>
            <a:avLst/>
            <a:gdLst/>
            <a:ahLst/>
            <a:cxnLst/>
            <a:rect l="l" t="t" r="r" b="b"/>
            <a:pathLst>
              <a:path w="773429" h="233679">
                <a:moveTo>
                  <a:pt x="0" y="233121"/>
                </a:moveTo>
                <a:lnTo>
                  <a:pt x="772858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42" name="object 1742"/>
          <p:cNvSpPr/>
          <p:nvPr/>
        </p:nvSpPr>
        <p:spPr>
          <a:xfrm>
            <a:off x="11239526" y="5740557"/>
            <a:ext cx="23495" cy="76200"/>
          </a:xfrm>
          <a:custGeom>
            <a:avLst/>
            <a:gdLst/>
            <a:ahLst/>
            <a:cxnLst/>
            <a:rect l="l" t="t" r="r" b="b"/>
            <a:pathLst>
              <a:path w="23495" h="76200">
                <a:moveTo>
                  <a:pt x="0" y="0"/>
                </a:moveTo>
                <a:lnTo>
                  <a:pt x="22961" y="7617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43" name="object 1743"/>
          <p:cNvSpPr/>
          <p:nvPr/>
        </p:nvSpPr>
        <p:spPr>
          <a:xfrm>
            <a:off x="11176620" y="5816729"/>
            <a:ext cx="86360" cy="26034"/>
          </a:xfrm>
          <a:custGeom>
            <a:avLst/>
            <a:gdLst/>
            <a:ahLst/>
            <a:cxnLst/>
            <a:rect l="l" t="t" r="r" b="b"/>
            <a:pathLst>
              <a:path w="86359" h="26035">
                <a:moveTo>
                  <a:pt x="85864" y="0"/>
                </a:moveTo>
                <a:lnTo>
                  <a:pt x="0" y="2592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44" name="object 1744"/>
          <p:cNvSpPr/>
          <p:nvPr/>
        </p:nvSpPr>
        <p:spPr>
          <a:xfrm>
            <a:off x="11153619" y="5766478"/>
            <a:ext cx="23495" cy="76200"/>
          </a:xfrm>
          <a:custGeom>
            <a:avLst/>
            <a:gdLst/>
            <a:ahLst/>
            <a:cxnLst/>
            <a:rect l="l" t="t" r="r" b="b"/>
            <a:pathLst>
              <a:path w="23495" h="76200">
                <a:moveTo>
                  <a:pt x="22999" y="7617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45" name="object 1745"/>
          <p:cNvSpPr/>
          <p:nvPr/>
        </p:nvSpPr>
        <p:spPr>
          <a:xfrm>
            <a:off x="11153625" y="5740560"/>
            <a:ext cx="86360" cy="26034"/>
          </a:xfrm>
          <a:custGeom>
            <a:avLst/>
            <a:gdLst/>
            <a:ahLst/>
            <a:cxnLst/>
            <a:rect l="l" t="t" r="r" b="b"/>
            <a:pathLst>
              <a:path w="86359" h="26035">
                <a:moveTo>
                  <a:pt x="0" y="25920"/>
                </a:moveTo>
                <a:lnTo>
                  <a:pt x="8590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46" name="object 1746"/>
          <p:cNvSpPr/>
          <p:nvPr/>
        </p:nvSpPr>
        <p:spPr>
          <a:xfrm>
            <a:off x="11239524" y="5740555"/>
            <a:ext cx="23495" cy="76200"/>
          </a:xfrm>
          <a:custGeom>
            <a:avLst/>
            <a:gdLst/>
            <a:ahLst/>
            <a:cxnLst/>
            <a:rect l="l" t="t" r="r" b="b"/>
            <a:pathLst>
              <a:path w="23495" h="76200">
                <a:moveTo>
                  <a:pt x="22961" y="7617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47" name="object 1747"/>
          <p:cNvSpPr/>
          <p:nvPr/>
        </p:nvSpPr>
        <p:spPr>
          <a:xfrm>
            <a:off x="11137507" y="5740557"/>
            <a:ext cx="102235" cy="31115"/>
          </a:xfrm>
          <a:custGeom>
            <a:avLst/>
            <a:gdLst/>
            <a:ahLst/>
            <a:cxnLst/>
            <a:rect l="l" t="t" r="r" b="b"/>
            <a:pathLst>
              <a:path w="102234" h="31114">
                <a:moveTo>
                  <a:pt x="102019" y="0"/>
                </a:moveTo>
                <a:lnTo>
                  <a:pt x="0" y="3078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48" name="object 1748"/>
          <p:cNvSpPr/>
          <p:nvPr/>
        </p:nvSpPr>
        <p:spPr>
          <a:xfrm>
            <a:off x="11137507" y="5771346"/>
            <a:ext cx="23495" cy="76200"/>
          </a:xfrm>
          <a:custGeom>
            <a:avLst/>
            <a:gdLst/>
            <a:ahLst/>
            <a:cxnLst/>
            <a:rect l="l" t="t" r="r" b="b"/>
            <a:pathLst>
              <a:path w="23495" h="76200">
                <a:moveTo>
                  <a:pt x="0" y="0"/>
                </a:moveTo>
                <a:lnTo>
                  <a:pt x="22961" y="7617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49" name="object 1749"/>
          <p:cNvSpPr/>
          <p:nvPr/>
        </p:nvSpPr>
        <p:spPr>
          <a:xfrm>
            <a:off x="11160466" y="5816733"/>
            <a:ext cx="102235" cy="31115"/>
          </a:xfrm>
          <a:custGeom>
            <a:avLst/>
            <a:gdLst/>
            <a:ahLst/>
            <a:cxnLst/>
            <a:rect l="l" t="t" r="r" b="b"/>
            <a:pathLst>
              <a:path w="102234" h="31114">
                <a:moveTo>
                  <a:pt x="0" y="30784"/>
                </a:moveTo>
                <a:lnTo>
                  <a:pt x="102019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50" name="object 1750"/>
          <p:cNvSpPr/>
          <p:nvPr/>
        </p:nvSpPr>
        <p:spPr>
          <a:xfrm>
            <a:off x="11160465" y="5842652"/>
            <a:ext cx="16510" cy="5080"/>
          </a:xfrm>
          <a:custGeom>
            <a:avLst/>
            <a:gdLst/>
            <a:ahLst/>
            <a:cxnLst/>
            <a:rect l="l" t="t" r="r" b="b"/>
            <a:pathLst>
              <a:path w="16509" h="5079">
                <a:moveTo>
                  <a:pt x="16154" y="0"/>
                </a:moveTo>
                <a:lnTo>
                  <a:pt x="0" y="486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51" name="object 1751"/>
          <p:cNvSpPr/>
          <p:nvPr/>
        </p:nvSpPr>
        <p:spPr>
          <a:xfrm>
            <a:off x="11137504" y="5771343"/>
            <a:ext cx="23495" cy="76200"/>
          </a:xfrm>
          <a:custGeom>
            <a:avLst/>
            <a:gdLst/>
            <a:ahLst/>
            <a:cxnLst/>
            <a:rect l="l" t="t" r="r" b="b"/>
            <a:pathLst>
              <a:path w="23495" h="76200">
                <a:moveTo>
                  <a:pt x="22961" y="7617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52" name="object 1752"/>
          <p:cNvSpPr/>
          <p:nvPr/>
        </p:nvSpPr>
        <p:spPr>
          <a:xfrm>
            <a:off x="11137507" y="5766482"/>
            <a:ext cx="16510" cy="5080"/>
          </a:xfrm>
          <a:custGeom>
            <a:avLst/>
            <a:gdLst/>
            <a:ahLst/>
            <a:cxnLst/>
            <a:rect l="l" t="t" r="r" b="b"/>
            <a:pathLst>
              <a:path w="16509" h="5079">
                <a:moveTo>
                  <a:pt x="0" y="4864"/>
                </a:moveTo>
                <a:lnTo>
                  <a:pt x="16116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53" name="object 1753"/>
          <p:cNvSpPr/>
          <p:nvPr/>
        </p:nvSpPr>
        <p:spPr>
          <a:xfrm>
            <a:off x="11153625" y="5766480"/>
            <a:ext cx="23495" cy="76200"/>
          </a:xfrm>
          <a:custGeom>
            <a:avLst/>
            <a:gdLst/>
            <a:ahLst/>
            <a:cxnLst/>
            <a:rect l="l" t="t" r="r" b="b"/>
            <a:pathLst>
              <a:path w="23495" h="76200">
                <a:moveTo>
                  <a:pt x="0" y="0"/>
                </a:moveTo>
                <a:lnTo>
                  <a:pt x="22999" y="7617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54" name="object 1754"/>
          <p:cNvSpPr/>
          <p:nvPr/>
        </p:nvSpPr>
        <p:spPr>
          <a:xfrm>
            <a:off x="11176620" y="5837787"/>
            <a:ext cx="16510" cy="5080"/>
          </a:xfrm>
          <a:custGeom>
            <a:avLst/>
            <a:gdLst/>
            <a:ahLst/>
            <a:cxnLst/>
            <a:rect l="l" t="t" r="r" b="b"/>
            <a:pathLst>
              <a:path w="16509" h="5079">
                <a:moveTo>
                  <a:pt x="16116" y="0"/>
                </a:moveTo>
                <a:lnTo>
                  <a:pt x="0" y="486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55" name="object 1755"/>
          <p:cNvSpPr/>
          <p:nvPr/>
        </p:nvSpPr>
        <p:spPr>
          <a:xfrm>
            <a:off x="11153619" y="5766478"/>
            <a:ext cx="23495" cy="76200"/>
          </a:xfrm>
          <a:custGeom>
            <a:avLst/>
            <a:gdLst/>
            <a:ahLst/>
            <a:cxnLst/>
            <a:rect l="l" t="t" r="r" b="b"/>
            <a:pathLst>
              <a:path w="23495" h="76200">
                <a:moveTo>
                  <a:pt x="22999" y="7617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56" name="object 1756"/>
          <p:cNvSpPr/>
          <p:nvPr/>
        </p:nvSpPr>
        <p:spPr>
          <a:xfrm>
            <a:off x="11153625" y="5761616"/>
            <a:ext cx="16510" cy="5080"/>
          </a:xfrm>
          <a:custGeom>
            <a:avLst/>
            <a:gdLst/>
            <a:ahLst/>
            <a:cxnLst/>
            <a:rect l="l" t="t" r="r" b="b"/>
            <a:pathLst>
              <a:path w="16509" h="5079">
                <a:moveTo>
                  <a:pt x="0" y="4864"/>
                </a:moveTo>
                <a:lnTo>
                  <a:pt x="16154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57" name="object 1757"/>
          <p:cNvSpPr/>
          <p:nvPr/>
        </p:nvSpPr>
        <p:spPr>
          <a:xfrm>
            <a:off x="11169777" y="5761615"/>
            <a:ext cx="23495" cy="76200"/>
          </a:xfrm>
          <a:custGeom>
            <a:avLst/>
            <a:gdLst/>
            <a:ahLst/>
            <a:cxnLst/>
            <a:rect l="l" t="t" r="r" b="b"/>
            <a:pathLst>
              <a:path w="23495" h="76200">
                <a:moveTo>
                  <a:pt x="0" y="0"/>
                </a:moveTo>
                <a:lnTo>
                  <a:pt x="22961" y="7617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58" name="object 1758"/>
          <p:cNvSpPr/>
          <p:nvPr/>
        </p:nvSpPr>
        <p:spPr>
          <a:xfrm>
            <a:off x="11192736" y="5832921"/>
            <a:ext cx="16510" cy="5080"/>
          </a:xfrm>
          <a:custGeom>
            <a:avLst/>
            <a:gdLst/>
            <a:ahLst/>
            <a:cxnLst/>
            <a:rect l="l" t="t" r="r" b="b"/>
            <a:pathLst>
              <a:path w="16509" h="5079">
                <a:moveTo>
                  <a:pt x="16116" y="0"/>
                </a:moveTo>
                <a:lnTo>
                  <a:pt x="0" y="486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59" name="object 1759"/>
          <p:cNvSpPr/>
          <p:nvPr/>
        </p:nvSpPr>
        <p:spPr>
          <a:xfrm>
            <a:off x="11169775" y="5761612"/>
            <a:ext cx="23495" cy="76200"/>
          </a:xfrm>
          <a:custGeom>
            <a:avLst/>
            <a:gdLst/>
            <a:ahLst/>
            <a:cxnLst/>
            <a:rect l="l" t="t" r="r" b="b"/>
            <a:pathLst>
              <a:path w="23495" h="76200">
                <a:moveTo>
                  <a:pt x="22961" y="7617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60" name="object 1760"/>
          <p:cNvSpPr/>
          <p:nvPr/>
        </p:nvSpPr>
        <p:spPr>
          <a:xfrm>
            <a:off x="11169777" y="5756751"/>
            <a:ext cx="16510" cy="5080"/>
          </a:xfrm>
          <a:custGeom>
            <a:avLst/>
            <a:gdLst/>
            <a:ahLst/>
            <a:cxnLst/>
            <a:rect l="l" t="t" r="r" b="b"/>
            <a:pathLst>
              <a:path w="16509" h="5079">
                <a:moveTo>
                  <a:pt x="0" y="4864"/>
                </a:moveTo>
                <a:lnTo>
                  <a:pt x="16116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61" name="object 1761"/>
          <p:cNvSpPr/>
          <p:nvPr/>
        </p:nvSpPr>
        <p:spPr>
          <a:xfrm>
            <a:off x="11185895" y="5756750"/>
            <a:ext cx="23495" cy="76200"/>
          </a:xfrm>
          <a:custGeom>
            <a:avLst/>
            <a:gdLst/>
            <a:ahLst/>
            <a:cxnLst/>
            <a:rect l="l" t="t" r="r" b="b"/>
            <a:pathLst>
              <a:path w="23495" h="76200">
                <a:moveTo>
                  <a:pt x="0" y="0"/>
                </a:moveTo>
                <a:lnTo>
                  <a:pt x="22961" y="7617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62" name="object 1762"/>
          <p:cNvSpPr/>
          <p:nvPr/>
        </p:nvSpPr>
        <p:spPr>
          <a:xfrm>
            <a:off x="11208853" y="5828056"/>
            <a:ext cx="16510" cy="5080"/>
          </a:xfrm>
          <a:custGeom>
            <a:avLst/>
            <a:gdLst/>
            <a:ahLst/>
            <a:cxnLst/>
            <a:rect l="l" t="t" r="r" b="b"/>
            <a:pathLst>
              <a:path w="16509" h="5079">
                <a:moveTo>
                  <a:pt x="16154" y="0"/>
                </a:moveTo>
                <a:lnTo>
                  <a:pt x="0" y="486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63" name="object 1763"/>
          <p:cNvSpPr/>
          <p:nvPr/>
        </p:nvSpPr>
        <p:spPr>
          <a:xfrm>
            <a:off x="11185891" y="5756747"/>
            <a:ext cx="23495" cy="76200"/>
          </a:xfrm>
          <a:custGeom>
            <a:avLst/>
            <a:gdLst/>
            <a:ahLst/>
            <a:cxnLst/>
            <a:rect l="l" t="t" r="r" b="b"/>
            <a:pathLst>
              <a:path w="23495" h="76200">
                <a:moveTo>
                  <a:pt x="22961" y="7617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64" name="object 1764"/>
          <p:cNvSpPr/>
          <p:nvPr/>
        </p:nvSpPr>
        <p:spPr>
          <a:xfrm>
            <a:off x="11185895" y="5751885"/>
            <a:ext cx="16510" cy="5080"/>
          </a:xfrm>
          <a:custGeom>
            <a:avLst/>
            <a:gdLst/>
            <a:ahLst/>
            <a:cxnLst/>
            <a:rect l="l" t="t" r="r" b="b"/>
            <a:pathLst>
              <a:path w="16509" h="5079">
                <a:moveTo>
                  <a:pt x="0" y="4864"/>
                </a:moveTo>
                <a:lnTo>
                  <a:pt x="16116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65" name="object 1765"/>
          <p:cNvSpPr/>
          <p:nvPr/>
        </p:nvSpPr>
        <p:spPr>
          <a:xfrm>
            <a:off x="11202010" y="5751884"/>
            <a:ext cx="23495" cy="76200"/>
          </a:xfrm>
          <a:custGeom>
            <a:avLst/>
            <a:gdLst/>
            <a:ahLst/>
            <a:cxnLst/>
            <a:rect l="l" t="t" r="r" b="b"/>
            <a:pathLst>
              <a:path w="23495" h="76200">
                <a:moveTo>
                  <a:pt x="0" y="0"/>
                </a:moveTo>
                <a:lnTo>
                  <a:pt x="22999" y="7617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66" name="object 1766"/>
          <p:cNvSpPr/>
          <p:nvPr/>
        </p:nvSpPr>
        <p:spPr>
          <a:xfrm>
            <a:off x="11225007" y="5823191"/>
            <a:ext cx="16510" cy="5080"/>
          </a:xfrm>
          <a:custGeom>
            <a:avLst/>
            <a:gdLst/>
            <a:ahLst/>
            <a:cxnLst/>
            <a:rect l="l" t="t" r="r" b="b"/>
            <a:pathLst>
              <a:path w="16509" h="5079">
                <a:moveTo>
                  <a:pt x="16116" y="0"/>
                </a:moveTo>
                <a:lnTo>
                  <a:pt x="0" y="486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67" name="object 1767"/>
          <p:cNvSpPr/>
          <p:nvPr/>
        </p:nvSpPr>
        <p:spPr>
          <a:xfrm>
            <a:off x="11202008" y="5751882"/>
            <a:ext cx="23495" cy="76200"/>
          </a:xfrm>
          <a:custGeom>
            <a:avLst/>
            <a:gdLst/>
            <a:ahLst/>
            <a:cxnLst/>
            <a:rect l="l" t="t" r="r" b="b"/>
            <a:pathLst>
              <a:path w="23495" h="76200">
                <a:moveTo>
                  <a:pt x="22999" y="7617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68" name="object 1768"/>
          <p:cNvSpPr/>
          <p:nvPr/>
        </p:nvSpPr>
        <p:spPr>
          <a:xfrm>
            <a:off x="11202010" y="5747020"/>
            <a:ext cx="16510" cy="5080"/>
          </a:xfrm>
          <a:custGeom>
            <a:avLst/>
            <a:gdLst/>
            <a:ahLst/>
            <a:cxnLst/>
            <a:rect l="l" t="t" r="r" b="b"/>
            <a:pathLst>
              <a:path w="16509" h="5079">
                <a:moveTo>
                  <a:pt x="0" y="4864"/>
                </a:moveTo>
                <a:lnTo>
                  <a:pt x="16154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69" name="object 1769"/>
          <p:cNvSpPr/>
          <p:nvPr/>
        </p:nvSpPr>
        <p:spPr>
          <a:xfrm>
            <a:off x="11218165" y="5747019"/>
            <a:ext cx="23495" cy="76200"/>
          </a:xfrm>
          <a:custGeom>
            <a:avLst/>
            <a:gdLst/>
            <a:ahLst/>
            <a:cxnLst/>
            <a:rect l="l" t="t" r="r" b="b"/>
            <a:pathLst>
              <a:path w="23495" h="76200">
                <a:moveTo>
                  <a:pt x="0" y="0"/>
                </a:moveTo>
                <a:lnTo>
                  <a:pt x="22961" y="7617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70" name="object 1770"/>
          <p:cNvSpPr/>
          <p:nvPr/>
        </p:nvSpPr>
        <p:spPr>
          <a:xfrm>
            <a:off x="7642461" y="7438555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20904" y="0"/>
                </a:moveTo>
                <a:lnTo>
                  <a:pt x="17145" y="0"/>
                </a:lnTo>
                <a:lnTo>
                  <a:pt x="13462" y="723"/>
                </a:lnTo>
                <a:lnTo>
                  <a:pt x="0" y="17144"/>
                </a:lnTo>
                <a:lnTo>
                  <a:pt x="0" y="20866"/>
                </a:lnTo>
                <a:lnTo>
                  <a:pt x="17145" y="38011"/>
                </a:lnTo>
                <a:lnTo>
                  <a:pt x="20904" y="38011"/>
                </a:lnTo>
                <a:lnTo>
                  <a:pt x="38011" y="20866"/>
                </a:lnTo>
                <a:lnTo>
                  <a:pt x="38011" y="17144"/>
                </a:lnTo>
                <a:lnTo>
                  <a:pt x="209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71" name="object 1771"/>
          <p:cNvSpPr/>
          <p:nvPr/>
        </p:nvSpPr>
        <p:spPr>
          <a:xfrm>
            <a:off x="7639038" y="7457557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72" name="object 1772"/>
          <p:cNvSpPr/>
          <p:nvPr/>
        </p:nvSpPr>
        <p:spPr>
          <a:xfrm>
            <a:off x="7642458" y="7452009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723" y="0"/>
                </a:moveTo>
                <a:lnTo>
                  <a:pt x="0" y="368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73" name="object 1773"/>
          <p:cNvSpPr/>
          <p:nvPr/>
        </p:nvSpPr>
        <p:spPr>
          <a:xfrm>
            <a:off x="7643178" y="7448550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1447" y="0"/>
                </a:moveTo>
                <a:lnTo>
                  <a:pt x="0" y="345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74" name="object 1774"/>
          <p:cNvSpPr/>
          <p:nvPr/>
        </p:nvSpPr>
        <p:spPr>
          <a:xfrm>
            <a:off x="7644622" y="7445433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2095" y="0"/>
                </a:moveTo>
                <a:lnTo>
                  <a:pt x="0" y="311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75" name="object 1775"/>
          <p:cNvSpPr/>
          <p:nvPr/>
        </p:nvSpPr>
        <p:spPr>
          <a:xfrm>
            <a:off x="7646711" y="744281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628" y="0"/>
                </a:moveTo>
                <a:lnTo>
                  <a:pt x="0" y="262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76" name="object 1776"/>
          <p:cNvSpPr/>
          <p:nvPr/>
        </p:nvSpPr>
        <p:spPr>
          <a:xfrm>
            <a:off x="7649346" y="7440720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3111" y="0"/>
                </a:moveTo>
                <a:lnTo>
                  <a:pt x="0" y="20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77" name="object 1777"/>
          <p:cNvSpPr/>
          <p:nvPr/>
        </p:nvSpPr>
        <p:spPr>
          <a:xfrm>
            <a:off x="7652462" y="7439275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3454" y="0"/>
                </a:moveTo>
                <a:lnTo>
                  <a:pt x="0" y="144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78" name="object 1778"/>
          <p:cNvSpPr/>
          <p:nvPr/>
        </p:nvSpPr>
        <p:spPr>
          <a:xfrm>
            <a:off x="7655921" y="7438553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3682" y="0"/>
                </a:moveTo>
                <a:lnTo>
                  <a:pt x="0" y="72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79" name="object 1779"/>
          <p:cNvSpPr/>
          <p:nvPr/>
        </p:nvSpPr>
        <p:spPr>
          <a:xfrm>
            <a:off x="7659607" y="74385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 h="0">
                <a:moveTo>
                  <a:pt x="3721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80" name="object 1780"/>
          <p:cNvSpPr/>
          <p:nvPr/>
        </p:nvSpPr>
        <p:spPr>
          <a:xfrm>
            <a:off x="7663332" y="7438551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3682" y="723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81" name="object 1781"/>
          <p:cNvSpPr/>
          <p:nvPr/>
        </p:nvSpPr>
        <p:spPr>
          <a:xfrm>
            <a:off x="7667020" y="7439272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3454" y="144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82" name="object 1782"/>
          <p:cNvSpPr/>
          <p:nvPr/>
        </p:nvSpPr>
        <p:spPr>
          <a:xfrm>
            <a:off x="7670479" y="7440715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3111" y="209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83" name="object 1783"/>
          <p:cNvSpPr/>
          <p:nvPr/>
        </p:nvSpPr>
        <p:spPr>
          <a:xfrm>
            <a:off x="7673597" y="74428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654" y="262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84" name="object 1784"/>
          <p:cNvSpPr/>
          <p:nvPr/>
        </p:nvSpPr>
        <p:spPr>
          <a:xfrm>
            <a:off x="7676246" y="7445438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2057" y="311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85" name="object 1785"/>
          <p:cNvSpPr/>
          <p:nvPr/>
        </p:nvSpPr>
        <p:spPr>
          <a:xfrm>
            <a:off x="7678301" y="7448555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1447" y="345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86" name="object 1786"/>
          <p:cNvSpPr/>
          <p:nvPr/>
        </p:nvSpPr>
        <p:spPr>
          <a:xfrm>
            <a:off x="7679747" y="7452013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723" y="3683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87" name="object 1787"/>
          <p:cNvSpPr/>
          <p:nvPr/>
        </p:nvSpPr>
        <p:spPr>
          <a:xfrm>
            <a:off x="7677048" y="7457560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88" name="object 1788"/>
          <p:cNvSpPr/>
          <p:nvPr/>
        </p:nvSpPr>
        <p:spPr>
          <a:xfrm>
            <a:off x="7679749" y="7459425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0" y="3683"/>
                </a:moveTo>
                <a:lnTo>
                  <a:pt x="72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89" name="object 1789"/>
          <p:cNvSpPr/>
          <p:nvPr/>
        </p:nvSpPr>
        <p:spPr>
          <a:xfrm>
            <a:off x="7678304" y="7463111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0" y="3454"/>
                </a:moveTo>
                <a:lnTo>
                  <a:pt x="144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90" name="object 1790"/>
          <p:cNvSpPr/>
          <p:nvPr/>
        </p:nvSpPr>
        <p:spPr>
          <a:xfrm>
            <a:off x="7676252" y="7466572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3111"/>
                </a:moveTo>
                <a:lnTo>
                  <a:pt x="205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91" name="object 1791"/>
          <p:cNvSpPr/>
          <p:nvPr/>
        </p:nvSpPr>
        <p:spPr>
          <a:xfrm>
            <a:off x="7673591" y="746967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2666"/>
                </a:moveTo>
                <a:lnTo>
                  <a:pt x="2654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92" name="object 1792"/>
          <p:cNvSpPr/>
          <p:nvPr/>
        </p:nvSpPr>
        <p:spPr>
          <a:xfrm>
            <a:off x="7670475" y="7472340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0" y="2057"/>
                </a:moveTo>
                <a:lnTo>
                  <a:pt x="311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93" name="object 1793"/>
          <p:cNvSpPr/>
          <p:nvPr/>
        </p:nvSpPr>
        <p:spPr>
          <a:xfrm>
            <a:off x="7667015" y="7474393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0" y="1447"/>
                </a:moveTo>
                <a:lnTo>
                  <a:pt x="3454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94" name="object 1794"/>
          <p:cNvSpPr/>
          <p:nvPr/>
        </p:nvSpPr>
        <p:spPr>
          <a:xfrm>
            <a:off x="7663328" y="7475839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0" y="723"/>
                </a:moveTo>
                <a:lnTo>
                  <a:pt x="368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95" name="object 1795"/>
          <p:cNvSpPr/>
          <p:nvPr/>
        </p:nvSpPr>
        <p:spPr>
          <a:xfrm>
            <a:off x="7659603" y="7476563"/>
            <a:ext cx="3810" cy="0"/>
          </a:xfrm>
          <a:custGeom>
            <a:avLst/>
            <a:gdLst/>
            <a:ahLst/>
            <a:cxnLst/>
            <a:rect l="l" t="t" r="r" b="b"/>
            <a:pathLst>
              <a:path w="3809" h="0">
                <a:moveTo>
                  <a:pt x="0" y="0"/>
                </a:moveTo>
                <a:lnTo>
                  <a:pt x="372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96" name="object 1796"/>
          <p:cNvSpPr/>
          <p:nvPr/>
        </p:nvSpPr>
        <p:spPr>
          <a:xfrm>
            <a:off x="7655917" y="7475841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0" y="0"/>
                </a:moveTo>
                <a:lnTo>
                  <a:pt x="3682" y="72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97" name="object 1797"/>
          <p:cNvSpPr/>
          <p:nvPr/>
        </p:nvSpPr>
        <p:spPr>
          <a:xfrm>
            <a:off x="7652457" y="7474397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0" y="0"/>
                </a:moveTo>
                <a:lnTo>
                  <a:pt x="3454" y="144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98" name="object 1798"/>
          <p:cNvSpPr/>
          <p:nvPr/>
        </p:nvSpPr>
        <p:spPr>
          <a:xfrm>
            <a:off x="7649340" y="7472344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0" y="0"/>
                </a:moveTo>
                <a:lnTo>
                  <a:pt x="3111" y="205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99" name="object 1799"/>
          <p:cNvSpPr/>
          <p:nvPr/>
        </p:nvSpPr>
        <p:spPr>
          <a:xfrm>
            <a:off x="7646718" y="74696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0"/>
                </a:moveTo>
                <a:lnTo>
                  <a:pt x="2628" y="266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00" name="object 1800"/>
          <p:cNvSpPr/>
          <p:nvPr/>
        </p:nvSpPr>
        <p:spPr>
          <a:xfrm>
            <a:off x="7644626" y="7466565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0"/>
                </a:moveTo>
                <a:lnTo>
                  <a:pt x="2095" y="311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01" name="object 1801"/>
          <p:cNvSpPr/>
          <p:nvPr/>
        </p:nvSpPr>
        <p:spPr>
          <a:xfrm>
            <a:off x="7643182" y="7463108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0" y="0"/>
                </a:moveTo>
                <a:lnTo>
                  <a:pt x="1447" y="345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02" name="object 1802"/>
          <p:cNvSpPr/>
          <p:nvPr/>
        </p:nvSpPr>
        <p:spPr>
          <a:xfrm>
            <a:off x="7642461" y="7459421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0" y="0"/>
                </a:moveTo>
                <a:lnTo>
                  <a:pt x="723" y="368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03" name="object 1803"/>
          <p:cNvSpPr/>
          <p:nvPr/>
        </p:nvSpPr>
        <p:spPr>
          <a:xfrm>
            <a:off x="7661961" y="745706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0"/>
                </a:moveTo>
                <a:lnTo>
                  <a:pt x="190" y="4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04" name="object 1804"/>
          <p:cNvSpPr/>
          <p:nvPr/>
        </p:nvSpPr>
        <p:spPr>
          <a:xfrm>
            <a:off x="7661959" y="745755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190" y="0"/>
                </a:moveTo>
                <a:lnTo>
                  <a:pt x="0" y="4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05" name="object 1805"/>
          <p:cNvSpPr/>
          <p:nvPr/>
        </p:nvSpPr>
        <p:spPr>
          <a:xfrm>
            <a:off x="7661465" y="745805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95" y="0"/>
                </a:moveTo>
                <a:lnTo>
                  <a:pt x="0" y="19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06" name="object 1806"/>
          <p:cNvSpPr/>
          <p:nvPr/>
        </p:nvSpPr>
        <p:spPr>
          <a:xfrm>
            <a:off x="7661009" y="745801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57" y="22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07" name="object 1807"/>
          <p:cNvSpPr/>
          <p:nvPr/>
        </p:nvSpPr>
        <p:spPr>
          <a:xfrm>
            <a:off x="7660781" y="745755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228" y="45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08" name="object 1808"/>
          <p:cNvSpPr/>
          <p:nvPr/>
        </p:nvSpPr>
        <p:spPr>
          <a:xfrm>
            <a:off x="7660782" y="745706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495"/>
                </a:moveTo>
                <a:lnTo>
                  <a:pt x="228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09" name="object 1809"/>
          <p:cNvSpPr/>
          <p:nvPr/>
        </p:nvSpPr>
        <p:spPr>
          <a:xfrm>
            <a:off x="7661009" y="745687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190"/>
                </a:moveTo>
                <a:lnTo>
                  <a:pt x="45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10" name="object 1810"/>
          <p:cNvSpPr/>
          <p:nvPr/>
        </p:nvSpPr>
        <p:spPr>
          <a:xfrm>
            <a:off x="7661466" y="745687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0"/>
                </a:moveTo>
                <a:lnTo>
                  <a:pt x="495" y="19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11" name="object 1811"/>
          <p:cNvSpPr/>
          <p:nvPr/>
        </p:nvSpPr>
        <p:spPr>
          <a:xfrm>
            <a:off x="7642700" y="7438634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37770" y="18923"/>
                </a:moveTo>
                <a:lnTo>
                  <a:pt x="32756" y="6066"/>
                </a:lnTo>
                <a:lnTo>
                  <a:pt x="20473" y="0"/>
                </a:lnTo>
                <a:lnTo>
                  <a:pt x="6656" y="4531"/>
                </a:lnTo>
                <a:lnTo>
                  <a:pt x="0" y="15904"/>
                </a:lnTo>
                <a:lnTo>
                  <a:pt x="4082" y="30386"/>
                </a:lnTo>
                <a:lnTo>
                  <a:pt x="14744" y="37489"/>
                </a:lnTo>
                <a:lnTo>
                  <a:pt x="29711" y="33792"/>
                </a:lnTo>
                <a:lnTo>
                  <a:pt x="37151" y="2369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12" name="object 1812"/>
          <p:cNvSpPr/>
          <p:nvPr/>
        </p:nvSpPr>
        <p:spPr>
          <a:xfrm>
            <a:off x="7517868" y="7457064"/>
            <a:ext cx="143510" cy="51435"/>
          </a:xfrm>
          <a:custGeom>
            <a:avLst/>
            <a:gdLst/>
            <a:ahLst/>
            <a:cxnLst/>
            <a:rect l="l" t="t" r="r" b="b"/>
            <a:pathLst>
              <a:path w="143509" h="51434">
                <a:moveTo>
                  <a:pt x="143141" y="0"/>
                </a:moveTo>
                <a:lnTo>
                  <a:pt x="0" y="5126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13" name="object 1813"/>
          <p:cNvSpPr/>
          <p:nvPr/>
        </p:nvSpPr>
        <p:spPr>
          <a:xfrm>
            <a:off x="7517862" y="7508340"/>
            <a:ext cx="34925" cy="16510"/>
          </a:xfrm>
          <a:custGeom>
            <a:avLst/>
            <a:gdLst/>
            <a:ahLst/>
            <a:cxnLst/>
            <a:rect l="l" t="t" r="r" b="b"/>
            <a:pathLst>
              <a:path w="34925" h="16509">
                <a:moveTo>
                  <a:pt x="0" y="0"/>
                </a:moveTo>
                <a:lnTo>
                  <a:pt x="34442" y="1607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14" name="object 1814"/>
          <p:cNvSpPr/>
          <p:nvPr/>
        </p:nvSpPr>
        <p:spPr>
          <a:xfrm>
            <a:off x="7517862" y="7474049"/>
            <a:ext cx="16510" cy="34290"/>
          </a:xfrm>
          <a:custGeom>
            <a:avLst/>
            <a:gdLst/>
            <a:ahLst/>
            <a:cxnLst/>
            <a:rect l="l" t="t" r="r" b="b"/>
            <a:pathLst>
              <a:path w="16509" h="34290">
                <a:moveTo>
                  <a:pt x="0" y="34289"/>
                </a:moveTo>
                <a:lnTo>
                  <a:pt x="1642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15" name="object 1815"/>
          <p:cNvSpPr/>
          <p:nvPr/>
        </p:nvSpPr>
        <p:spPr>
          <a:xfrm>
            <a:off x="7661009" y="7405755"/>
            <a:ext cx="143510" cy="51435"/>
          </a:xfrm>
          <a:custGeom>
            <a:avLst/>
            <a:gdLst/>
            <a:ahLst/>
            <a:cxnLst/>
            <a:rect l="l" t="t" r="r" b="b"/>
            <a:pathLst>
              <a:path w="143509" h="51434">
                <a:moveTo>
                  <a:pt x="0" y="51308"/>
                </a:moveTo>
                <a:lnTo>
                  <a:pt x="14310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16" name="object 1816"/>
          <p:cNvSpPr/>
          <p:nvPr/>
        </p:nvSpPr>
        <p:spPr>
          <a:xfrm>
            <a:off x="7787697" y="7405749"/>
            <a:ext cx="16510" cy="34290"/>
          </a:xfrm>
          <a:custGeom>
            <a:avLst/>
            <a:gdLst/>
            <a:ahLst/>
            <a:cxnLst/>
            <a:rect l="l" t="t" r="r" b="b"/>
            <a:pathLst>
              <a:path w="16509" h="34290">
                <a:moveTo>
                  <a:pt x="16421" y="0"/>
                </a:moveTo>
                <a:lnTo>
                  <a:pt x="0" y="3428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17" name="object 1817"/>
          <p:cNvSpPr/>
          <p:nvPr/>
        </p:nvSpPr>
        <p:spPr>
          <a:xfrm>
            <a:off x="7769637" y="7389709"/>
            <a:ext cx="34925" cy="16510"/>
          </a:xfrm>
          <a:custGeom>
            <a:avLst/>
            <a:gdLst/>
            <a:ahLst/>
            <a:cxnLst/>
            <a:rect l="l" t="t" r="r" b="b"/>
            <a:pathLst>
              <a:path w="34925" h="16509">
                <a:moveTo>
                  <a:pt x="34480" y="1604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18" name="object 1818"/>
          <p:cNvSpPr/>
          <p:nvPr/>
        </p:nvSpPr>
        <p:spPr>
          <a:xfrm>
            <a:off x="7608292" y="7457064"/>
            <a:ext cx="52705" cy="142875"/>
          </a:xfrm>
          <a:custGeom>
            <a:avLst/>
            <a:gdLst/>
            <a:ahLst/>
            <a:cxnLst/>
            <a:rect l="l" t="t" r="r" b="b"/>
            <a:pathLst>
              <a:path w="52704" h="142875">
                <a:moveTo>
                  <a:pt x="52717" y="0"/>
                </a:moveTo>
                <a:lnTo>
                  <a:pt x="0" y="14260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19" name="object 1819"/>
          <p:cNvSpPr/>
          <p:nvPr/>
        </p:nvSpPr>
        <p:spPr>
          <a:xfrm>
            <a:off x="7592554" y="7565083"/>
            <a:ext cx="15875" cy="34925"/>
          </a:xfrm>
          <a:custGeom>
            <a:avLst/>
            <a:gdLst/>
            <a:ahLst/>
            <a:cxnLst/>
            <a:rect l="l" t="t" r="r" b="b"/>
            <a:pathLst>
              <a:path w="15875" h="34925">
                <a:moveTo>
                  <a:pt x="15735" y="3459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20" name="object 1820"/>
          <p:cNvSpPr/>
          <p:nvPr/>
        </p:nvSpPr>
        <p:spPr>
          <a:xfrm>
            <a:off x="7608289" y="7583638"/>
            <a:ext cx="34925" cy="16510"/>
          </a:xfrm>
          <a:custGeom>
            <a:avLst/>
            <a:gdLst/>
            <a:ahLst/>
            <a:cxnLst/>
            <a:rect l="l" t="t" r="r" b="b"/>
            <a:pathLst>
              <a:path w="34925" h="16509">
                <a:moveTo>
                  <a:pt x="0" y="16040"/>
                </a:moveTo>
                <a:lnTo>
                  <a:pt x="3444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21" name="object 1821"/>
          <p:cNvSpPr/>
          <p:nvPr/>
        </p:nvSpPr>
        <p:spPr>
          <a:xfrm>
            <a:off x="7661471" y="7349989"/>
            <a:ext cx="57150" cy="0"/>
          </a:xfrm>
          <a:custGeom>
            <a:avLst/>
            <a:gdLst/>
            <a:ahLst/>
            <a:cxnLst/>
            <a:rect l="l" t="t" r="r" b="b"/>
            <a:pathLst>
              <a:path w="57150" h="0">
                <a:moveTo>
                  <a:pt x="5701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22" name="object 1822"/>
          <p:cNvSpPr/>
          <p:nvPr/>
        </p:nvSpPr>
        <p:spPr>
          <a:xfrm>
            <a:off x="7681958" y="7388418"/>
            <a:ext cx="25400" cy="12700"/>
          </a:xfrm>
          <a:custGeom>
            <a:avLst/>
            <a:gdLst/>
            <a:ahLst/>
            <a:cxnLst/>
            <a:rect l="l" t="t" r="r" b="b"/>
            <a:pathLst>
              <a:path w="25400" h="12700">
                <a:moveTo>
                  <a:pt x="25158" y="0"/>
                </a:moveTo>
                <a:lnTo>
                  <a:pt x="24891" y="6769"/>
                </a:lnTo>
                <a:lnTo>
                  <a:pt x="19342" y="12090"/>
                </a:lnTo>
                <a:lnTo>
                  <a:pt x="12572" y="12090"/>
                </a:lnTo>
                <a:lnTo>
                  <a:pt x="5816" y="12090"/>
                </a:lnTo>
                <a:lnTo>
                  <a:pt x="228" y="6769"/>
                </a:ln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23" name="object 1823"/>
          <p:cNvSpPr/>
          <p:nvPr/>
        </p:nvSpPr>
        <p:spPr>
          <a:xfrm>
            <a:off x="7661466" y="7343532"/>
            <a:ext cx="0" cy="95250"/>
          </a:xfrm>
          <a:custGeom>
            <a:avLst/>
            <a:gdLst/>
            <a:ahLst/>
            <a:cxnLst/>
            <a:rect l="l" t="t" r="r" b="b"/>
            <a:pathLst>
              <a:path w="0" h="95250">
                <a:moveTo>
                  <a:pt x="0" y="9502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24" name="object 1824"/>
          <p:cNvSpPr/>
          <p:nvPr/>
        </p:nvSpPr>
        <p:spPr>
          <a:xfrm>
            <a:off x="7681952" y="7349987"/>
            <a:ext cx="0" cy="38735"/>
          </a:xfrm>
          <a:custGeom>
            <a:avLst/>
            <a:gdLst/>
            <a:ahLst/>
            <a:cxnLst/>
            <a:rect l="l" t="t" r="r" b="b"/>
            <a:pathLst>
              <a:path w="0" h="38734">
                <a:moveTo>
                  <a:pt x="0" y="3843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25" name="object 1825"/>
          <p:cNvSpPr/>
          <p:nvPr/>
        </p:nvSpPr>
        <p:spPr>
          <a:xfrm>
            <a:off x="7707117" y="7349987"/>
            <a:ext cx="0" cy="38735"/>
          </a:xfrm>
          <a:custGeom>
            <a:avLst/>
            <a:gdLst/>
            <a:ahLst/>
            <a:cxnLst/>
            <a:rect l="l" t="t" r="r" b="b"/>
            <a:pathLst>
              <a:path w="0" h="38734">
                <a:moveTo>
                  <a:pt x="0" y="3843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26" name="object 1826"/>
          <p:cNvSpPr/>
          <p:nvPr/>
        </p:nvSpPr>
        <p:spPr>
          <a:xfrm>
            <a:off x="7642700" y="7438634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37770" y="18923"/>
                </a:moveTo>
                <a:lnTo>
                  <a:pt x="32756" y="6066"/>
                </a:lnTo>
                <a:lnTo>
                  <a:pt x="20473" y="0"/>
                </a:lnTo>
                <a:lnTo>
                  <a:pt x="6656" y="4531"/>
                </a:lnTo>
                <a:lnTo>
                  <a:pt x="0" y="15904"/>
                </a:lnTo>
                <a:lnTo>
                  <a:pt x="4082" y="30386"/>
                </a:lnTo>
                <a:lnTo>
                  <a:pt x="14744" y="37489"/>
                </a:lnTo>
                <a:lnTo>
                  <a:pt x="29711" y="33792"/>
                </a:lnTo>
                <a:lnTo>
                  <a:pt x="37151" y="2369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27" name="object 1827"/>
          <p:cNvSpPr/>
          <p:nvPr/>
        </p:nvSpPr>
        <p:spPr>
          <a:xfrm>
            <a:off x="7659569" y="745565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3797" y="1904"/>
                </a:moveTo>
                <a:lnTo>
                  <a:pt x="3797" y="838"/>
                </a:lnTo>
                <a:lnTo>
                  <a:pt x="2959" y="0"/>
                </a:lnTo>
                <a:lnTo>
                  <a:pt x="1892" y="0"/>
                </a:lnTo>
                <a:lnTo>
                  <a:pt x="838" y="0"/>
                </a:lnTo>
                <a:lnTo>
                  <a:pt x="0" y="838"/>
                </a:lnTo>
                <a:lnTo>
                  <a:pt x="0" y="1904"/>
                </a:lnTo>
                <a:lnTo>
                  <a:pt x="0" y="2971"/>
                </a:lnTo>
                <a:lnTo>
                  <a:pt x="838" y="3809"/>
                </a:lnTo>
                <a:lnTo>
                  <a:pt x="1892" y="3809"/>
                </a:lnTo>
                <a:lnTo>
                  <a:pt x="2959" y="3809"/>
                </a:lnTo>
                <a:lnTo>
                  <a:pt x="3797" y="2971"/>
                </a:lnTo>
                <a:lnTo>
                  <a:pt x="3797" y="19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28" name="object 1828"/>
          <p:cNvSpPr/>
          <p:nvPr/>
        </p:nvSpPr>
        <p:spPr>
          <a:xfrm>
            <a:off x="12413513" y="10628379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20904" y="0"/>
                </a:moveTo>
                <a:lnTo>
                  <a:pt x="17145" y="0"/>
                </a:lnTo>
                <a:lnTo>
                  <a:pt x="13462" y="723"/>
                </a:lnTo>
                <a:lnTo>
                  <a:pt x="0" y="17145"/>
                </a:lnTo>
                <a:lnTo>
                  <a:pt x="0" y="20866"/>
                </a:lnTo>
                <a:lnTo>
                  <a:pt x="17145" y="38011"/>
                </a:lnTo>
                <a:lnTo>
                  <a:pt x="20904" y="38011"/>
                </a:lnTo>
                <a:lnTo>
                  <a:pt x="38011" y="20866"/>
                </a:lnTo>
                <a:lnTo>
                  <a:pt x="38011" y="17145"/>
                </a:lnTo>
                <a:lnTo>
                  <a:pt x="209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29" name="object 1829"/>
          <p:cNvSpPr/>
          <p:nvPr/>
        </p:nvSpPr>
        <p:spPr>
          <a:xfrm>
            <a:off x="12410090" y="10647380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30" name="object 1830"/>
          <p:cNvSpPr/>
          <p:nvPr/>
        </p:nvSpPr>
        <p:spPr>
          <a:xfrm>
            <a:off x="12413510" y="10641832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723" y="0"/>
                </a:moveTo>
                <a:lnTo>
                  <a:pt x="0" y="368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31" name="object 1831"/>
          <p:cNvSpPr/>
          <p:nvPr/>
        </p:nvSpPr>
        <p:spPr>
          <a:xfrm>
            <a:off x="12414233" y="10638373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1447" y="0"/>
                </a:moveTo>
                <a:lnTo>
                  <a:pt x="0" y="345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32" name="object 1832"/>
          <p:cNvSpPr/>
          <p:nvPr/>
        </p:nvSpPr>
        <p:spPr>
          <a:xfrm>
            <a:off x="12415674" y="10635257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2095" y="0"/>
                </a:moveTo>
                <a:lnTo>
                  <a:pt x="0" y="311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33" name="object 1833"/>
          <p:cNvSpPr/>
          <p:nvPr/>
        </p:nvSpPr>
        <p:spPr>
          <a:xfrm>
            <a:off x="12417765" y="1063263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628" y="0"/>
                </a:moveTo>
                <a:lnTo>
                  <a:pt x="0" y="261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34" name="object 1834"/>
          <p:cNvSpPr/>
          <p:nvPr/>
        </p:nvSpPr>
        <p:spPr>
          <a:xfrm>
            <a:off x="12420399" y="10630544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3111" y="0"/>
                </a:moveTo>
                <a:lnTo>
                  <a:pt x="0" y="20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35" name="object 1835"/>
          <p:cNvSpPr/>
          <p:nvPr/>
        </p:nvSpPr>
        <p:spPr>
          <a:xfrm>
            <a:off x="12423514" y="10629100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3454" y="0"/>
                </a:moveTo>
                <a:lnTo>
                  <a:pt x="0" y="144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36" name="object 1836"/>
          <p:cNvSpPr/>
          <p:nvPr/>
        </p:nvSpPr>
        <p:spPr>
          <a:xfrm>
            <a:off x="12426972" y="10628377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3682" y="0"/>
                </a:moveTo>
                <a:lnTo>
                  <a:pt x="0" y="72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37" name="object 1837"/>
          <p:cNvSpPr/>
          <p:nvPr/>
        </p:nvSpPr>
        <p:spPr>
          <a:xfrm>
            <a:off x="12430659" y="10628377"/>
            <a:ext cx="3810" cy="0"/>
          </a:xfrm>
          <a:custGeom>
            <a:avLst/>
            <a:gdLst/>
            <a:ahLst/>
            <a:cxnLst/>
            <a:rect l="l" t="t" r="r" b="b"/>
            <a:pathLst>
              <a:path w="3809" h="0">
                <a:moveTo>
                  <a:pt x="3721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38" name="object 1838"/>
          <p:cNvSpPr/>
          <p:nvPr/>
        </p:nvSpPr>
        <p:spPr>
          <a:xfrm>
            <a:off x="12434385" y="10628376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3682" y="723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39" name="object 1839"/>
          <p:cNvSpPr/>
          <p:nvPr/>
        </p:nvSpPr>
        <p:spPr>
          <a:xfrm>
            <a:off x="12438072" y="10629096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3454" y="144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40" name="object 1840"/>
          <p:cNvSpPr/>
          <p:nvPr/>
        </p:nvSpPr>
        <p:spPr>
          <a:xfrm>
            <a:off x="12441532" y="10630538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3111" y="209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41" name="object 1841"/>
          <p:cNvSpPr/>
          <p:nvPr/>
        </p:nvSpPr>
        <p:spPr>
          <a:xfrm>
            <a:off x="12444638" y="1063264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667" y="2616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42" name="object 1842"/>
          <p:cNvSpPr/>
          <p:nvPr/>
        </p:nvSpPr>
        <p:spPr>
          <a:xfrm>
            <a:off x="12447300" y="10635261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2057" y="311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43" name="object 1843"/>
          <p:cNvSpPr/>
          <p:nvPr/>
        </p:nvSpPr>
        <p:spPr>
          <a:xfrm>
            <a:off x="12449354" y="10638378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1447" y="345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44" name="object 1844"/>
          <p:cNvSpPr/>
          <p:nvPr/>
        </p:nvSpPr>
        <p:spPr>
          <a:xfrm>
            <a:off x="12450799" y="10641836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723" y="3682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45" name="object 1845"/>
          <p:cNvSpPr/>
          <p:nvPr/>
        </p:nvSpPr>
        <p:spPr>
          <a:xfrm>
            <a:off x="12448100" y="10647384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46" name="object 1846"/>
          <p:cNvSpPr/>
          <p:nvPr/>
        </p:nvSpPr>
        <p:spPr>
          <a:xfrm>
            <a:off x="12450802" y="10649248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0" y="3682"/>
                </a:moveTo>
                <a:lnTo>
                  <a:pt x="72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47" name="object 1847"/>
          <p:cNvSpPr/>
          <p:nvPr/>
        </p:nvSpPr>
        <p:spPr>
          <a:xfrm>
            <a:off x="12449357" y="10652936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0" y="3454"/>
                </a:moveTo>
                <a:lnTo>
                  <a:pt x="144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48" name="object 1848"/>
          <p:cNvSpPr/>
          <p:nvPr/>
        </p:nvSpPr>
        <p:spPr>
          <a:xfrm>
            <a:off x="12447305" y="10656397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3111"/>
                </a:moveTo>
                <a:lnTo>
                  <a:pt x="205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49" name="object 1849"/>
          <p:cNvSpPr/>
          <p:nvPr/>
        </p:nvSpPr>
        <p:spPr>
          <a:xfrm>
            <a:off x="12444643" y="1065951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2654"/>
                </a:moveTo>
                <a:lnTo>
                  <a:pt x="266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50" name="object 1850"/>
          <p:cNvSpPr/>
          <p:nvPr/>
        </p:nvSpPr>
        <p:spPr>
          <a:xfrm>
            <a:off x="12441527" y="10662164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0" y="2057"/>
                </a:moveTo>
                <a:lnTo>
                  <a:pt x="311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51" name="object 1851"/>
          <p:cNvSpPr/>
          <p:nvPr/>
        </p:nvSpPr>
        <p:spPr>
          <a:xfrm>
            <a:off x="12438068" y="10664218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0" y="1447"/>
                </a:moveTo>
                <a:lnTo>
                  <a:pt x="3454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52" name="object 1852"/>
          <p:cNvSpPr/>
          <p:nvPr/>
        </p:nvSpPr>
        <p:spPr>
          <a:xfrm>
            <a:off x="12434380" y="10665662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0" y="723"/>
                </a:moveTo>
                <a:lnTo>
                  <a:pt x="368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53" name="object 1853"/>
          <p:cNvSpPr/>
          <p:nvPr/>
        </p:nvSpPr>
        <p:spPr>
          <a:xfrm>
            <a:off x="12430655" y="10666386"/>
            <a:ext cx="3810" cy="0"/>
          </a:xfrm>
          <a:custGeom>
            <a:avLst/>
            <a:gdLst/>
            <a:ahLst/>
            <a:cxnLst/>
            <a:rect l="l" t="t" r="r" b="b"/>
            <a:pathLst>
              <a:path w="3809" h="0">
                <a:moveTo>
                  <a:pt x="0" y="0"/>
                </a:moveTo>
                <a:lnTo>
                  <a:pt x="372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54" name="object 1854"/>
          <p:cNvSpPr/>
          <p:nvPr/>
        </p:nvSpPr>
        <p:spPr>
          <a:xfrm>
            <a:off x="12426969" y="10665666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0" y="0"/>
                </a:moveTo>
                <a:lnTo>
                  <a:pt x="3682" y="72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55" name="object 1855"/>
          <p:cNvSpPr/>
          <p:nvPr/>
        </p:nvSpPr>
        <p:spPr>
          <a:xfrm>
            <a:off x="12423510" y="10664221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0" y="0"/>
                </a:moveTo>
                <a:lnTo>
                  <a:pt x="3454" y="144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56" name="object 1856"/>
          <p:cNvSpPr/>
          <p:nvPr/>
        </p:nvSpPr>
        <p:spPr>
          <a:xfrm>
            <a:off x="12420394" y="1066216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0" y="0"/>
                </a:moveTo>
                <a:lnTo>
                  <a:pt x="3111" y="205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57" name="object 1857"/>
          <p:cNvSpPr/>
          <p:nvPr/>
        </p:nvSpPr>
        <p:spPr>
          <a:xfrm>
            <a:off x="12417770" y="106595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0"/>
                </a:moveTo>
                <a:lnTo>
                  <a:pt x="2628" y="265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58" name="object 1858"/>
          <p:cNvSpPr/>
          <p:nvPr/>
        </p:nvSpPr>
        <p:spPr>
          <a:xfrm>
            <a:off x="12415680" y="10656390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0"/>
                </a:moveTo>
                <a:lnTo>
                  <a:pt x="2095" y="311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59" name="object 1859"/>
          <p:cNvSpPr/>
          <p:nvPr/>
        </p:nvSpPr>
        <p:spPr>
          <a:xfrm>
            <a:off x="12414234" y="10652931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0" y="0"/>
                </a:moveTo>
                <a:lnTo>
                  <a:pt x="1447" y="345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60" name="object 1860"/>
          <p:cNvSpPr/>
          <p:nvPr/>
        </p:nvSpPr>
        <p:spPr>
          <a:xfrm>
            <a:off x="12413513" y="10649246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0" y="0"/>
                </a:moveTo>
                <a:lnTo>
                  <a:pt x="723" y="368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61" name="object 1861"/>
          <p:cNvSpPr/>
          <p:nvPr/>
        </p:nvSpPr>
        <p:spPr>
          <a:xfrm>
            <a:off x="12433013" y="1064688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0"/>
                </a:moveTo>
                <a:lnTo>
                  <a:pt x="190" y="4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62" name="object 1862"/>
          <p:cNvSpPr/>
          <p:nvPr/>
        </p:nvSpPr>
        <p:spPr>
          <a:xfrm>
            <a:off x="12433013" y="1064738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190" y="0"/>
                </a:moveTo>
                <a:lnTo>
                  <a:pt x="0" y="4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63" name="object 1863"/>
          <p:cNvSpPr/>
          <p:nvPr/>
        </p:nvSpPr>
        <p:spPr>
          <a:xfrm>
            <a:off x="12432517" y="1064787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95" y="0"/>
                </a:moveTo>
                <a:lnTo>
                  <a:pt x="0" y="19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64" name="object 1864"/>
          <p:cNvSpPr/>
          <p:nvPr/>
        </p:nvSpPr>
        <p:spPr>
          <a:xfrm>
            <a:off x="12432062" y="1064783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57" y="22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65" name="object 1865"/>
          <p:cNvSpPr/>
          <p:nvPr/>
        </p:nvSpPr>
        <p:spPr>
          <a:xfrm>
            <a:off x="12431834" y="1064738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228" y="45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66" name="object 1866"/>
          <p:cNvSpPr/>
          <p:nvPr/>
        </p:nvSpPr>
        <p:spPr>
          <a:xfrm>
            <a:off x="12431834" y="1064688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495"/>
                </a:moveTo>
                <a:lnTo>
                  <a:pt x="228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67" name="object 1867"/>
          <p:cNvSpPr/>
          <p:nvPr/>
        </p:nvSpPr>
        <p:spPr>
          <a:xfrm>
            <a:off x="12432062" y="106466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190"/>
                </a:moveTo>
                <a:lnTo>
                  <a:pt x="45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68" name="object 1868"/>
          <p:cNvSpPr/>
          <p:nvPr/>
        </p:nvSpPr>
        <p:spPr>
          <a:xfrm>
            <a:off x="12432518" y="1064669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0"/>
                </a:moveTo>
                <a:lnTo>
                  <a:pt x="495" y="19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69" name="object 1869"/>
          <p:cNvSpPr/>
          <p:nvPr/>
        </p:nvSpPr>
        <p:spPr>
          <a:xfrm>
            <a:off x="12413752" y="10628459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37770" y="18923"/>
                </a:moveTo>
                <a:lnTo>
                  <a:pt x="32756" y="6066"/>
                </a:lnTo>
                <a:lnTo>
                  <a:pt x="20473" y="0"/>
                </a:lnTo>
                <a:lnTo>
                  <a:pt x="6656" y="4531"/>
                </a:lnTo>
                <a:lnTo>
                  <a:pt x="0" y="15904"/>
                </a:lnTo>
                <a:lnTo>
                  <a:pt x="4082" y="30386"/>
                </a:lnTo>
                <a:lnTo>
                  <a:pt x="14744" y="37489"/>
                </a:lnTo>
                <a:lnTo>
                  <a:pt x="29711" y="33792"/>
                </a:lnTo>
                <a:lnTo>
                  <a:pt x="37151" y="2369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70" name="object 1870"/>
          <p:cNvSpPr/>
          <p:nvPr/>
        </p:nvSpPr>
        <p:spPr>
          <a:xfrm>
            <a:off x="12432524" y="10539814"/>
            <a:ext cx="57150" cy="0"/>
          </a:xfrm>
          <a:custGeom>
            <a:avLst/>
            <a:gdLst/>
            <a:ahLst/>
            <a:cxnLst/>
            <a:rect l="l" t="t" r="r" b="b"/>
            <a:pathLst>
              <a:path w="57150" h="0">
                <a:moveTo>
                  <a:pt x="5701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71" name="object 1871"/>
          <p:cNvSpPr/>
          <p:nvPr/>
        </p:nvSpPr>
        <p:spPr>
          <a:xfrm>
            <a:off x="12453010" y="10578241"/>
            <a:ext cx="25400" cy="12700"/>
          </a:xfrm>
          <a:custGeom>
            <a:avLst/>
            <a:gdLst/>
            <a:ahLst/>
            <a:cxnLst/>
            <a:rect l="l" t="t" r="r" b="b"/>
            <a:pathLst>
              <a:path w="25400" h="12700">
                <a:moveTo>
                  <a:pt x="25158" y="0"/>
                </a:moveTo>
                <a:lnTo>
                  <a:pt x="24891" y="6769"/>
                </a:lnTo>
                <a:lnTo>
                  <a:pt x="19342" y="12090"/>
                </a:lnTo>
                <a:lnTo>
                  <a:pt x="12572" y="12090"/>
                </a:lnTo>
                <a:lnTo>
                  <a:pt x="5816" y="12090"/>
                </a:lnTo>
                <a:lnTo>
                  <a:pt x="228" y="6769"/>
                </a:ln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72" name="object 1872"/>
          <p:cNvSpPr/>
          <p:nvPr/>
        </p:nvSpPr>
        <p:spPr>
          <a:xfrm>
            <a:off x="12432518" y="10533355"/>
            <a:ext cx="0" cy="95250"/>
          </a:xfrm>
          <a:custGeom>
            <a:avLst/>
            <a:gdLst/>
            <a:ahLst/>
            <a:cxnLst/>
            <a:rect l="l" t="t" r="r" b="b"/>
            <a:pathLst>
              <a:path w="0" h="95250">
                <a:moveTo>
                  <a:pt x="0" y="9502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73" name="object 1873"/>
          <p:cNvSpPr/>
          <p:nvPr/>
        </p:nvSpPr>
        <p:spPr>
          <a:xfrm>
            <a:off x="12453004" y="10539810"/>
            <a:ext cx="0" cy="38735"/>
          </a:xfrm>
          <a:custGeom>
            <a:avLst/>
            <a:gdLst/>
            <a:ahLst/>
            <a:cxnLst/>
            <a:rect l="l" t="t" r="r" b="b"/>
            <a:pathLst>
              <a:path w="0" h="38734">
                <a:moveTo>
                  <a:pt x="0" y="3843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74" name="object 1874"/>
          <p:cNvSpPr/>
          <p:nvPr/>
        </p:nvSpPr>
        <p:spPr>
          <a:xfrm>
            <a:off x="12478169" y="10539810"/>
            <a:ext cx="0" cy="38735"/>
          </a:xfrm>
          <a:custGeom>
            <a:avLst/>
            <a:gdLst/>
            <a:ahLst/>
            <a:cxnLst/>
            <a:rect l="l" t="t" r="r" b="b"/>
            <a:pathLst>
              <a:path w="0" h="38734">
                <a:moveTo>
                  <a:pt x="0" y="3843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75" name="object 1875"/>
          <p:cNvSpPr/>
          <p:nvPr/>
        </p:nvSpPr>
        <p:spPr>
          <a:xfrm>
            <a:off x="12413752" y="10628459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37770" y="18923"/>
                </a:moveTo>
                <a:lnTo>
                  <a:pt x="32756" y="6066"/>
                </a:lnTo>
                <a:lnTo>
                  <a:pt x="20473" y="0"/>
                </a:lnTo>
                <a:lnTo>
                  <a:pt x="6656" y="4531"/>
                </a:lnTo>
                <a:lnTo>
                  <a:pt x="0" y="15904"/>
                </a:lnTo>
                <a:lnTo>
                  <a:pt x="4082" y="30386"/>
                </a:lnTo>
                <a:lnTo>
                  <a:pt x="14744" y="37489"/>
                </a:lnTo>
                <a:lnTo>
                  <a:pt x="29711" y="33792"/>
                </a:lnTo>
                <a:lnTo>
                  <a:pt x="37151" y="2369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76" name="object 1876"/>
          <p:cNvSpPr/>
          <p:nvPr/>
        </p:nvSpPr>
        <p:spPr>
          <a:xfrm>
            <a:off x="12430621" y="1064547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3797" y="1905"/>
                </a:moveTo>
                <a:lnTo>
                  <a:pt x="3797" y="838"/>
                </a:lnTo>
                <a:lnTo>
                  <a:pt x="2959" y="0"/>
                </a:lnTo>
                <a:lnTo>
                  <a:pt x="1892" y="0"/>
                </a:lnTo>
                <a:lnTo>
                  <a:pt x="838" y="0"/>
                </a:lnTo>
                <a:lnTo>
                  <a:pt x="0" y="838"/>
                </a:lnTo>
                <a:lnTo>
                  <a:pt x="0" y="1905"/>
                </a:lnTo>
                <a:lnTo>
                  <a:pt x="0" y="2971"/>
                </a:lnTo>
                <a:lnTo>
                  <a:pt x="838" y="3810"/>
                </a:lnTo>
                <a:lnTo>
                  <a:pt x="1892" y="3810"/>
                </a:lnTo>
                <a:lnTo>
                  <a:pt x="2959" y="3810"/>
                </a:lnTo>
                <a:lnTo>
                  <a:pt x="3797" y="2971"/>
                </a:lnTo>
                <a:lnTo>
                  <a:pt x="3797" y="190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77" name="object 1877"/>
          <p:cNvSpPr/>
          <p:nvPr/>
        </p:nvSpPr>
        <p:spPr>
          <a:xfrm>
            <a:off x="9430925" y="7317833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30403" y="15201"/>
                </a:moveTo>
                <a:lnTo>
                  <a:pt x="30403" y="6807"/>
                </a:lnTo>
                <a:lnTo>
                  <a:pt x="23596" y="0"/>
                </a:lnTo>
                <a:lnTo>
                  <a:pt x="15201" y="0"/>
                </a:lnTo>
                <a:lnTo>
                  <a:pt x="6794" y="0"/>
                </a:lnTo>
                <a:lnTo>
                  <a:pt x="0" y="6807"/>
                </a:lnTo>
                <a:lnTo>
                  <a:pt x="0" y="15201"/>
                </a:lnTo>
                <a:lnTo>
                  <a:pt x="0" y="23596"/>
                </a:lnTo>
                <a:lnTo>
                  <a:pt x="6794" y="30403"/>
                </a:lnTo>
                <a:lnTo>
                  <a:pt x="15201" y="30403"/>
                </a:lnTo>
                <a:lnTo>
                  <a:pt x="23596" y="30403"/>
                </a:lnTo>
                <a:lnTo>
                  <a:pt x="30403" y="23596"/>
                </a:lnTo>
                <a:lnTo>
                  <a:pt x="30403" y="1520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78" name="object 1878"/>
          <p:cNvSpPr/>
          <p:nvPr/>
        </p:nvSpPr>
        <p:spPr>
          <a:xfrm>
            <a:off x="9407731" y="727677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22809" y="11404"/>
                </a:moveTo>
                <a:lnTo>
                  <a:pt x="22809" y="5092"/>
                </a:lnTo>
                <a:lnTo>
                  <a:pt x="17716" y="0"/>
                </a:lnTo>
                <a:lnTo>
                  <a:pt x="11404" y="0"/>
                </a:lnTo>
                <a:lnTo>
                  <a:pt x="5092" y="0"/>
                </a:lnTo>
                <a:lnTo>
                  <a:pt x="0" y="5092"/>
                </a:lnTo>
                <a:lnTo>
                  <a:pt x="0" y="11404"/>
                </a:lnTo>
                <a:lnTo>
                  <a:pt x="0" y="17716"/>
                </a:lnTo>
                <a:lnTo>
                  <a:pt x="5092" y="22809"/>
                </a:lnTo>
                <a:lnTo>
                  <a:pt x="11404" y="22809"/>
                </a:lnTo>
                <a:lnTo>
                  <a:pt x="17716" y="22809"/>
                </a:lnTo>
                <a:lnTo>
                  <a:pt x="22809" y="17716"/>
                </a:lnTo>
                <a:lnTo>
                  <a:pt x="22809" y="114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79" name="object 1879"/>
          <p:cNvSpPr/>
          <p:nvPr/>
        </p:nvSpPr>
        <p:spPr>
          <a:xfrm>
            <a:off x="9408492" y="736686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22809" y="11404"/>
                </a:moveTo>
                <a:lnTo>
                  <a:pt x="22809" y="5092"/>
                </a:lnTo>
                <a:lnTo>
                  <a:pt x="17716" y="0"/>
                </a:lnTo>
                <a:lnTo>
                  <a:pt x="11404" y="0"/>
                </a:lnTo>
                <a:lnTo>
                  <a:pt x="5092" y="0"/>
                </a:lnTo>
                <a:lnTo>
                  <a:pt x="0" y="5092"/>
                </a:lnTo>
                <a:lnTo>
                  <a:pt x="0" y="11404"/>
                </a:lnTo>
                <a:lnTo>
                  <a:pt x="0" y="17716"/>
                </a:lnTo>
                <a:lnTo>
                  <a:pt x="5092" y="22809"/>
                </a:lnTo>
                <a:lnTo>
                  <a:pt x="11404" y="22809"/>
                </a:lnTo>
                <a:lnTo>
                  <a:pt x="17716" y="22809"/>
                </a:lnTo>
                <a:lnTo>
                  <a:pt x="22809" y="17716"/>
                </a:lnTo>
                <a:lnTo>
                  <a:pt x="22809" y="114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80" name="object 1880"/>
          <p:cNvSpPr/>
          <p:nvPr/>
        </p:nvSpPr>
        <p:spPr>
          <a:xfrm>
            <a:off x="9491734" y="732163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22809" y="11404"/>
                </a:moveTo>
                <a:lnTo>
                  <a:pt x="22809" y="5092"/>
                </a:lnTo>
                <a:lnTo>
                  <a:pt x="17716" y="0"/>
                </a:lnTo>
                <a:lnTo>
                  <a:pt x="11404" y="0"/>
                </a:lnTo>
                <a:lnTo>
                  <a:pt x="5092" y="0"/>
                </a:lnTo>
                <a:lnTo>
                  <a:pt x="0" y="5092"/>
                </a:lnTo>
                <a:lnTo>
                  <a:pt x="0" y="11404"/>
                </a:lnTo>
                <a:lnTo>
                  <a:pt x="0" y="17716"/>
                </a:lnTo>
                <a:lnTo>
                  <a:pt x="5092" y="22809"/>
                </a:lnTo>
                <a:lnTo>
                  <a:pt x="11404" y="22809"/>
                </a:lnTo>
                <a:lnTo>
                  <a:pt x="17716" y="22809"/>
                </a:lnTo>
                <a:lnTo>
                  <a:pt x="22809" y="17716"/>
                </a:lnTo>
                <a:lnTo>
                  <a:pt x="22809" y="114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81" name="object 1881"/>
          <p:cNvSpPr/>
          <p:nvPr/>
        </p:nvSpPr>
        <p:spPr>
          <a:xfrm>
            <a:off x="9739114" y="7065447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30403" y="15201"/>
                </a:moveTo>
                <a:lnTo>
                  <a:pt x="30403" y="6807"/>
                </a:lnTo>
                <a:lnTo>
                  <a:pt x="23596" y="0"/>
                </a:lnTo>
                <a:lnTo>
                  <a:pt x="15201" y="0"/>
                </a:lnTo>
                <a:lnTo>
                  <a:pt x="6794" y="0"/>
                </a:lnTo>
                <a:lnTo>
                  <a:pt x="0" y="6807"/>
                </a:lnTo>
                <a:lnTo>
                  <a:pt x="0" y="15201"/>
                </a:lnTo>
                <a:lnTo>
                  <a:pt x="0" y="23596"/>
                </a:lnTo>
                <a:lnTo>
                  <a:pt x="6794" y="30403"/>
                </a:lnTo>
                <a:lnTo>
                  <a:pt x="15201" y="30403"/>
                </a:lnTo>
                <a:lnTo>
                  <a:pt x="23596" y="30403"/>
                </a:lnTo>
                <a:lnTo>
                  <a:pt x="30403" y="23596"/>
                </a:lnTo>
                <a:lnTo>
                  <a:pt x="30403" y="1520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82" name="object 1882"/>
          <p:cNvSpPr/>
          <p:nvPr/>
        </p:nvSpPr>
        <p:spPr>
          <a:xfrm>
            <a:off x="9715920" y="702439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22809" y="11404"/>
                </a:moveTo>
                <a:lnTo>
                  <a:pt x="22809" y="5092"/>
                </a:lnTo>
                <a:lnTo>
                  <a:pt x="17716" y="0"/>
                </a:lnTo>
                <a:lnTo>
                  <a:pt x="11404" y="0"/>
                </a:lnTo>
                <a:lnTo>
                  <a:pt x="5092" y="0"/>
                </a:lnTo>
                <a:lnTo>
                  <a:pt x="0" y="5092"/>
                </a:lnTo>
                <a:lnTo>
                  <a:pt x="0" y="11404"/>
                </a:lnTo>
                <a:lnTo>
                  <a:pt x="0" y="17716"/>
                </a:lnTo>
                <a:lnTo>
                  <a:pt x="5092" y="22809"/>
                </a:lnTo>
                <a:lnTo>
                  <a:pt x="11404" y="22809"/>
                </a:lnTo>
                <a:lnTo>
                  <a:pt x="17716" y="22809"/>
                </a:lnTo>
                <a:lnTo>
                  <a:pt x="22809" y="17716"/>
                </a:lnTo>
                <a:lnTo>
                  <a:pt x="22809" y="114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83" name="object 1883"/>
          <p:cNvSpPr/>
          <p:nvPr/>
        </p:nvSpPr>
        <p:spPr>
          <a:xfrm>
            <a:off x="9716679" y="711447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22809" y="11404"/>
                </a:moveTo>
                <a:lnTo>
                  <a:pt x="22809" y="5092"/>
                </a:lnTo>
                <a:lnTo>
                  <a:pt x="17716" y="0"/>
                </a:lnTo>
                <a:lnTo>
                  <a:pt x="11404" y="0"/>
                </a:lnTo>
                <a:lnTo>
                  <a:pt x="5092" y="0"/>
                </a:lnTo>
                <a:lnTo>
                  <a:pt x="0" y="5092"/>
                </a:lnTo>
                <a:lnTo>
                  <a:pt x="0" y="11404"/>
                </a:lnTo>
                <a:lnTo>
                  <a:pt x="0" y="17716"/>
                </a:lnTo>
                <a:lnTo>
                  <a:pt x="5092" y="22809"/>
                </a:lnTo>
                <a:lnTo>
                  <a:pt x="11404" y="22809"/>
                </a:lnTo>
                <a:lnTo>
                  <a:pt x="17716" y="22809"/>
                </a:lnTo>
                <a:lnTo>
                  <a:pt x="22809" y="17716"/>
                </a:lnTo>
                <a:lnTo>
                  <a:pt x="22809" y="114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84" name="object 1884"/>
          <p:cNvSpPr/>
          <p:nvPr/>
        </p:nvSpPr>
        <p:spPr>
          <a:xfrm>
            <a:off x="9799921" y="706924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22809" y="11404"/>
                </a:moveTo>
                <a:lnTo>
                  <a:pt x="22809" y="5092"/>
                </a:lnTo>
                <a:lnTo>
                  <a:pt x="17716" y="0"/>
                </a:lnTo>
                <a:lnTo>
                  <a:pt x="11404" y="0"/>
                </a:lnTo>
                <a:lnTo>
                  <a:pt x="5092" y="0"/>
                </a:lnTo>
                <a:lnTo>
                  <a:pt x="0" y="5092"/>
                </a:lnTo>
                <a:lnTo>
                  <a:pt x="0" y="11404"/>
                </a:lnTo>
                <a:lnTo>
                  <a:pt x="0" y="17716"/>
                </a:lnTo>
                <a:lnTo>
                  <a:pt x="5092" y="22809"/>
                </a:lnTo>
                <a:lnTo>
                  <a:pt x="11404" y="22809"/>
                </a:lnTo>
                <a:lnTo>
                  <a:pt x="17716" y="22809"/>
                </a:lnTo>
                <a:lnTo>
                  <a:pt x="22809" y="17716"/>
                </a:lnTo>
                <a:lnTo>
                  <a:pt x="22809" y="114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85" name="object 1885"/>
          <p:cNvSpPr/>
          <p:nvPr/>
        </p:nvSpPr>
        <p:spPr>
          <a:xfrm>
            <a:off x="9714863" y="6920855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30403" y="15201"/>
                </a:moveTo>
                <a:lnTo>
                  <a:pt x="30403" y="6807"/>
                </a:lnTo>
                <a:lnTo>
                  <a:pt x="23596" y="0"/>
                </a:lnTo>
                <a:lnTo>
                  <a:pt x="15201" y="0"/>
                </a:lnTo>
                <a:lnTo>
                  <a:pt x="6794" y="0"/>
                </a:lnTo>
                <a:lnTo>
                  <a:pt x="0" y="6807"/>
                </a:lnTo>
                <a:lnTo>
                  <a:pt x="0" y="15201"/>
                </a:lnTo>
                <a:lnTo>
                  <a:pt x="0" y="23596"/>
                </a:lnTo>
                <a:lnTo>
                  <a:pt x="6794" y="30403"/>
                </a:lnTo>
                <a:lnTo>
                  <a:pt x="15201" y="30403"/>
                </a:lnTo>
                <a:lnTo>
                  <a:pt x="23596" y="30403"/>
                </a:lnTo>
                <a:lnTo>
                  <a:pt x="30403" y="23596"/>
                </a:lnTo>
                <a:lnTo>
                  <a:pt x="30403" y="1520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86" name="object 1886"/>
          <p:cNvSpPr/>
          <p:nvPr/>
        </p:nvSpPr>
        <p:spPr>
          <a:xfrm>
            <a:off x="9691669" y="6879800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22809" y="11404"/>
                </a:moveTo>
                <a:lnTo>
                  <a:pt x="22809" y="5092"/>
                </a:lnTo>
                <a:lnTo>
                  <a:pt x="17716" y="0"/>
                </a:lnTo>
                <a:lnTo>
                  <a:pt x="11404" y="0"/>
                </a:lnTo>
                <a:lnTo>
                  <a:pt x="5092" y="0"/>
                </a:lnTo>
                <a:lnTo>
                  <a:pt x="0" y="5092"/>
                </a:lnTo>
                <a:lnTo>
                  <a:pt x="0" y="11404"/>
                </a:lnTo>
                <a:lnTo>
                  <a:pt x="0" y="17716"/>
                </a:lnTo>
                <a:lnTo>
                  <a:pt x="5092" y="22809"/>
                </a:lnTo>
                <a:lnTo>
                  <a:pt x="11404" y="22809"/>
                </a:lnTo>
                <a:lnTo>
                  <a:pt x="17716" y="22809"/>
                </a:lnTo>
                <a:lnTo>
                  <a:pt x="22809" y="17716"/>
                </a:lnTo>
                <a:lnTo>
                  <a:pt x="22809" y="114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87" name="object 1887"/>
          <p:cNvSpPr/>
          <p:nvPr/>
        </p:nvSpPr>
        <p:spPr>
          <a:xfrm>
            <a:off x="9692429" y="696988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22809" y="11404"/>
                </a:moveTo>
                <a:lnTo>
                  <a:pt x="22809" y="5092"/>
                </a:lnTo>
                <a:lnTo>
                  <a:pt x="17716" y="0"/>
                </a:lnTo>
                <a:lnTo>
                  <a:pt x="11404" y="0"/>
                </a:lnTo>
                <a:lnTo>
                  <a:pt x="5092" y="0"/>
                </a:lnTo>
                <a:lnTo>
                  <a:pt x="0" y="5092"/>
                </a:lnTo>
                <a:lnTo>
                  <a:pt x="0" y="11404"/>
                </a:lnTo>
                <a:lnTo>
                  <a:pt x="0" y="17716"/>
                </a:lnTo>
                <a:lnTo>
                  <a:pt x="5092" y="22809"/>
                </a:lnTo>
                <a:lnTo>
                  <a:pt x="11404" y="22809"/>
                </a:lnTo>
                <a:lnTo>
                  <a:pt x="17716" y="22809"/>
                </a:lnTo>
                <a:lnTo>
                  <a:pt x="22809" y="17716"/>
                </a:lnTo>
                <a:lnTo>
                  <a:pt x="22809" y="114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88" name="object 1888"/>
          <p:cNvSpPr/>
          <p:nvPr/>
        </p:nvSpPr>
        <p:spPr>
          <a:xfrm>
            <a:off x="9775671" y="6924652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22809" y="11404"/>
                </a:moveTo>
                <a:lnTo>
                  <a:pt x="22809" y="5092"/>
                </a:lnTo>
                <a:lnTo>
                  <a:pt x="17716" y="0"/>
                </a:lnTo>
                <a:lnTo>
                  <a:pt x="11404" y="0"/>
                </a:lnTo>
                <a:lnTo>
                  <a:pt x="5092" y="0"/>
                </a:lnTo>
                <a:lnTo>
                  <a:pt x="0" y="5092"/>
                </a:lnTo>
                <a:lnTo>
                  <a:pt x="0" y="11404"/>
                </a:lnTo>
                <a:lnTo>
                  <a:pt x="0" y="17716"/>
                </a:lnTo>
                <a:lnTo>
                  <a:pt x="5092" y="22809"/>
                </a:lnTo>
                <a:lnTo>
                  <a:pt x="11404" y="22809"/>
                </a:lnTo>
                <a:lnTo>
                  <a:pt x="17716" y="22809"/>
                </a:lnTo>
                <a:lnTo>
                  <a:pt x="22809" y="17716"/>
                </a:lnTo>
                <a:lnTo>
                  <a:pt x="22809" y="114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89" name="object 1889"/>
          <p:cNvSpPr/>
          <p:nvPr/>
        </p:nvSpPr>
        <p:spPr>
          <a:xfrm>
            <a:off x="9548910" y="669302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30403" y="15201"/>
                </a:moveTo>
                <a:lnTo>
                  <a:pt x="30403" y="6807"/>
                </a:lnTo>
                <a:lnTo>
                  <a:pt x="23596" y="0"/>
                </a:lnTo>
                <a:lnTo>
                  <a:pt x="15201" y="0"/>
                </a:lnTo>
                <a:lnTo>
                  <a:pt x="6794" y="0"/>
                </a:lnTo>
                <a:lnTo>
                  <a:pt x="0" y="6807"/>
                </a:lnTo>
                <a:lnTo>
                  <a:pt x="0" y="15201"/>
                </a:lnTo>
                <a:lnTo>
                  <a:pt x="0" y="23596"/>
                </a:lnTo>
                <a:lnTo>
                  <a:pt x="6794" y="30403"/>
                </a:lnTo>
                <a:lnTo>
                  <a:pt x="15201" y="30403"/>
                </a:lnTo>
                <a:lnTo>
                  <a:pt x="23596" y="30403"/>
                </a:lnTo>
                <a:lnTo>
                  <a:pt x="30403" y="23596"/>
                </a:lnTo>
                <a:lnTo>
                  <a:pt x="30403" y="1520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90" name="object 1890"/>
          <p:cNvSpPr/>
          <p:nvPr/>
        </p:nvSpPr>
        <p:spPr>
          <a:xfrm>
            <a:off x="9525716" y="665196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22809" y="11404"/>
                </a:moveTo>
                <a:lnTo>
                  <a:pt x="22809" y="5092"/>
                </a:lnTo>
                <a:lnTo>
                  <a:pt x="17716" y="0"/>
                </a:lnTo>
                <a:lnTo>
                  <a:pt x="11404" y="0"/>
                </a:lnTo>
                <a:lnTo>
                  <a:pt x="5092" y="0"/>
                </a:lnTo>
                <a:lnTo>
                  <a:pt x="0" y="5092"/>
                </a:lnTo>
                <a:lnTo>
                  <a:pt x="0" y="11404"/>
                </a:lnTo>
                <a:lnTo>
                  <a:pt x="0" y="17716"/>
                </a:lnTo>
                <a:lnTo>
                  <a:pt x="5092" y="22809"/>
                </a:lnTo>
                <a:lnTo>
                  <a:pt x="11404" y="22809"/>
                </a:lnTo>
                <a:lnTo>
                  <a:pt x="17716" y="22809"/>
                </a:lnTo>
                <a:lnTo>
                  <a:pt x="22809" y="17716"/>
                </a:lnTo>
                <a:lnTo>
                  <a:pt x="22809" y="114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91" name="object 1891"/>
          <p:cNvSpPr/>
          <p:nvPr/>
        </p:nvSpPr>
        <p:spPr>
          <a:xfrm>
            <a:off x="9526475" y="674205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22809" y="11404"/>
                </a:moveTo>
                <a:lnTo>
                  <a:pt x="22809" y="5092"/>
                </a:lnTo>
                <a:lnTo>
                  <a:pt x="17716" y="0"/>
                </a:lnTo>
                <a:lnTo>
                  <a:pt x="11404" y="0"/>
                </a:lnTo>
                <a:lnTo>
                  <a:pt x="5092" y="0"/>
                </a:lnTo>
                <a:lnTo>
                  <a:pt x="0" y="5092"/>
                </a:lnTo>
                <a:lnTo>
                  <a:pt x="0" y="11404"/>
                </a:lnTo>
                <a:lnTo>
                  <a:pt x="0" y="17716"/>
                </a:lnTo>
                <a:lnTo>
                  <a:pt x="5092" y="22809"/>
                </a:lnTo>
                <a:lnTo>
                  <a:pt x="11404" y="22809"/>
                </a:lnTo>
                <a:lnTo>
                  <a:pt x="17716" y="22809"/>
                </a:lnTo>
                <a:lnTo>
                  <a:pt x="22809" y="17716"/>
                </a:lnTo>
                <a:lnTo>
                  <a:pt x="22809" y="114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92" name="object 1892"/>
          <p:cNvSpPr/>
          <p:nvPr/>
        </p:nvSpPr>
        <p:spPr>
          <a:xfrm>
            <a:off x="9609718" y="6696817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22809" y="11404"/>
                </a:moveTo>
                <a:lnTo>
                  <a:pt x="22809" y="5092"/>
                </a:lnTo>
                <a:lnTo>
                  <a:pt x="17716" y="0"/>
                </a:lnTo>
                <a:lnTo>
                  <a:pt x="11404" y="0"/>
                </a:lnTo>
                <a:lnTo>
                  <a:pt x="5092" y="0"/>
                </a:lnTo>
                <a:lnTo>
                  <a:pt x="0" y="5092"/>
                </a:lnTo>
                <a:lnTo>
                  <a:pt x="0" y="11404"/>
                </a:lnTo>
                <a:lnTo>
                  <a:pt x="0" y="17716"/>
                </a:lnTo>
                <a:lnTo>
                  <a:pt x="5092" y="22809"/>
                </a:lnTo>
                <a:lnTo>
                  <a:pt x="11404" y="22809"/>
                </a:lnTo>
                <a:lnTo>
                  <a:pt x="17716" y="22809"/>
                </a:lnTo>
                <a:lnTo>
                  <a:pt x="22809" y="17716"/>
                </a:lnTo>
                <a:lnTo>
                  <a:pt x="22809" y="114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93" name="object 1893"/>
          <p:cNvSpPr/>
          <p:nvPr/>
        </p:nvSpPr>
        <p:spPr>
          <a:xfrm>
            <a:off x="7602326" y="3250349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30403" y="15201"/>
                </a:moveTo>
                <a:lnTo>
                  <a:pt x="30403" y="6807"/>
                </a:lnTo>
                <a:lnTo>
                  <a:pt x="23596" y="0"/>
                </a:lnTo>
                <a:lnTo>
                  <a:pt x="15201" y="0"/>
                </a:lnTo>
                <a:lnTo>
                  <a:pt x="6794" y="0"/>
                </a:lnTo>
                <a:lnTo>
                  <a:pt x="0" y="6807"/>
                </a:lnTo>
                <a:lnTo>
                  <a:pt x="0" y="15201"/>
                </a:lnTo>
                <a:lnTo>
                  <a:pt x="0" y="23596"/>
                </a:lnTo>
                <a:lnTo>
                  <a:pt x="6794" y="30403"/>
                </a:lnTo>
                <a:lnTo>
                  <a:pt x="15201" y="30403"/>
                </a:lnTo>
                <a:lnTo>
                  <a:pt x="23596" y="30403"/>
                </a:lnTo>
                <a:lnTo>
                  <a:pt x="30403" y="23596"/>
                </a:lnTo>
                <a:lnTo>
                  <a:pt x="30403" y="1520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94" name="object 1894"/>
          <p:cNvSpPr/>
          <p:nvPr/>
        </p:nvSpPr>
        <p:spPr>
          <a:xfrm>
            <a:off x="7579132" y="320929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22809" y="11404"/>
                </a:moveTo>
                <a:lnTo>
                  <a:pt x="22809" y="5105"/>
                </a:lnTo>
                <a:lnTo>
                  <a:pt x="17716" y="0"/>
                </a:lnTo>
                <a:lnTo>
                  <a:pt x="11404" y="0"/>
                </a:lnTo>
                <a:lnTo>
                  <a:pt x="5092" y="0"/>
                </a:lnTo>
                <a:lnTo>
                  <a:pt x="0" y="5105"/>
                </a:lnTo>
                <a:lnTo>
                  <a:pt x="0" y="11404"/>
                </a:lnTo>
                <a:lnTo>
                  <a:pt x="0" y="17703"/>
                </a:lnTo>
                <a:lnTo>
                  <a:pt x="5092" y="22809"/>
                </a:lnTo>
                <a:lnTo>
                  <a:pt x="11404" y="22809"/>
                </a:lnTo>
                <a:lnTo>
                  <a:pt x="17716" y="22809"/>
                </a:lnTo>
                <a:lnTo>
                  <a:pt x="22809" y="17703"/>
                </a:lnTo>
                <a:lnTo>
                  <a:pt x="22809" y="114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95" name="object 1895"/>
          <p:cNvSpPr/>
          <p:nvPr/>
        </p:nvSpPr>
        <p:spPr>
          <a:xfrm>
            <a:off x="7579892" y="329937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22809" y="11404"/>
                </a:moveTo>
                <a:lnTo>
                  <a:pt x="22809" y="5105"/>
                </a:lnTo>
                <a:lnTo>
                  <a:pt x="17716" y="0"/>
                </a:lnTo>
                <a:lnTo>
                  <a:pt x="11404" y="0"/>
                </a:lnTo>
                <a:lnTo>
                  <a:pt x="5092" y="0"/>
                </a:lnTo>
                <a:lnTo>
                  <a:pt x="0" y="5105"/>
                </a:lnTo>
                <a:lnTo>
                  <a:pt x="0" y="11404"/>
                </a:lnTo>
                <a:lnTo>
                  <a:pt x="0" y="17703"/>
                </a:lnTo>
                <a:lnTo>
                  <a:pt x="5092" y="22809"/>
                </a:lnTo>
                <a:lnTo>
                  <a:pt x="11404" y="22809"/>
                </a:lnTo>
                <a:lnTo>
                  <a:pt x="17716" y="22809"/>
                </a:lnTo>
                <a:lnTo>
                  <a:pt x="22809" y="17703"/>
                </a:lnTo>
                <a:lnTo>
                  <a:pt x="22809" y="114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96" name="object 1896"/>
          <p:cNvSpPr/>
          <p:nvPr/>
        </p:nvSpPr>
        <p:spPr>
          <a:xfrm>
            <a:off x="7663135" y="325414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22809" y="11404"/>
                </a:moveTo>
                <a:lnTo>
                  <a:pt x="22809" y="5105"/>
                </a:lnTo>
                <a:lnTo>
                  <a:pt x="17716" y="0"/>
                </a:lnTo>
                <a:lnTo>
                  <a:pt x="11404" y="0"/>
                </a:lnTo>
                <a:lnTo>
                  <a:pt x="5092" y="0"/>
                </a:lnTo>
                <a:lnTo>
                  <a:pt x="0" y="5105"/>
                </a:lnTo>
                <a:lnTo>
                  <a:pt x="0" y="11404"/>
                </a:lnTo>
                <a:lnTo>
                  <a:pt x="0" y="17703"/>
                </a:lnTo>
                <a:lnTo>
                  <a:pt x="5092" y="22809"/>
                </a:lnTo>
                <a:lnTo>
                  <a:pt x="11404" y="22809"/>
                </a:lnTo>
                <a:lnTo>
                  <a:pt x="17716" y="22809"/>
                </a:lnTo>
                <a:lnTo>
                  <a:pt x="22809" y="17703"/>
                </a:lnTo>
                <a:lnTo>
                  <a:pt x="22809" y="114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97" name="object 1897"/>
          <p:cNvSpPr/>
          <p:nvPr/>
        </p:nvSpPr>
        <p:spPr>
          <a:xfrm>
            <a:off x="1289584" y="8486344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41757" y="0"/>
                </a:moveTo>
                <a:lnTo>
                  <a:pt x="34264" y="0"/>
                </a:lnTo>
                <a:lnTo>
                  <a:pt x="26923" y="1485"/>
                </a:lnTo>
                <a:lnTo>
                  <a:pt x="0" y="34289"/>
                </a:lnTo>
                <a:lnTo>
                  <a:pt x="0" y="41770"/>
                </a:lnTo>
                <a:lnTo>
                  <a:pt x="26923" y="74574"/>
                </a:lnTo>
                <a:lnTo>
                  <a:pt x="34264" y="76022"/>
                </a:lnTo>
                <a:lnTo>
                  <a:pt x="41757" y="76022"/>
                </a:lnTo>
                <a:lnTo>
                  <a:pt x="74561" y="49110"/>
                </a:lnTo>
                <a:lnTo>
                  <a:pt x="76022" y="41770"/>
                </a:lnTo>
                <a:lnTo>
                  <a:pt x="76022" y="34289"/>
                </a:lnTo>
                <a:lnTo>
                  <a:pt x="49098" y="1485"/>
                </a:lnTo>
                <a:lnTo>
                  <a:pt x="417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98" name="object 1898"/>
          <p:cNvSpPr/>
          <p:nvPr/>
        </p:nvSpPr>
        <p:spPr>
          <a:xfrm>
            <a:off x="1323844" y="8486344"/>
            <a:ext cx="7620" cy="0"/>
          </a:xfrm>
          <a:custGeom>
            <a:avLst/>
            <a:gdLst/>
            <a:ahLst/>
            <a:cxnLst/>
            <a:rect l="l" t="t" r="r" b="b"/>
            <a:pathLst>
              <a:path w="7619" h="0">
                <a:moveTo>
                  <a:pt x="7493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99" name="object 1899"/>
          <p:cNvSpPr/>
          <p:nvPr/>
        </p:nvSpPr>
        <p:spPr>
          <a:xfrm>
            <a:off x="1331339" y="8486341"/>
            <a:ext cx="7620" cy="1905"/>
          </a:xfrm>
          <a:custGeom>
            <a:avLst/>
            <a:gdLst/>
            <a:ahLst/>
            <a:cxnLst/>
            <a:rect l="l" t="t" r="r" b="b"/>
            <a:pathLst>
              <a:path w="7619" h="1904">
                <a:moveTo>
                  <a:pt x="7340" y="148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00" name="object 1900"/>
          <p:cNvSpPr/>
          <p:nvPr/>
        </p:nvSpPr>
        <p:spPr>
          <a:xfrm>
            <a:off x="1338686" y="8487833"/>
            <a:ext cx="6985" cy="3175"/>
          </a:xfrm>
          <a:custGeom>
            <a:avLst/>
            <a:gdLst/>
            <a:ahLst/>
            <a:cxnLst/>
            <a:rect l="l" t="t" r="r" b="b"/>
            <a:pathLst>
              <a:path w="6984" h="3175">
                <a:moveTo>
                  <a:pt x="6908" y="284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01" name="object 1901"/>
          <p:cNvSpPr/>
          <p:nvPr/>
        </p:nvSpPr>
        <p:spPr>
          <a:xfrm>
            <a:off x="1345598" y="8490681"/>
            <a:ext cx="6350" cy="4445"/>
          </a:xfrm>
          <a:custGeom>
            <a:avLst/>
            <a:gdLst/>
            <a:ahLst/>
            <a:cxnLst/>
            <a:rect l="l" t="t" r="r" b="b"/>
            <a:pathLst>
              <a:path w="6350" h="4445">
                <a:moveTo>
                  <a:pt x="6222" y="414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02" name="object 1902"/>
          <p:cNvSpPr/>
          <p:nvPr/>
        </p:nvSpPr>
        <p:spPr>
          <a:xfrm>
            <a:off x="1351819" y="849482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5295" y="532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03" name="object 1903"/>
          <p:cNvSpPr/>
          <p:nvPr/>
        </p:nvSpPr>
        <p:spPr>
          <a:xfrm>
            <a:off x="1357111" y="8500141"/>
            <a:ext cx="4445" cy="6350"/>
          </a:xfrm>
          <a:custGeom>
            <a:avLst/>
            <a:gdLst/>
            <a:ahLst/>
            <a:cxnLst/>
            <a:rect l="l" t="t" r="r" b="b"/>
            <a:pathLst>
              <a:path w="4444" h="6350">
                <a:moveTo>
                  <a:pt x="4165" y="623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04" name="object 1904"/>
          <p:cNvSpPr/>
          <p:nvPr/>
        </p:nvSpPr>
        <p:spPr>
          <a:xfrm>
            <a:off x="1361282" y="8506372"/>
            <a:ext cx="3175" cy="6985"/>
          </a:xfrm>
          <a:custGeom>
            <a:avLst/>
            <a:gdLst/>
            <a:ahLst/>
            <a:cxnLst/>
            <a:rect l="l" t="t" r="r" b="b"/>
            <a:pathLst>
              <a:path w="3175" h="6984">
                <a:moveTo>
                  <a:pt x="2857" y="6883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05" name="object 1905"/>
          <p:cNvSpPr/>
          <p:nvPr/>
        </p:nvSpPr>
        <p:spPr>
          <a:xfrm>
            <a:off x="1364142" y="8513251"/>
            <a:ext cx="1905" cy="7620"/>
          </a:xfrm>
          <a:custGeom>
            <a:avLst/>
            <a:gdLst/>
            <a:ahLst/>
            <a:cxnLst/>
            <a:rect l="l" t="t" r="r" b="b"/>
            <a:pathLst>
              <a:path w="1905" h="7620">
                <a:moveTo>
                  <a:pt x="1460" y="737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06" name="object 1906"/>
          <p:cNvSpPr/>
          <p:nvPr/>
        </p:nvSpPr>
        <p:spPr>
          <a:xfrm>
            <a:off x="1362180" y="8524371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749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07" name="object 1907"/>
          <p:cNvSpPr/>
          <p:nvPr/>
        </p:nvSpPr>
        <p:spPr>
          <a:xfrm>
            <a:off x="1364139" y="8528113"/>
            <a:ext cx="1905" cy="7620"/>
          </a:xfrm>
          <a:custGeom>
            <a:avLst/>
            <a:gdLst/>
            <a:ahLst/>
            <a:cxnLst/>
            <a:rect l="l" t="t" r="r" b="b"/>
            <a:pathLst>
              <a:path w="1905" h="7620">
                <a:moveTo>
                  <a:pt x="0" y="7340"/>
                </a:moveTo>
                <a:lnTo>
                  <a:pt x="146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08" name="object 1908"/>
          <p:cNvSpPr/>
          <p:nvPr/>
        </p:nvSpPr>
        <p:spPr>
          <a:xfrm>
            <a:off x="1361277" y="8535450"/>
            <a:ext cx="3175" cy="6985"/>
          </a:xfrm>
          <a:custGeom>
            <a:avLst/>
            <a:gdLst/>
            <a:ahLst/>
            <a:cxnLst/>
            <a:rect l="l" t="t" r="r" b="b"/>
            <a:pathLst>
              <a:path w="3175" h="6984">
                <a:moveTo>
                  <a:pt x="0" y="6921"/>
                </a:moveTo>
                <a:lnTo>
                  <a:pt x="285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09" name="object 1909"/>
          <p:cNvSpPr/>
          <p:nvPr/>
        </p:nvSpPr>
        <p:spPr>
          <a:xfrm>
            <a:off x="1357115" y="8542370"/>
            <a:ext cx="4445" cy="6350"/>
          </a:xfrm>
          <a:custGeom>
            <a:avLst/>
            <a:gdLst/>
            <a:ahLst/>
            <a:cxnLst/>
            <a:rect l="l" t="t" r="r" b="b"/>
            <a:pathLst>
              <a:path w="4444" h="6350">
                <a:moveTo>
                  <a:pt x="0" y="6235"/>
                </a:moveTo>
                <a:lnTo>
                  <a:pt x="416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10" name="object 1910"/>
          <p:cNvSpPr/>
          <p:nvPr/>
        </p:nvSpPr>
        <p:spPr>
          <a:xfrm>
            <a:off x="1351820" y="854860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0" y="5283"/>
                </a:moveTo>
                <a:lnTo>
                  <a:pt x="529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11" name="object 1911"/>
          <p:cNvSpPr/>
          <p:nvPr/>
        </p:nvSpPr>
        <p:spPr>
          <a:xfrm>
            <a:off x="1345595" y="8553891"/>
            <a:ext cx="6350" cy="4445"/>
          </a:xfrm>
          <a:custGeom>
            <a:avLst/>
            <a:gdLst/>
            <a:ahLst/>
            <a:cxnLst/>
            <a:rect l="l" t="t" r="r" b="b"/>
            <a:pathLst>
              <a:path w="6350" h="4445">
                <a:moveTo>
                  <a:pt x="0" y="4140"/>
                </a:moveTo>
                <a:lnTo>
                  <a:pt x="622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12" name="object 1912"/>
          <p:cNvSpPr/>
          <p:nvPr/>
        </p:nvSpPr>
        <p:spPr>
          <a:xfrm>
            <a:off x="1338680" y="8558038"/>
            <a:ext cx="6985" cy="3175"/>
          </a:xfrm>
          <a:custGeom>
            <a:avLst/>
            <a:gdLst/>
            <a:ahLst/>
            <a:cxnLst/>
            <a:rect l="l" t="t" r="r" b="b"/>
            <a:pathLst>
              <a:path w="6984" h="3175">
                <a:moveTo>
                  <a:pt x="0" y="2882"/>
                </a:moveTo>
                <a:lnTo>
                  <a:pt x="6908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13" name="object 1913"/>
          <p:cNvSpPr/>
          <p:nvPr/>
        </p:nvSpPr>
        <p:spPr>
          <a:xfrm>
            <a:off x="1331337" y="8560917"/>
            <a:ext cx="7620" cy="1905"/>
          </a:xfrm>
          <a:custGeom>
            <a:avLst/>
            <a:gdLst/>
            <a:ahLst/>
            <a:cxnLst/>
            <a:rect l="l" t="t" r="r" b="b"/>
            <a:pathLst>
              <a:path w="7619" h="1904">
                <a:moveTo>
                  <a:pt x="0" y="1447"/>
                </a:moveTo>
                <a:lnTo>
                  <a:pt x="734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14" name="object 1914"/>
          <p:cNvSpPr/>
          <p:nvPr/>
        </p:nvSpPr>
        <p:spPr>
          <a:xfrm>
            <a:off x="1323849" y="8562365"/>
            <a:ext cx="7620" cy="0"/>
          </a:xfrm>
          <a:custGeom>
            <a:avLst/>
            <a:gdLst/>
            <a:ahLst/>
            <a:cxnLst/>
            <a:rect l="l" t="t" r="r" b="b"/>
            <a:pathLst>
              <a:path w="7619" h="0">
                <a:moveTo>
                  <a:pt x="0" y="0"/>
                </a:moveTo>
                <a:lnTo>
                  <a:pt x="749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15" name="object 1915"/>
          <p:cNvSpPr/>
          <p:nvPr/>
        </p:nvSpPr>
        <p:spPr>
          <a:xfrm>
            <a:off x="1316506" y="8560921"/>
            <a:ext cx="7620" cy="1905"/>
          </a:xfrm>
          <a:custGeom>
            <a:avLst/>
            <a:gdLst/>
            <a:ahLst/>
            <a:cxnLst/>
            <a:rect l="l" t="t" r="r" b="b"/>
            <a:pathLst>
              <a:path w="7619" h="1904">
                <a:moveTo>
                  <a:pt x="0" y="0"/>
                </a:moveTo>
                <a:lnTo>
                  <a:pt x="7340" y="144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16" name="object 1916"/>
          <p:cNvSpPr/>
          <p:nvPr/>
        </p:nvSpPr>
        <p:spPr>
          <a:xfrm>
            <a:off x="1309587" y="8558031"/>
            <a:ext cx="6985" cy="3175"/>
          </a:xfrm>
          <a:custGeom>
            <a:avLst/>
            <a:gdLst/>
            <a:ahLst/>
            <a:cxnLst/>
            <a:rect l="l" t="t" r="r" b="b"/>
            <a:pathLst>
              <a:path w="6984" h="3175">
                <a:moveTo>
                  <a:pt x="0" y="0"/>
                </a:moveTo>
                <a:lnTo>
                  <a:pt x="6921" y="288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17" name="object 1917"/>
          <p:cNvSpPr/>
          <p:nvPr/>
        </p:nvSpPr>
        <p:spPr>
          <a:xfrm>
            <a:off x="1303361" y="8553889"/>
            <a:ext cx="6350" cy="4445"/>
          </a:xfrm>
          <a:custGeom>
            <a:avLst/>
            <a:gdLst/>
            <a:ahLst/>
            <a:cxnLst/>
            <a:rect l="l" t="t" r="r" b="b"/>
            <a:pathLst>
              <a:path w="6350" h="4445">
                <a:moveTo>
                  <a:pt x="0" y="0"/>
                </a:moveTo>
                <a:lnTo>
                  <a:pt x="6223" y="414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18" name="object 1918"/>
          <p:cNvSpPr/>
          <p:nvPr/>
        </p:nvSpPr>
        <p:spPr>
          <a:xfrm>
            <a:off x="1298066" y="854860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0" y="0"/>
                </a:moveTo>
                <a:lnTo>
                  <a:pt x="5295" y="528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19" name="object 1919"/>
          <p:cNvSpPr/>
          <p:nvPr/>
        </p:nvSpPr>
        <p:spPr>
          <a:xfrm>
            <a:off x="1293909" y="8542371"/>
            <a:ext cx="4445" cy="6350"/>
          </a:xfrm>
          <a:custGeom>
            <a:avLst/>
            <a:gdLst/>
            <a:ahLst/>
            <a:cxnLst/>
            <a:rect l="l" t="t" r="r" b="b"/>
            <a:pathLst>
              <a:path w="4444" h="6350">
                <a:moveTo>
                  <a:pt x="0" y="0"/>
                </a:moveTo>
                <a:lnTo>
                  <a:pt x="4152" y="623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20" name="object 1920"/>
          <p:cNvSpPr/>
          <p:nvPr/>
        </p:nvSpPr>
        <p:spPr>
          <a:xfrm>
            <a:off x="1291042" y="8535454"/>
            <a:ext cx="3175" cy="6985"/>
          </a:xfrm>
          <a:custGeom>
            <a:avLst/>
            <a:gdLst/>
            <a:ahLst/>
            <a:cxnLst/>
            <a:rect l="l" t="t" r="r" b="b"/>
            <a:pathLst>
              <a:path w="3175" h="6984">
                <a:moveTo>
                  <a:pt x="0" y="0"/>
                </a:moveTo>
                <a:lnTo>
                  <a:pt x="2870" y="692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21" name="object 1921"/>
          <p:cNvSpPr/>
          <p:nvPr/>
        </p:nvSpPr>
        <p:spPr>
          <a:xfrm>
            <a:off x="1289583" y="8528118"/>
            <a:ext cx="1905" cy="7620"/>
          </a:xfrm>
          <a:custGeom>
            <a:avLst/>
            <a:gdLst/>
            <a:ahLst/>
            <a:cxnLst/>
            <a:rect l="l" t="t" r="r" b="b"/>
            <a:pathLst>
              <a:path w="1905" h="7620">
                <a:moveTo>
                  <a:pt x="0" y="0"/>
                </a:moveTo>
                <a:lnTo>
                  <a:pt x="1460" y="734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22" name="object 1922"/>
          <p:cNvSpPr/>
          <p:nvPr/>
        </p:nvSpPr>
        <p:spPr>
          <a:xfrm>
            <a:off x="1286160" y="8524377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749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23" name="object 1923"/>
          <p:cNvSpPr/>
          <p:nvPr/>
        </p:nvSpPr>
        <p:spPr>
          <a:xfrm>
            <a:off x="1289582" y="8513255"/>
            <a:ext cx="1905" cy="7620"/>
          </a:xfrm>
          <a:custGeom>
            <a:avLst/>
            <a:gdLst/>
            <a:ahLst/>
            <a:cxnLst/>
            <a:rect l="l" t="t" r="r" b="b"/>
            <a:pathLst>
              <a:path w="1905" h="7620">
                <a:moveTo>
                  <a:pt x="1460" y="0"/>
                </a:moveTo>
                <a:lnTo>
                  <a:pt x="0" y="737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24" name="object 1924"/>
          <p:cNvSpPr/>
          <p:nvPr/>
        </p:nvSpPr>
        <p:spPr>
          <a:xfrm>
            <a:off x="1291038" y="8506377"/>
            <a:ext cx="3175" cy="6985"/>
          </a:xfrm>
          <a:custGeom>
            <a:avLst/>
            <a:gdLst/>
            <a:ahLst/>
            <a:cxnLst/>
            <a:rect l="l" t="t" r="r" b="b"/>
            <a:pathLst>
              <a:path w="3175" h="6984">
                <a:moveTo>
                  <a:pt x="2870" y="0"/>
                </a:moveTo>
                <a:lnTo>
                  <a:pt x="0" y="688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25" name="object 1925"/>
          <p:cNvSpPr/>
          <p:nvPr/>
        </p:nvSpPr>
        <p:spPr>
          <a:xfrm>
            <a:off x="1293914" y="8500143"/>
            <a:ext cx="4445" cy="6350"/>
          </a:xfrm>
          <a:custGeom>
            <a:avLst/>
            <a:gdLst/>
            <a:ahLst/>
            <a:cxnLst/>
            <a:rect l="l" t="t" r="r" b="b"/>
            <a:pathLst>
              <a:path w="4444" h="6350">
                <a:moveTo>
                  <a:pt x="4152" y="0"/>
                </a:moveTo>
                <a:lnTo>
                  <a:pt x="0" y="623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26" name="object 1926"/>
          <p:cNvSpPr/>
          <p:nvPr/>
        </p:nvSpPr>
        <p:spPr>
          <a:xfrm>
            <a:off x="1298065" y="849482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5295" y="0"/>
                </a:moveTo>
                <a:lnTo>
                  <a:pt x="0" y="532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27" name="object 1927"/>
          <p:cNvSpPr/>
          <p:nvPr/>
        </p:nvSpPr>
        <p:spPr>
          <a:xfrm>
            <a:off x="1303364" y="8490677"/>
            <a:ext cx="6350" cy="4445"/>
          </a:xfrm>
          <a:custGeom>
            <a:avLst/>
            <a:gdLst/>
            <a:ahLst/>
            <a:cxnLst/>
            <a:rect l="l" t="t" r="r" b="b"/>
            <a:pathLst>
              <a:path w="6350" h="4445">
                <a:moveTo>
                  <a:pt x="6222" y="0"/>
                </a:moveTo>
                <a:lnTo>
                  <a:pt x="0" y="414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28" name="object 1928"/>
          <p:cNvSpPr/>
          <p:nvPr/>
        </p:nvSpPr>
        <p:spPr>
          <a:xfrm>
            <a:off x="1309584" y="8487827"/>
            <a:ext cx="6985" cy="3175"/>
          </a:xfrm>
          <a:custGeom>
            <a:avLst/>
            <a:gdLst/>
            <a:ahLst/>
            <a:cxnLst/>
            <a:rect l="l" t="t" r="r" b="b"/>
            <a:pathLst>
              <a:path w="6984" h="3175">
                <a:moveTo>
                  <a:pt x="6921" y="0"/>
                </a:moveTo>
                <a:lnTo>
                  <a:pt x="0" y="284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29" name="object 1929"/>
          <p:cNvSpPr/>
          <p:nvPr/>
        </p:nvSpPr>
        <p:spPr>
          <a:xfrm>
            <a:off x="1316508" y="8486344"/>
            <a:ext cx="7620" cy="1905"/>
          </a:xfrm>
          <a:custGeom>
            <a:avLst/>
            <a:gdLst/>
            <a:ahLst/>
            <a:cxnLst/>
            <a:rect l="l" t="t" r="r" b="b"/>
            <a:pathLst>
              <a:path w="7619" h="1904">
                <a:moveTo>
                  <a:pt x="7340" y="0"/>
                </a:moveTo>
                <a:lnTo>
                  <a:pt x="0" y="148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30" name="object 1930"/>
          <p:cNvSpPr/>
          <p:nvPr/>
        </p:nvSpPr>
        <p:spPr>
          <a:xfrm>
            <a:off x="1289583" y="8524355"/>
            <a:ext cx="76200" cy="0"/>
          </a:xfrm>
          <a:custGeom>
            <a:avLst/>
            <a:gdLst/>
            <a:ahLst/>
            <a:cxnLst/>
            <a:rect l="l" t="t" r="r" b="b"/>
            <a:pathLst>
              <a:path w="76200" h="0">
                <a:moveTo>
                  <a:pt x="0" y="0"/>
                </a:moveTo>
                <a:lnTo>
                  <a:pt x="7602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31" name="object 1931"/>
          <p:cNvSpPr/>
          <p:nvPr/>
        </p:nvSpPr>
        <p:spPr>
          <a:xfrm>
            <a:off x="1290064" y="8486496"/>
            <a:ext cx="75565" cy="75565"/>
          </a:xfrm>
          <a:custGeom>
            <a:avLst/>
            <a:gdLst/>
            <a:ahLst/>
            <a:cxnLst/>
            <a:rect l="l" t="t" r="r" b="b"/>
            <a:pathLst>
              <a:path w="75565" h="75565">
                <a:moveTo>
                  <a:pt x="75538" y="37858"/>
                </a:moveTo>
                <a:lnTo>
                  <a:pt x="72861" y="23822"/>
                </a:lnTo>
                <a:lnTo>
                  <a:pt x="65516" y="12144"/>
                </a:lnTo>
                <a:lnTo>
                  <a:pt x="54536" y="3858"/>
                </a:lnTo>
                <a:lnTo>
                  <a:pt x="40952" y="0"/>
                </a:lnTo>
                <a:lnTo>
                  <a:pt x="25676" y="2365"/>
                </a:lnTo>
                <a:lnTo>
                  <a:pt x="13317" y="9061"/>
                </a:lnTo>
                <a:lnTo>
                  <a:pt x="4538" y="19177"/>
                </a:lnTo>
                <a:lnTo>
                  <a:pt x="0" y="31803"/>
                </a:lnTo>
                <a:lnTo>
                  <a:pt x="2020" y="47922"/>
                </a:lnTo>
                <a:lnTo>
                  <a:pt x="8158" y="60781"/>
                </a:lnTo>
                <a:lnTo>
                  <a:pt x="17582" y="69950"/>
                </a:lnTo>
                <a:lnTo>
                  <a:pt x="29465" y="74998"/>
                </a:lnTo>
                <a:lnTo>
                  <a:pt x="46178" y="73296"/>
                </a:lnTo>
                <a:lnTo>
                  <a:pt x="59407" y="67610"/>
                </a:lnTo>
                <a:lnTo>
                  <a:pt x="68871" y="58722"/>
                </a:lnTo>
                <a:lnTo>
                  <a:pt x="74293" y="4741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32" name="object 1932"/>
          <p:cNvSpPr/>
          <p:nvPr/>
        </p:nvSpPr>
        <p:spPr>
          <a:xfrm>
            <a:off x="11556414" y="3123167"/>
            <a:ext cx="7620" cy="1905"/>
          </a:xfrm>
          <a:custGeom>
            <a:avLst/>
            <a:gdLst/>
            <a:ahLst/>
            <a:cxnLst/>
            <a:rect l="l" t="t" r="r" b="b"/>
            <a:pathLst>
              <a:path w="7620" h="1905">
                <a:moveTo>
                  <a:pt x="7340" y="146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33" name="object 1933"/>
          <p:cNvSpPr/>
          <p:nvPr/>
        </p:nvSpPr>
        <p:spPr>
          <a:xfrm>
            <a:off x="11563751" y="3124631"/>
            <a:ext cx="6985" cy="3175"/>
          </a:xfrm>
          <a:custGeom>
            <a:avLst/>
            <a:gdLst/>
            <a:ahLst/>
            <a:cxnLst/>
            <a:rect l="l" t="t" r="r" b="b"/>
            <a:pathLst>
              <a:path w="6984" h="3175">
                <a:moveTo>
                  <a:pt x="6921" y="285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34" name="object 1934"/>
          <p:cNvSpPr/>
          <p:nvPr/>
        </p:nvSpPr>
        <p:spPr>
          <a:xfrm>
            <a:off x="11570670" y="3127486"/>
            <a:ext cx="6350" cy="4445"/>
          </a:xfrm>
          <a:custGeom>
            <a:avLst/>
            <a:gdLst/>
            <a:ahLst/>
            <a:cxnLst/>
            <a:rect l="l" t="t" r="r" b="b"/>
            <a:pathLst>
              <a:path w="6350" h="4444">
                <a:moveTo>
                  <a:pt x="6235" y="416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35" name="object 1935"/>
          <p:cNvSpPr/>
          <p:nvPr/>
        </p:nvSpPr>
        <p:spPr>
          <a:xfrm>
            <a:off x="11576907" y="313165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5283" y="529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36" name="object 1936"/>
          <p:cNvSpPr/>
          <p:nvPr/>
        </p:nvSpPr>
        <p:spPr>
          <a:xfrm>
            <a:off x="11582194" y="3136946"/>
            <a:ext cx="4445" cy="6350"/>
          </a:xfrm>
          <a:custGeom>
            <a:avLst/>
            <a:gdLst/>
            <a:ahLst/>
            <a:cxnLst/>
            <a:rect l="l" t="t" r="r" b="b"/>
            <a:pathLst>
              <a:path w="4445" h="6350">
                <a:moveTo>
                  <a:pt x="4140" y="6223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37" name="object 1937"/>
          <p:cNvSpPr/>
          <p:nvPr/>
        </p:nvSpPr>
        <p:spPr>
          <a:xfrm>
            <a:off x="11586339" y="3143164"/>
            <a:ext cx="3175" cy="6985"/>
          </a:xfrm>
          <a:custGeom>
            <a:avLst/>
            <a:gdLst/>
            <a:ahLst/>
            <a:cxnLst/>
            <a:rect l="l" t="t" r="r" b="b"/>
            <a:pathLst>
              <a:path w="3175" h="6985">
                <a:moveTo>
                  <a:pt x="2882" y="692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38" name="object 1938"/>
          <p:cNvSpPr/>
          <p:nvPr/>
        </p:nvSpPr>
        <p:spPr>
          <a:xfrm>
            <a:off x="11589218" y="3150090"/>
            <a:ext cx="1905" cy="7620"/>
          </a:xfrm>
          <a:custGeom>
            <a:avLst/>
            <a:gdLst/>
            <a:ahLst/>
            <a:cxnLst/>
            <a:rect l="l" t="t" r="r" b="b"/>
            <a:pathLst>
              <a:path w="1904" h="7619">
                <a:moveTo>
                  <a:pt x="1447" y="734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39" name="object 1939"/>
          <p:cNvSpPr/>
          <p:nvPr/>
        </p:nvSpPr>
        <p:spPr>
          <a:xfrm>
            <a:off x="11587243" y="3161172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749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40" name="object 1940"/>
          <p:cNvSpPr/>
          <p:nvPr/>
        </p:nvSpPr>
        <p:spPr>
          <a:xfrm>
            <a:off x="11589222" y="3164921"/>
            <a:ext cx="1905" cy="7620"/>
          </a:xfrm>
          <a:custGeom>
            <a:avLst/>
            <a:gdLst/>
            <a:ahLst/>
            <a:cxnLst/>
            <a:rect l="l" t="t" r="r" b="b"/>
            <a:pathLst>
              <a:path w="1904" h="7619">
                <a:moveTo>
                  <a:pt x="0" y="7340"/>
                </a:moveTo>
                <a:lnTo>
                  <a:pt x="144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41" name="object 1941"/>
          <p:cNvSpPr/>
          <p:nvPr/>
        </p:nvSpPr>
        <p:spPr>
          <a:xfrm>
            <a:off x="11586334" y="3172259"/>
            <a:ext cx="3175" cy="6985"/>
          </a:xfrm>
          <a:custGeom>
            <a:avLst/>
            <a:gdLst/>
            <a:ahLst/>
            <a:cxnLst/>
            <a:rect l="l" t="t" r="r" b="b"/>
            <a:pathLst>
              <a:path w="3175" h="6985">
                <a:moveTo>
                  <a:pt x="0" y="6921"/>
                </a:moveTo>
                <a:lnTo>
                  <a:pt x="288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42" name="object 1942"/>
          <p:cNvSpPr/>
          <p:nvPr/>
        </p:nvSpPr>
        <p:spPr>
          <a:xfrm>
            <a:off x="11582190" y="3179183"/>
            <a:ext cx="4445" cy="6350"/>
          </a:xfrm>
          <a:custGeom>
            <a:avLst/>
            <a:gdLst/>
            <a:ahLst/>
            <a:cxnLst/>
            <a:rect l="l" t="t" r="r" b="b"/>
            <a:pathLst>
              <a:path w="4445" h="6350">
                <a:moveTo>
                  <a:pt x="0" y="6223"/>
                </a:moveTo>
                <a:lnTo>
                  <a:pt x="414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43" name="object 1943"/>
          <p:cNvSpPr/>
          <p:nvPr/>
        </p:nvSpPr>
        <p:spPr>
          <a:xfrm>
            <a:off x="11576905" y="318540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0" y="5295"/>
                </a:moveTo>
                <a:lnTo>
                  <a:pt x="528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44" name="object 1944"/>
          <p:cNvSpPr/>
          <p:nvPr/>
        </p:nvSpPr>
        <p:spPr>
          <a:xfrm>
            <a:off x="11570672" y="3190706"/>
            <a:ext cx="6350" cy="4445"/>
          </a:xfrm>
          <a:custGeom>
            <a:avLst/>
            <a:gdLst/>
            <a:ahLst/>
            <a:cxnLst/>
            <a:rect l="l" t="t" r="r" b="b"/>
            <a:pathLst>
              <a:path w="6350" h="4444">
                <a:moveTo>
                  <a:pt x="0" y="4152"/>
                </a:moveTo>
                <a:lnTo>
                  <a:pt x="623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45" name="object 1945"/>
          <p:cNvSpPr/>
          <p:nvPr/>
        </p:nvSpPr>
        <p:spPr>
          <a:xfrm>
            <a:off x="11563755" y="3194855"/>
            <a:ext cx="6985" cy="3175"/>
          </a:xfrm>
          <a:custGeom>
            <a:avLst/>
            <a:gdLst/>
            <a:ahLst/>
            <a:cxnLst/>
            <a:rect l="l" t="t" r="r" b="b"/>
            <a:pathLst>
              <a:path w="6984" h="3175">
                <a:moveTo>
                  <a:pt x="0" y="2870"/>
                </a:moveTo>
                <a:lnTo>
                  <a:pt x="692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46" name="object 1946"/>
          <p:cNvSpPr/>
          <p:nvPr/>
        </p:nvSpPr>
        <p:spPr>
          <a:xfrm>
            <a:off x="11556419" y="3197725"/>
            <a:ext cx="7620" cy="1905"/>
          </a:xfrm>
          <a:custGeom>
            <a:avLst/>
            <a:gdLst/>
            <a:ahLst/>
            <a:cxnLst/>
            <a:rect l="l" t="t" r="r" b="b"/>
            <a:pathLst>
              <a:path w="7620" h="1905">
                <a:moveTo>
                  <a:pt x="0" y="1460"/>
                </a:moveTo>
                <a:lnTo>
                  <a:pt x="734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47" name="object 1947"/>
          <p:cNvSpPr/>
          <p:nvPr/>
        </p:nvSpPr>
        <p:spPr>
          <a:xfrm>
            <a:off x="11541558" y="3197725"/>
            <a:ext cx="7620" cy="1905"/>
          </a:xfrm>
          <a:custGeom>
            <a:avLst/>
            <a:gdLst/>
            <a:ahLst/>
            <a:cxnLst/>
            <a:rect l="l" t="t" r="r" b="b"/>
            <a:pathLst>
              <a:path w="7620" h="1905">
                <a:moveTo>
                  <a:pt x="0" y="0"/>
                </a:moveTo>
                <a:lnTo>
                  <a:pt x="7378" y="146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48" name="object 1948"/>
          <p:cNvSpPr/>
          <p:nvPr/>
        </p:nvSpPr>
        <p:spPr>
          <a:xfrm>
            <a:off x="11534639" y="3194859"/>
            <a:ext cx="6985" cy="3175"/>
          </a:xfrm>
          <a:custGeom>
            <a:avLst/>
            <a:gdLst/>
            <a:ahLst/>
            <a:cxnLst/>
            <a:rect l="l" t="t" r="r" b="b"/>
            <a:pathLst>
              <a:path w="6984" h="3175">
                <a:moveTo>
                  <a:pt x="0" y="0"/>
                </a:moveTo>
                <a:lnTo>
                  <a:pt x="6921" y="287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49" name="object 1949"/>
          <p:cNvSpPr/>
          <p:nvPr/>
        </p:nvSpPr>
        <p:spPr>
          <a:xfrm>
            <a:off x="11528444" y="3190700"/>
            <a:ext cx="6350" cy="4445"/>
          </a:xfrm>
          <a:custGeom>
            <a:avLst/>
            <a:gdLst/>
            <a:ahLst/>
            <a:cxnLst/>
            <a:rect l="l" t="t" r="r" b="b"/>
            <a:pathLst>
              <a:path w="6350" h="4444">
                <a:moveTo>
                  <a:pt x="0" y="0"/>
                </a:moveTo>
                <a:lnTo>
                  <a:pt x="6197" y="415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50" name="object 1950"/>
          <p:cNvSpPr/>
          <p:nvPr/>
        </p:nvSpPr>
        <p:spPr>
          <a:xfrm>
            <a:off x="11523121" y="318540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0" y="0"/>
                </a:moveTo>
                <a:lnTo>
                  <a:pt x="5321" y="52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51" name="object 1951"/>
          <p:cNvSpPr/>
          <p:nvPr/>
        </p:nvSpPr>
        <p:spPr>
          <a:xfrm>
            <a:off x="11518979" y="3179180"/>
            <a:ext cx="4445" cy="6350"/>
          </a:xfrm>
          <a:custGeom>
            <a:avLst/>
            <a:gdLst/>
            <a:ahLst/>
            <a:cxnLst/>
            <a:rect l="l" t="t" r="r" b="b"/>
            <a:pathLst>
              <a:path w="4445" h="6350">
                <a:moveTo>
                  <a:pt x="0" y="0"/>
                </a:moveTo>
                <a:lnTo>
                  <a:pt x="4140" y="622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52" name="object 1952"/>
          <p:cNvSpPr/>
          <p:nvPr/>
        </p:nvSpPr>
        <p:spPr>
          <a:xfrm>
            <a:off x="11516127" y="3172261"/>
            <a:ext cx="3175" cy="6985"/>
          </a:xfrm>
          <a:custGeom>
            <a:avLst/>
            <a:gdLst/>
            <a:ahLst/>
            <a:cxnLst/>
            <a:rect l="l" t="t" r="r" b="b"/>
            <a:pathLst>
              <a:path w="3175" h="6985">
                <a:moveTo>
                  <a:pt x="0" y="0"/>
                </a:moveTo>
                <a:lnTo>
                  <a:pt x="2857" y="692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53" name="object 1953"/>
          <p:cNvSpPr/>
          <p:nvPr/>
        </p:nvSpPr>
        <p:spPr>
          <a:xfrm>
            <a:off x="11514645" y="3164918"/>
            <a:ext cx="1905" cy="7620"/>
          </a:xfrm>
          <a:custGeom>
            <a:avLst/>
            <a:gdLst/>
            <a:ahLst/>
            <a:cxnLst/>
            <a:rect l="l" t="t" r="r" b="b"/>
            <a:pathLst>
              <a:path w="1904" h="7619">
                <a:moveTo>
                  <a:pt x="0" y="0"/>
                </a:moveTo>
                <a:lnTo>
                  <a:pt x="1485" y="734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54" name="object 1954"/>
          <p:cNvSpPr/>
          <p:nvPr/>
        </p:nvSpPr>
        <p:spPr>
          <a:xfrm>
            <a:off x="11511222" y="3161177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749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55" name="object 1955"/>
          <p:cNvSpPr/>
          <p:nvPr/>
        </p:nvSpPr>
        <p:spPr>
          <a:xfrm>
            <a:off x="11514641" y="3150086"/>
            <a:ext cx="1905" cy="7620"/>
          </a:xfrm>
          <a:custGeom>
            <a:avLst/>
            <a:gdLst/>
            <a:ahLst/>
            <a:cxnLst/>
            <a:rect l="l" t="t" r="r" b="b"/>
            <a:pathLst>
              <a:path w="1904" h="7619">
                <a:moveTo>
                  <a:pt x="1485" y="0"/>
                </a:moveTo>
                <a:lnTo>
                  <a:pt x="0" y="734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56" name="object 1956"/>
          <p:cNvSpPr/>
          <p:nvPr/>
        </p:nvSpPr>
        <p:spPr>
          <a:xfrm>
            <a:off x="11516122" y="3143169"/>
            <a:ext cx="3175" cy="6985"/>
          </a:xfrm>
          <a:custGeom>
            <a:avLst/>
            <a:gdLst/>
            <a:ahLst/>
            <a:cxnLst/>
            <a:rect l="l" t="t" r="r" b="b"/>
            <a:pathLst>
              <a:path w="3175" h="6985">
                <a:moveTo>
                  <a:pt x="2857" y="0"/>
                </a:moveTo>
                <a:lnTo>
                  <a:pt x="0" y="692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57" name="object 1957"/>
          <p:cNvSpPr/>
          <p:nvPr/>
        </p:nvSpPr>
        <p:spPr>
          <a:xfrm>
            <a:off x="11518981" y="3136946"/>
            <a:ext cx="4445" cy="6350"/>
          </a:xfrm>
          <a:custGeom>
            <a:avLst/>
            <a:gdLst/>
            <a:ahLst/>
            <a:cxnLst/>
            <a:rect l="l" t="t" r="r" b="b"/>
            <a:pathLst>
              <a:path w="4445" h="6350">
                <a:moveTo>
                  <a:pt x="4140" y="0"/>
                </a:moveTo>
                <a:lnTo>
                  <a:pt x="0" y="622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58" name="object 1958"/>
          <p:cNvSpPr/>
          <p:nvPr/>
        </p:nvSpPr>
        <p:spPr>
          <a:xfrm>
            <a:off x="11523122" y="313165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5321" y="0"/>
                </a:moveTo>
                <a:lnTo>
                  <a:pt x="0" y="52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59" name="object 1959"/>
          <p:cNvSpPr/>
          <p:nvPr/>
        </p:nvSpPr>
        <p:spPr>
          <a:xfrm>
            <a:off x="11528441" y="3127489"/>
            <a:ext cx="6350" cy="4445"/>
          </a:xfrm>
          <a:custGeom>
            <a:avLst/>
            <a:gdLst/>
            <a:ahLst/>
            <a:cxnLst/>
            <a:rect l="l" t="t" r="r" b="b"/>
            <a:pathLst>
              <a:path w="6350" h="4444">
                <a:moveTo>
                  <a:pt x="6197" y="0"/>
                </a:moveTo>
                <a:lnTo>
                  <a:pt x="0" y="416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60" name="object 1960"/>
          <p:cNvSpPr/>
          <p:nvPr/>
        </p:nvSpPr>
        <p:spPr>
          <a:xfrm>
            <a:off x="11534636" y="3124628"/>
            <a:ext cx="6985" cy="3175"/>
          </a:xfrm>
          <a:custGeom>
            <a:avLst/>
            <a:gdLst/>
            <a:ahLst/>
            <a:cxnLst/>
            <a:rect l="l" t="t" r="r" b="b"/>
            <a:pathLst>
              <a:path w="6984" h="3175">
                <a:moveTo>
                  <a:pt x="6921" y="0"/>
                </a:moveTo>
                <a:lnTo>
                  <a:pt x="0" y="285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61" name="object 1961"/>
          <p:cNvSpPr/>
          <p:nvPr/>
        </p:nvSpPr>
        <p:spPr>
          <a:xfrm>
            <a:off x="11541552" y="3123164"/>
            <a:ext cx="7620" cy="1905"/>
          </a:xfrm>
          <a:custGeom>
            <a:avLst/>
            <a:gdLst/>
            <a:ahLst/>
            <a:cxnLst/>
            <a:rect l="l" t="t" r="r" b="b"/>
            <a:pathLst>
              <a:path w="7620" h="1905">
                <a:moveTo>
                  <a:pt x="7378" y="0"/>
                </a:moveTo>
                <a:lnTo>
                  <a:pt x="0" y="146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62" name="object 1962"/>
          <p:cNvSpPr/>
          <p:nvPr/>
        </p:nvSpPr>
        <p:spPr>
          <a:xfrm>
            <a:off x="11515127" y="3123315"/>
            <a:ext cx="75565" cy="75565"/>
          </a:xfrm>
          <a:custGeom>
            <a:avLst/>
            <a:gdLst/>
            <a:ahLst/>
            <a:cxnLst/>
            <a:rect l="l" t="t" r="r" b="b"/>
            <a:pathLst>
              <a:path w="75565" h="75564">
                <a:moveTo>
                  <a:pt x="75538" y="37858"/>
                </a:moveTo>
                <a:lnTo>
                  <a:pt x="72859" y="23817"/>
                </a:lnTo>
                <a:lnTo>
                  <a:pt x="65511" y="12139"/>
                </a:lnTo>
                <a:lnTo>
                  <a:pt x="54530" y="3856"/>
                </a:lnTo>
                <a:lnTo>
                  <a:pt x="40950" y="0"/>
                </a:lnTo>
                <a:lnTo>
                  <a:pt x="25680" y="2364"/>
                </a:lnTo>
                <a:lnTo>
                  <a:pt x="13322" y="9057"/>
                </a:lnTo>
                <a:lnTo>
                  <a:pt x="4540" y="19172"/>
                </a:lnTo>
                <a:lnTo>
                  <a:pt x="0" y="31802"/>
                </a:lnTo>
                <a:lnTo>
                  <a:pt x="2021" y="47926"/>
                </a:lnTo>
                <a:lnTo>
                  <a:pt x="8161" y="60785"/>
                </a:lnTo>
                <a:lnTo>
                  <a:pt x="17587" y="69953"/>
                </a:lnTo>
                <a:lnTo>
                  <a:pt x="29467" y="74998"/>
                </a:lnTo>
                <a:lnTo>
                  <a:pt x="46175" y="73297"/>
                </a:lnTo>
                <a:lnTo>
                  <a:pt x="59402" y="67613"/>
                </a:lnTo>
                <a:lnTo>
                  <a:pt x="68869" y="58727"/>
                </a:lnTo>
                <a:lnTo>
                  <a:pt x="74293" y="4741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63" name="object 1963"/>
          <p:cNvSpPr/>
          <p:nvPr/>
        </p:nvSpPr>
        <p:spPr>
          <a:xfrm>
            <a:off x="11552675" y="3119417"/>
            <a:ext cx="0" cy="83820"/>
          </a:xfrm>
          <a:custGeom>
            <a:avLst/>
            <a:gdLst/>
            <a:ahLst/>
            <a:cxnLst/>
            <a:rect l="l" t="t" r="r" b="b"/>
            <a:pathLst>
              <a:path w="0" h="83819">
                <a:moveTo>
                  <a:pt x="0" y="0"/>
                </a:moveTo>
                <a:lnTo>
                  <a:pt x="0" y="83514"/>
                </a:lnTo>
              </a:path>
            </a:pathLst>
          </a:custGeom>
          <a:ln w="749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64" name="object 1964"/>
          <p:cNvSpPr/>
          <p:nvPr/>
        </p:nvSpPr>
        <p:spPr>
          <a:xfrm>
            <a:off x="11514645" y="3161174"/>
            <a:ext cx="76200" cy="0"/>
          </a:xfrm>
          <a:custGeom>
            <a:avLst/>
            <a:gdLst/>
            <a:ahLst/>
            <a:cxnLst/>
            <a:rect l="l" t="t" r="r" b="b"/>
            <a:pathLst>
              <a:path w="76200" h="0">
                <a:moveTo>
                  <a:pt x="0" y="0"/>
                </a:moveTo>
                <a:lnTo>
                  <a:pt x="7602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65" name="object 1965"/>
          <p:cNvSpPr/>
          <p:nvPr/>
        </p:nvSpPr>
        <p:spPr>
          <a:xfrm>
            <a:off x="12235429" y="5102287"/>
            <a:ext cx="7620" cy="1905"/>
          </a:xfrm>
          <a:custGeom>
            <a:avLst/>
            <a:gdLst/>
            <a:ahLst/>
            <a:cxnLst/>
            <a:rect l="l" t="t" r="r" b="b"/>
            <a:pathLst>
              <a:path w="7620" h="1904">
                <a:moveTo>
                  <a:pt x="7340" y="146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66" name="object 1966"/>
          <p:cNvSpPr/>
          <p:nvPr/>
        </p:nvSpPr>
        <p:spPr>
          <a:xfrm>
            <a:off x="12242768" y="5103752"/>
            <a:ext cx="6985" cy="3175"/>
          </a:xfrm>
          <a:custGeom>
            <a:avLst/>
            <a:gdLst/>
            <a:ahLst/>
            <a:cxnLst/>
            <a:rect l="l" t="t" r="r" b="b"/>
            <a:pathLst>
              <a:path w="6984" h="3175">
                <a:moveTo>
                  <a:pt x="6921" y="285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67" name="object 1967"/>
          <p:cNvSpPr/>
          <p:nvPr/>
        </p:nvSpPr>
        <p:spPr>
          <a:xfrm>
            <a:off x="12249687" y="5106606"/>
            <a:ext cx="6350" cy="4445"/>
          </a:xfrm>
          <a:custGeom>
            <a:avLst/>
            <a:gdLst/>
            <a:ahLst/>
            <a:cxnLst/>
            <a:rect l="l" t="t" r="r" b="b"/>
            <a:pathLst>
              <a:path w="6350" h="4445">
                <a:moveTo>
                  <a:pt x="6235" y="416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68" name="object 1968"/>
          <p:cNvSpPr/>
          <p:nvPr/>
        </p:nvSpPr>
        <p:spPr>
          <a:xfrm>
            <a:off x="12255923" y="511077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5283" y="529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69" name="object 1969"/>
          <p:cNvSpPr/>
          <p:nvPr/>
        </p:nvSpPr>
        <p:spPr>
          <a:xfrm>
            <a:off x="12261208" y="5116066"/>
            <a:ext cx="4445" cy="6350"/>
          </a:xfrm>
          <a:custGeom>
            <a:avLst/>
            <a:gdLst/>
            <a:ahLst/>
            <a:cxnLst/>
            <a:rect l="l" t="t" r="r" b="b"/>
            <a:pathLst>
              <a:path w="4445" h="6350">
                <a:moveTo>
                  <a:pt x="4140" y="6223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70" name="object 1970"/>
          <p:cNvSpPr/>
          <p:nvPr/>
        </p:nvSpPr>
        <p:spPr>
          <a:xfrm>
            <a:off x="12265353" y="5122285"/>
            <a:ext cx="3175" cy="6985"/>
          </a:xfrm>
          <a:custGeom>
            <a:avLst/>
            <a:gdLst/>
            <a:ahLst/>
            <a:cxnLst/>
            <a:rect l="l" t="t" r="r" b="b"/>
            <a:pathLst>
              <a:path w="3175" h="6985">
                <a:moveTo>
                  <a:pt x="2882" y="692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71" name="object 1971"/>
          <p:cNvSpPr/>
          <p:nvPr/>
        </p:nvSpPr>
        <p:spPr>
          <a:xfrm>
            <a:off x="12268235" y="5129209"/>
            <a:ext cx="1905" cy="7620"/>
          </a:xfrm>
          <a:custGeom>
            <a:avLst/>
            <a:gdLst/>
            <a:ahLst/>
            <a:cxnLst/>
            <a:rect l="l" t="t" r="r" b="b"/>
            <a:pathLst>
              <a:path w="1904" h="7620">
                <a:moveTo>
                  <a:pt x="1447" y="734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72" name="object 1972"/>
          <p:cNvSpPr/>
          <p:nvPr/>
        </p:nvSpPr>
        <p:spPr>
          <a:xfrm>
            <a:off x="12266260" y="5140292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749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73" name="object 1973"/>
          <p:cNvSpPr/>
          <p:nvPr/>
        </p:nvSpPr>
        <p:spPr>
          <a:xfrm>
            <a:off x="12268237" y="5144042"/>
            <a:ext cx="1905" cy="7620"/>
          </a:xfrm>
          <a:custGeom>
            <a:avLst/>
            <a:gdLst/>
            <a:ahLst/>
            <a:cxnLst/>
            <a:rect l="l" t="t" r="r" b="b"/>
            <a:pathLst>
              <a:path w="1904" h="7620">
                <a:moveTo>
                  <a:pt x="0" y="7340"/>
                </a:moveTo>
                <a:lnTo>
                  <a:pt x="144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74" name="object 1974"/>
          <p:cNvSpPr/>
          <p:nvPr/>
        </p:nvSpPr>
        <p:spPr>
          <a:xfrm>
            <a:off x="12265349" y="5151378"/>
            <a:ext cx="3175" cy="6985"/>
          </a:xfrm>
          <a:custGeom>
            <a:avLst/>
            <a:gdLst/>
            <a:ahLst/>
            <a:cxnLst/>
            <a:rect l="l" t="t" r="r" b="b"/>
            <a:pathLst>
              <a:path w="3175" h="6985">
                <a:moveTo>
                  <a:pt x="0" y="6921"/>
                </a:moveTo>
                <a:lnTo>
                  <a:pt x="288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75" name="object 1975"/>
          <p:cNvSpPr/>
          <p:nvPr/>
        </p:nvSpPr>
        <p:spPr>
          <a:xfrm>
            <a:off x="12261205" y="5158302"/>
            <a:ext cx="4445" cy="6350"/>
          </a:xfrm>
          <a:custGeom>
            <a:avLst/>
            <a:gdLst/>
            <a:ahLst/>
            <a:cxnLst/>
            <a:rect l="l" t="t" r="r" b="b"/>
            <a:pathLst>
              <a:path w="4445" h="6350">
                <a:moveTo>
                  <a:pt x="0" y="6223"/>
                </a:moveTo>
                <a:lnTo>
                  <a:pt x="414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76" name="object 1976"/>
          <p:cNvSpPr/>
          <p:nvPr/>
        </p:nvSpPr>
        <p:spPr>
          <a:xfrm>
            <a:off x="12255923" y="516452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0" y="5295"/>
                </a:moveTo>
                <a:lnTo>
                  <a:pt x="528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77" name="object 1977"/>
          <p:cNvSpPr/>
          <p:nvPr/>
        </p:nvSpPr>
        <p:spPr>
          <a:xfrm>
            <a:off x="12249689" y="5169827"/>
            <a:ext cx="6350" cy="4445"/>
          </a:xfrm>
          <a:custGeom>
            <a:avLst/>
            <a:gdLst/>
            <a:ahLst/>
            <a:cxnLst/>
            <a:rect l="l" t="t" r="r" b="b"/>
            <a:pathLst>
              <a:path w="6350" h="4445">
                <a:moveTo>
                  <a:pt x="0" y="4152"/>
                </a:moveTo>
                <a:lnTo>
                  <a:pt x="623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78" name="object 1978"/>
          <p:cNvSpPr/>
          <p:nvPr/>
        </p:nvSpPr>
        <p:spPr>
          <a:xfrm>
            <a:off x="12242770" y="5173974"/>
            <a:ext cx="6985" cy="3175"/>
          </a:xfrm>
          <a:custGeom>
            <a:avLst/>
            <a:gdLst/>
            <a:ahLst/>
            <a:cxnLst/>
            <a:rect l="l" t="t" r="r" b="b"/>
            <a:pathLst>
              <a:path w="6984" h="3175">
                <a:moveTo>
                  <a:pt x="0" y="2870"/>
                </a:moveTo>
                <a:lnTo>
                  <a:pt x="692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79" name="object 1979"/>
          <p:cNvSpPr/>
          <p:nvPr/>
        </p:nvSpPr>
        <p:spPr>
          <a:xfrm>
            <a:off x="12235435" y="5176843"/>
            <a:ext cx="7620" cy="1905"/>
          </a:xfrm>
          <a:custGeom>
            <a:avLst/>
            <a:gdLst/>
            <a:ahLst/>
            <a:cxnLst/>
            <a:rect l="l" t="t" r="r" b="b"/>
            <a:pathLst>
              <a:path w="7620" h="1904">
                <a:moveTo>
                  <a:pt x="0" y="1460"/>
                </a:moveTo>
                <a:lnTo>
                  <a:pt x="734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80" name="object 1980"/>
          <p:cNvSpPr/>
          <p:nvPr/>
        </p:nvSpPr>
        <p:spPr>
          <a:xfrm>
            <a:off x="12220572" y="5176845"/>
            <a:ext cx="7620" cy="1905"/>
          </a:xfrm>
          <a:custGeom>
            <a:avLst/>
            <a:gdLst/>
            <a:ahLst/>
            <a:cxnLst/>
            <a:rect l="l" t="t" r="r" b="b"/>
            <a:pathLst>
              <a:path w="7620" h="1904">
                <a:moveTo>
                  <a:pt x="0" y="0"/>
                </a:moveTo>
                <a:lnTo>
                  <a:pt x="7378" y="146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81" name="object 1981"/>
          <p:cNvSpPr/>
          <p:nvPr/>
        </p:nvSpPr>
        <p:spPr>
          <a:xfrm>
            <a:off x="12213656" y="5173979"/>
            <a:ext cx="6985" cy="3175"/>
          </a:xfrm>
          <a:custGeom>
            <a:avLst/>
            <a:gdLst/>
            <a:ahLst/>
            <a:cxnLst/>
            <a:rect l="l" t="t" r="r" b="b"/>
            <a:pathLst>
              <a:path w="6984" h="3175">
                <a:moveTo>
                  <a:pt x="0" y="0"/>
                </a:moveTo>
                <a:lnTo>
                  <a:pt x="6921" y="287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82" name="object 1982"/>
          <p:cNvSpPr/>
          <p:nvPr/>
        </p:nvSpPr>
        <p:spPr>
          <a:xfrm>
            <a:off x="12207458" y="5169820"/>
            <a:ext cx="6350" cy="4445"/>
          </a:xfrm>
          <a:custGeom>
            <a:avLst/>
            <a:gdLst/>
            <a:ahLst/>
            <a:cxnLst/>
            <a:rect l="l" t="t" r="r" b="b"/>
            <a:pathLst>
              <a:path w="6350" h="4445">
                <a:moveTo>
                  <a:pt x="0" y="0"/>
                </a:moveTo>
                <a:lnTo>
                  <a:pt x="6197" y="415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83" name="object 1983"/>
          <p:cNvSpPr/>
          <p:nvPr/>
        </p:nvSpPr>
        <p:spPr>
          <a:xfrm>
            <a:off x="12202138" y="516452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0" y="0"/>
                </a:moveTo>
                <a:lnTo>
                  <a:pt x="5321" y="52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84" name="object 1984"/>
          <p:cNvSpPr/>
          <p:nvPr/>
        </p:nvSpPr>
        <p:spPr>
          <a:xfrm>
            <a:off x="12197994" y="5158300"/>
            <a:ext cx="4445" cy="6350"/>
          </a:xfrm>
          <a:custGeom>
            <a:avLst/>
            <a:gdLst/>
            <a:ahLst/>
            <a:cxnLst/>
            <a:rect l="l" t="t" r="r" b="b"/>
            <a:pathLst>
              <a:path w="4445" h="6350">
                <a:moveTo>
                  <a:pt x="0" y="0"/>
                </a:moveTo>
                <a:lnTo>
                  <a:pt x="4140" y="622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85" name="object 1985"/>
          <p:cNvSpPr/>
          <p:nvPr/>
        </p:nvSpPr>
        <p:spPr>
          <a:xfrm>
            <a:off x="12195144" y="5151382"/>
            <a:ext cx="3175" cy="6985"/>
          </a:xfrm>
          <a:custGeom>
            <a:avLst/>
            <a:gdLst/>
            <a:ahLst/>
            <a:cxnLst/>
            <a:rect l="l" t="t" r="r" b="b"/>
            <a:pathLst>
              <a:path w="3175" h="6985">
                <a:moveTo>
                  <a:pt x="0" y="0"/>
                </a:moveTo>
                <a:lnTo>
                  <a:pt x="2844" y="692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86" name="object 1986"/>
          <p:cNvSpPr/>
          <p:nvPr/>
        </p:nvSpPr>
        <p:spPr>
          <a:xfrm>
            <a:off x="12193662" y="5144038"/>
            <a:ext cx="1905" cy="7620"/>
          </a:xfrm>
          <a:custGeom>
            <a:avLst/>
            <a:gdLst/>
            <a:ahLst/>
            <a:cxnLst/>
            <a:rect l="l" t="t" r="r" b="b"/>
            <a:pathLst>
              <a:path w="1904" h="7620">
                <a:moveTo>
                  <a:pt x="0" y="0"/>
                </a:moveTo>
                <a:lnTo>
                  <a:pt x="1485" y="734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87" name="object 1987"/>
          <p:cNvSpPr/>
          <p:nvPr/>
        </p:nvSpPr>
        <p:spPr>
          <a:xfrm>
            <a:off x="12190239" y="5140297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45" y="0"/>
                </a:lnTo>
              </a:path>
            </a:pathLst>
          </a:custGeom>
          <a:ln w="749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88" name="object 1988"/>
          <p:cNvSpPr/>
          <p:nvPr/>
        </p:nvSpPr>
        <p:spPr>
          <a:xfrm>
            <a:off x="12193658" y="5129207"/>
            <a:ext cx="1905" cy="7620"/>
          </a:xfrm>
          <a:custGeom>
            <a:avLst/>
            <a:gdLst/>
            <a:ahLst/>
            <a:cxnLst/>
            <a:rect l="l" t="t" r="r" b="b"/>
            <a:pathLst>
              <a:path w="1904" h="7620">
                <a:moveTo>
                  <a:pt x="1485" y="0"/>
                </a:moveTo>
                <a:lnTo>
                  <a:pt x="0" y="734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89" name="object 1989"/>
          <p:cNvSpPr/>
          <p:nvPr/>
        </p:nvSpPr>
        <p:spPr>
          <a:xfrm>
            <a:off x="12195149" y="5122289"/>
            <a:ext cx="3175" cy="6985"/>
          </a:xfrm>
          <a:custGeom>
            <a:avLst/>
            <a:gdLst/>
            <a:ahLst/>
            <a:cxnLst/>
            <a:rect l="l" t="t" r="r" b="b"/>
            <a:pathLst>
              <a:path w="3175" h="6985">
                <a:moveTo>
                  <a:pt x="2844" y="0"/>
                </a:moveTo>
                <a:lnTo>
                  <a:pt x="0" y="692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90" name="object 1990"/>
          <p:cNvSpPr/>
          <p:nvPr/>
        </p:nvSpPr>
        <p:spPr>
          <a:xfrm>
            <a:off x="12197998" y="5116066"/>
            <a:ext cx="4445" cy="6350"/>
          </a:xfrm>
          <a:custGeom>
            <a:avLst/>
            <a:gdLst/>
            <a:ahLst/>
            <a:cxnLst/>
            <a:rect l="l" t="t" r="r" b="b"/>
            <a:pathLst>
              <a:path w="4445" h="6350">
                <a:moveTo>
                  <a:pt x="4140" y="0"/>
                </a:moveTo>
                <a:lnTo>
                  <a:pt x="0" y="622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91" name="object 1991"/>
          <p:cNvSpPr/>
          <p:nvPr/>
        </p:nvSpPr>
        <p:spPr>
          <a:xfrm>
            <a:off x="12202137" y="511077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5321" y="0"/>
                </a:moveTo>
                <a:lnTo>
                  <a:pt x="0" y="529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92" name="object 1992"/>
          <p:cNvSpPr/>
          <p:nvPr/>
        </p:nvSpPr>
        <p:spPr>
          <a:xfrm>
            <a:off x="12207458" y="5106610"/>
            <a:ext cx="6350" cy="4445"/>
          </a:xfrm>
          <a:custGeom>
            <a:avLst/>
            <a:gdLst/>
            <a:ahLst/>
            <a:cxnLst/>
            <a:rect l="l" t="t" r="r" b="b"/>
            <a:pathLst>
              <a:path w="6350" h="4445">
                <a:moveTo>
                  <a:pt x="6197" y="0"/>
                </a:moveTo>
                <a:lnTo>
                  <a:pt x="0" y="416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93" name="object 1993"/>
          <p:cNvSpPr/>
          <p:nvPr/>
        </p:nvSpPr>
        <p:spPr>
          <a:xfrm>
            <a:off x="12213650" y="5103747"/>
            <a:ext cx="6985" cy="3175"/>
          </a:xfrm>
          <a:custGeom>
            <a:avLst/>
            <a:gdLst/>
            <a:ahLst/>
            <a:cxnLst/>
            <a:rect l="l" t="t" r="r" b="b"/>
            <a:pathLst>
              <a:path w="6984" h="3175">
                <a:moveTo>
                  <a:pt x="6921" y="0"/>
                </a:moveTo>
                <a:lnTo>
                  <a:pt x="0" y="285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94" name="object 1994"/>
          <p:cNvSpPr/>
          <p:nvPr/>
        </p:nvSpPr>
        <p:spPr>
          <a:xfrm>
            <a:off x="12220567" y="5102284"/>
            <a:ext cx="7620" cy="1905"/>
          </a:xfrm>
          <a:custGeom>
            <a:avLst/>
            <a:gdLst/>
            <a:ahLst/>
            <a:cxnLst/>
            <a:rect l="l" t="t" r="r" b="b"/>
            <a:pathLst>
              <a:path w="7620" h="1904">
                <a:moveTo>
                  <a:pt x="7378" y="0"/>
                </a:moveTo>
                <a:lnTo>
                  <a:pt x="0" y="146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95" name="object 1995"/>
          <p:cNvSpPr/>
          <p:nvPr/>
        </p:nvSpPr>
        <p:spPr>
          <a:xfrm>
            <a:off x="12194144" y="5102435"/>
            <a:ext cx="75565" cy="75565"/>
          </a:xfrm>
          <a:custGeom>
            <a:avLst/>
            <a:gdLst/>
            <a:ahLst/>
            <a:cxnLst/>
            <a:rect l="l" t="t" r="r" b="b"/>
            <a:pathLst>
              <a:path w="75565" h="75564">
                <a:moveTo>
                  <a:pt x="75538" y="37858"/>
                </a:moveTo>
                <a:lnTo>
                  <a:pt x="72859" y="23817"/>
                </a:lnTo>
                <a:lnTo>
                  <a:pt x="65511" y="12139"/>
                </a:lnTo>
                <a:lnTo>
                  <a:pt x="54530" y="3856"/>
                </a:lnTo>
                <a:lnTo>
                  <a:pt x="40950" y="0"/>
                </a:lnTo>
                <a:lnTo>
                  <a:pt x="25680" y="2364"/>
                </a:lnTo>
                <a:lnTo>
                  <a:pt x="13322" y="9057"/>
                </a:lnTo>
                <a:lnTo>
                  <a:pt x="4540" y="19172"/>
                </a:lnTo>
                <a:lnTo>
                  <a:pt x="0" y="31802"/>
                </a:lnTo>
                <a:lnTo>
                  <a:pt x="2021" y="47926"/>
                </a:lnTo>
                <a:lnTo>
                  <a:pt x="8161" y="60785"/>
                </a:lnTo>
                <a:lnTo>
                  <a:pt x="17587" y="69953"/>
                </a:lnTo>
                <a:lnTo>
                  <a:pt x="29467" y="74998"/>
                </a:lnTo>
                <a:lnTo>
                  <a:pt x="46175" y="73297"/>
                </a:lnTo>
                <a:lnTo>
                  <a:pt x="59402" y="67613"/>
                </a:lnTo>
                <a:lnTo>
                  <a:pt x="68869" y="58727"/>
                </a:lnTo>
                <a:lnTo>
                  <a:pt x="74293" y="4741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96" name="object 1996"/>
          <p:cNvSpPr/>
          <p:nvPr/>
        </p:nvSpPr>
        <p:spPr>
          <a:xfrm>
            <a:off x="12231691" y="5098538"/>
            <a:ext cx="0" cy="83820"/>
          </a:xfrm>
          <a:custGeom>
            <a:avLst/>
            <a:gdLst/>
            <a:ahLst/>
            <a:cxnLst/>
            <a:rect l="l" t="t" r="r" b="b"/>
            <a:pathLst>
              <a:path w="0" h="83820">
                <a:moveTo>
                  <a:pt x="0" y="0"/>
                </a:moveTo>
                <a:lnTo>
                  <a:pt x="0" y="83512"/>
                </a:lnTo>
              </a:path>
            </a:pathLst>
          </a:custGeom>
          <a:ln w="749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97" name="object 1997"/>
          <p:cNvSpPr/>
          <p:nvPr/>
        </p:nvSpPr>
        <p:spPr>
          <a:xfrm>
            <a:off x="12193662" y="5140294"/>
            <a:ext cx="76200" cy="0"/>
          </a:xfrm>
          <a:custGeom>
            <a:avLst/>
            <a:gdLst/>
            <a:ahLst/>
            <a:cxnLst/>
            <a:rect l="l" t="t" r="r" b="b"/>
            <a:pathLst>
              <a:path w="76200" h="0">
                <a:moveTo>
                  <a:pt x="0" y="0"/>
                </a:moveTo>
                <a:lnTo>
                  <a:pt x="76022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98" name="object 1998"/>
          <p:cNvSpPr/>
          <p:nvPr/>
        </p:nvSpPr>
        <p:spPr>
          <a:xfrm>
            <a:off x="900427" y="6301737"/>
            <a:ext cx="214629" cy="416559"/>
          </a:xfrm>
          <a:custGeom>
            <a:avLst/>
            <a:gdLst/>
            <a:ahLst/>
            <a:cxnLst/>
            <a:rect l="l" t="t" r="r" b="b"/>
            <a:pathLst>
              <a:path w="214630" h="416559">
                <a:moveTo>
                  <a:pt x="214604" y="41598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99" name="object 1999"/>
          <p:cNvSpPr/>
          <p:nvPr/>
        </p:nvSpPr>
        <p:spPr>
          <a:xfrm>
            <a:off x="567991" y="5782069"/>
            <a:ext cx="332740" cy="520065"/>
          </a:xfrm>
          <a:custGeom>
            <a:avLst/>
            <a:gdLst/>
            <a:ahLst/>
            <a:cxnLst/>
            <a:rect l="l" t="t" r="r" b="b"/>
            <a:pathLst>
              <a:path w="332740" h="520064">
                <a:moveTo>
                  <a:pt x="332435" y="51967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00" name="object 2000"/>
          <p:cNvSpPr/>
          <p:nvPr/>
        </p:nvSpPr>
        <p:spPr>
          <a:xfrm>
            <a:off x="845083" y="5630175"/>
            <a:ext cx="318135" cy="575310"/>
          </a:xfrm>
          <a:custGeom>
            <a:avLst/>
            <a:gdLst/>
            <a:ahLst/>
            <a:cxnLst/>
            <a:rect l="l" t="t" r="r" b="b"/>
            <a:pathLst>
              <a:path w="318134" h="575310">
                <a:moveTo>
                  <a:pt x="0" y="0"/>
                </a:moveTo>
                <a:lnTo>
                  <a:pt x="317614" y="57471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01" name="object 2001"/>
          <p:cNvSpPr/>
          <p:nvPr/>
        </p:nvSpPr>
        <p:spPr>
          <a:xfrm>
            <a:off x="1162696" y="6204891"/>
            <a:ext cx="753745" cy="75565"/>
          </a:xfrm>
          <a:custGeom>
            <a:avLst/>
            <a:gdLst/>
            <a:ahLst/>
            <a:cxnLst/>
            <a:rect l="l" t="t" r="r" b="b"/>
            <a:pathLst>
              <a:path w="753744" h="75564">
                <a:moveTo>
                  <a:pt x="0" y="0"/>
                </a:moveTo>
                <a:lnTo>
                  <a:pt x="753224" y="7529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02" name="object 2002"/>
          <p:cNvSpPr/>
          <p:nvPr/>
        </p:nvSpPr>
        <p:spPr>
          <a:xfrm>
            <a:off x="6314376" y="7384576"/>
            <a:ext cx="1363980" cy="286385"/>
          </a:xfrm>
          <a:custGeom>
            <a:avLst/>
            <a:gdLst/>
            <a:ahLst/>
            <a:cxnLst/>
            <a:rect l="l" t="t" r="r" b="b"/>
            <a:pathLst>
              <a:path w="1363979" h="286384">
                <a:moveTo>
                  <a:pt x="1363738" y="286334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03" name="object 2003"/>
          <p:cNvSpPr/>
          <p:nvPr/>
        </p:nvSpPr>
        <p:spPr>
          <a:xfrm>
            <a:off x="4810154" y="6972996"/>
            <a:ext cx="1504315" cy="412115"/>
          </a:xfrm>
          <a:custGeom>
            <a:avLst/>
            <a:gdLst/>
            <a:ahLst/>
            <a:cxnLst/>
            <a:rect l="l" t="t" r="r" b="b"/>
            <a:pathLst>
              <a:path w="1504314" h="412115">
                <a:moveTo>
                  <a:pt x="1504226" y="41158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04" name="object 2004"/>
          <p:cNvSpPr/>
          <p:nvPr/>
        </p:nvSpPr>
        <p:spPr>
          <a:xfrm>
            <a:off x="2812348" y="6393502"/>
            <a:ext cx="1998345" cy="579755"/>
          </a:xfrm>
          <a:custGeom>
            <a:avLst/>
            <a:gdLst/>
            <a:ahLst/>
            <a:cxnLst/>
            <a:rect l="l" t="t" r="r" b="b"/>
            <a:pathLst>
              <a:path w="1998345" h="579754">
                <a:moveTo>
                  <a:pt x="1997811" y="579501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05" name="object 2005"/>
          <p:cNvSpPr/>
          <p:nvPr/>
        </p:nvSpPr>
        <p:spPr>
          <a:xfrm>
            <a:off x="1923356" y="6393497"/>
            <a:ext cx="889000" cy="72390"/>
          </a:xfrm>
          <a:custGeom>
            <a:avLst/>
            <a:gdLst/>
            <a:ahLst/>
            <a:cxnLst/>
            <a:rect l="l" t="t" r="r" b="b"/>
            <a:pathLst>
              <a:path w="889000" h="72389">
                <a:moveTo>
                  <a:pt x="888987" y="0"/>
                </a:moveTo>
                <a:lnTo>
                  <a:pt x="0" y="7176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06" name="object 2006"/>
          <p:cNvSpPr/>
          <p:nvPr/>
        </p:nvSpPr>
        <p:spPr>
          <a:xfrm>
            <a:off x="1270655" y="6422005"/>
            <a:ext cx="652780" cy="43815"/>
          </a:xfrm>
          <a:custGeom>
            <a:avLst/>
            <a:gdLst/>
            <a:ahLst/>
            <a:cxnLst/>
            <a:rect l="l" t="t" r="r" b="b"/>
            <a:pathLst>
              <a:path w="652780" h="43814">
                <a:moveTo>
                  <a:pt x="652703" y="43256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07" name="object 2007"/>
          <p:cNvSpPr/>
          <p:nvPr/>
        </p:nvSpPr>
        <p:spPr>
          <a:xfrm>
            <a:off x="1270650" y="6422005"/>
            <a:ext cx="99060" cy="153035"/>
          </a:xfrm>
          <a:custGeom>
            <a:avLst/>
            <a:gdLst/>
            <a:ahLst/>
            <a:cxnLst/>
            <a:rect l="l" t="t" r="r" b="b"/>
            <a:pathLst>
              <a:path w="99059" h="153034">
                <a:moveTo>
                  <a:pt x="0" y="0"/>
                </a:moveTo>
                <a:lnTo>
                  <a:pt x="98971" y="152425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08" name="object 2008"/>
          <p:cNvSpPr/>
          <p:nvPr/>
        </p:nvSpPr>
        <p:spPr>
          <a:xfrm>
            <a:off x="7012789" y="8834137"/>
            <a:ext cx="510540" cy="2218055"/>
          </a:xfrm>
          <a:custGeom>
            <a:avLst/>
            <a:gdLst/>
            <a:ahLst/>
            <a:cxnLst/>
            <a:rect l="l" t="t" r="r" b="b"/>
            <a:pathLst>
              <a:path w="510540" h="2218054">
                <a:moveTo>
                  <a:pt x="0" y="2217872"/>
                </a:moveTo>
                <a:lnTo>
                  <a:pt x="510546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09" name="object 2009"/>
          <p:cNvSpPr/>
          <p:nvPr/>
        </p:nvSpPr>
        <p:spPr>
          <a:xfrm>
            <a:off x="7188464" y="8889865"/>
            <a:ext cx="501650" cy="2162175"/>
          </a:xfrm>
          <a:custGeom>
            <a:avLst/>
            <a:gdLst/>
            <a:ahLst/>
            <a:cxnLst/>
            <a:rect l="l" t="t" r="r" b="b"/>
            <a:pathLst>
              <a:path w="501650" h="2162175">
                <a:moveTo>
                  <a:pt x="0" y="2162144"/>
                </a:moveTo>
                <a:lnTo>
                  <a:pt x="50166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10" name="object 2010"/>
          <p:cNvSpPr/>
          <p:nvPr/>
        </p:nvSpPr>
        <p:spPr>
          <a:xfrm>
            <a:off x="14161020" y="5522720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5" h="40004">
                <a:moveTo>
                  <a:pt x="34491" y="0"/>
                </a:moveTo>
                <a:lnTo>
                  <a:pt x="38059" y="4521"/>
                </a:lnTo>
                <a:lnTo>
                  <a:pt x="40002" y="10109"/>
                </a:lnTo>
                <a:lnTo>
                  <a:pt x="40002" y="15887"/>
                </a:lnTo>
                <a:lnTo>
                  <a:pt x="36144" y="29392"/>
                </a:lnTo>
                <a:lnTo>
                  <a:pt x="26094" y="38642"/>
                </a:lnTo>
                <a:lnTo>
                  <a:pt x="8973" y="39809"/>
                </a:lnTo>
                <a:lnTo>
                  <a:pt x="0" y="3701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11" name="object 2011"/>
          <p:cNvSpPr/>
          <p:nvPr/>
        </p:nvSpPr>
        <p:spPr>
          <a:xfrm>
            <a:off x="14179737" y="5456656"/>
            <a:ext cx="26670" cy="17145"/>
          </a:xfrm>
          <a:custGeom>
            <a:avLst/>
            <a:gdLst/>
            <a:ahLst/>
            <a:cxnLst/>
            <a:rect l="l" t="t" r="r" b="b"/>
            <a:pathLst>
              <a:path w="26669" h="17145">
                <a:moveTo>
                  <a:pt x="38" y="16687"/>
                </a:moveTo>
                <a:lnTo>
                  <a:pt x="38" y="16383"/>
                </a:lnTo>
                <a:lnTo>
                  <a:pt x="0" y="16078"/>
                </a:lnTo>
                <a:lnTo>
                  <a:pt x="0" y="15773"/>
                </a:lnTo>
                <a:lnTo>
                  <a:pt x="0" y="7073"/>
                </a:lnTo>
                <a:lnTo>
                  <a:pt x="7073" y="0"/>
                </a:lnTo>
                <a:lnTo>
                  <a:pt x="15811" y="0"/>
                </a:lnTo>
                <a:lnTo>
                  <a:pt x="19646" y="0"/>
                </a:lnTo>
                <a:lnTo>
                  <a:pt x="23380" y="1409"/>
                </a:lnTo>
                <a:lnTo>
                  <a:pt x="26263" y="394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12" name="object 2012"/>
          <p:cNvSpPr/>
          <p:nvPr/>
        </p:nvSpPr>
        <p:spPr>
          <a:xfrm>
            <a:off x="14139484" y="5500486"/>
            <a:ext cx="18415" cy="4445"/>
          </a:xfrm>
          <a:custGeom>
            <a:avLst/>
            <a:gdLst/>
            <a:ahLst/>
            <a:cxnLst/>
            <a:rect l="l" t="t" r="r" b="b"/>
            <a:pathLst>
              <a:path w="18415" h="4445">
                <a:moveTo>
                  <a:pt x="0" y="4368"/>
                </a:moveTo>
                <a:lnTo>
                  <a:pt x="4216" y="1523"/>
                </a:lnTo>
                <a:lnTo>
                  <a:pt x="9194" y="0"/>
                </a:lnTo>
                <a:lnTo>
                  <a:pt x="14249" y="0"/>
                </a:lnTo>
                <a:lnTo>
                  <a:pt x="15506" y="0"/>
                </a:lnTo>
                <a:lnTo>
                  <a:pt x="16764" y="114"/>
                </a:lnTo>
                <a:lnTo>
                  <a:pt x="17983" y="26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13" name="object 2013"/>
          <p:cNvSpPr/>
          <p:nvPr/>
        </p:nvSpPr>
        <p:spPr>
          <a:xfrm>
            <a:off x="14139485" y="5547357"/>
            <a:ext cx="5715" cy="3175"/>
          </a:xfrm>
          <a:custGeom>
            <a:avLst/>
            <a:gdLst/>
            <a:ahLst/>
            <a:cxnLst/>
            <a:rect l="l" t="t" r="r" b="b"/>
            <a:pathLst>
              <a:path w="5715" h="3175">
                <a:moveTo>
                  <a:pt x="5397" y="2730"/>
                </a:moveTo>
                <a:lnTo>
                  <a:pt x="3492" y="2044"/>
                </a:lnTo>
                <a:lnTo>
                  <a:pt x="1676" y="1092"/>
                </a:ln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14" name="object 2014"/>
          <p:cNvSpPr/>
          <p:nvPr/>
        </p:nvSpPr>
        <p:spPr>
          <a:xfrm>
            <a:off x="14144882" y="5550087"/>
            <a:ext cx="14604" cy="8255"/>
          </a:xfrm>
          <a:custGeom>
            <a:avLst/>
            <a:gdLst/>
            <a:ahLst/>
            <a:cxnLst/>
            <a:rect l="l" t="t" r="r" b="b"/>
            <a:pathLst>
              <a:path w="14605" h="8254">
                <a:moveTo>
                  <a:pt x="0" y="0"/>
                </a:moveTo>
                <a:lnTo>
                  <a:pt x="14173" y="82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15" name="object 2015"/>
          <p:cNvSpPr/>
          <p:nvPr/>
        </p:nvSpPr>
        <p:spPr>
          <a:xfrm>
            <a:off x="14139481" y="5554192"/>
            <a:ext cx="12700" cy="22225"/>
          </a:xfrm>
          <a:custGeom>
            <a:avLst/>
            <a:gdLst/>
            <a:ahLst/>
            <a:cxnLst/>
            <a:rect l="l" t="t" r="r" b="b"/>
            <a:pathLst>
              <a:path w="12700" h="22225">
                <a:moveTo>
                  <a:pt x="12509" y="0"/>
                </a:moveTo>
                <a:lnTo>
                  <a:pt x="0" y="2162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16" name="object 2016"/>
          <p:cNvSpPr/>
          <p:nvPr/>
        </p:nvSpPr>
        <p:spPr>
          <a:xfrm>
            <a:off x="14155444" y="5472733"/>
            <a:ext cx="24765" cy="28575"/>
          </a:xfrm>
          <a:custGeom>
            <a:avLst/>
            <a:gdLst/>
            <a:ahLst/>
            <a:cxnLst/>
            <a:rect l="l" t="t" r="r" b="b"/>
            <a:pathLst>
              <a:path w="24765" h="28575">
                <a:moveTo>
                  <a:pt x="2019" y="28016"/>
                </a:moveTo>
                <a:lnTo>
                  <a:pt x="685" y="25349"/>
                </a:lnTo>
                <a:lnTo>
                  <a:pt x="0" y="22428"/>
                </a:lnTo>
                <a:lnTo>
                  <a:pt x="0" y="19469"/>
                </a:lnTo>
                <a:lnTo>
                  <a:pt x="4906" y="6543"/>
                </a:lnTo>
                <a:lnTo>
                  <a:pt x="17008" y="153"/>
                </a:lnTo>
                <a:lnTo>
                  <a:pt x="21107" y="0"/>
                </a:lnTo>
                <a:lnTo>
                  <a:pt x="22733" y="190"/>
                </a:lnTo>
                <a:lnTo>
                  <a:pt x="24333" y="60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17" name="object 2017"/>
          <p:cNvSpPr/>
          <p:nvPr/>
        </p:nvSpPr>
        <p:spPr>
          <a:xfrm>
            <a:off x="14127016" y="5554192"/>
            <a:ext cx="12700" cy="22225"/>
          </a:xfrm>
          <a:custGeom>
            <a:avLst/>
            <a:gdLst/>
            <a:ahLst/>
            <a:cxnLst/>
            <a:rect l="l" t="t" r="r" b="b"/>
            <a:pathLst>
              <a:path w="12700" h="22225">
                <a:moveTo>
                  <a:pt x="0" y="0"/>
                </a:moveTo>
                <a:lnTo>
                  <a:pt x="12471" y="2162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18" name="object 2018"/>
          <p:cNvSpPr/>
          <p:nvPr/>
        </p:nvSpPr>
        <p:spPr>
          <a:xfrm>
            <a:off x="14099193" y="5472734"/>
            <a:ext cx="24765" cy="28575"/>
          </a:xfrm>
          <a:custGeom>
            <a:avLst/>
            <a:gdLst/>
            <a:ahLst/>
            <a:cxnLst/>
            <a:rect l="l" t="t" r="r" b="b"/>
            <a:pathLst>
              <a:path w="24765" h="28575">
                <a:moveTo>
                  <a:pt x="0" y="609"/>
                </a:moveTo>
                <a:lnTo>
                  <a:pt x="1600" y="190"/>
                </a:lnTo>
                <a:lnTo>
                  <a:pt x="3225" y="0"/>
                </a:lnTo>
                <a:lnTo>
                  <a:pt x="4864" y="0"/>
                </a:lnTo>
                <a:lnTo>
                  <a:pt x="17789" y="4906"/>
                </a:lnTo>
                <a:lnTo>
                  <a:pt x="24179" y="17008"/>
                </a:lnTo>
                <a:lnTo>
                  <a:pt x="24333" y="22428"/>
                </a:lnTo>
                <a:lnTo>
                  <a:pt x="23647" y="25349"/>
                </a:lnTo>
                <a:lnTo>
                  <a:pt x="22313" y="28016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19" name="object 2019"/>
          <p:cNvSpPr/>
          <p:nvPr/>
        </p:nvSpPr>
        <p:spPr>
          <a:xfrm>
            <a:off x="14121507" y="5500482"/>
            <a:ext cx="26670" cy="48895"/>
          </a:xfrm>
          <a:custGeom>
            <a:avLst/>
            <a:gdLst/>
            <a:ahLst/>
            <a:cxnLst/>
            <a:rect l="l" t="t" r="r" b="b"/>
            <a:pathLst>
              <a:path w="26669" h="48895">
                <a:moveTo>
                  <a:pt x="0" y="266"/>
                </a:moveTo>
                <a:lnTo>
                  <a:pt x="1257" y="114"/>
                </a:lnTo>
                <a:lnTo>
                  <a:pt x="2463" y="0"/>
                </a:lnTo>
                <a:lnTo>
                  <a:pt x="3721" y="0"/>
                </a:lnTo>
                <a:lnTo>
                  <a:pt x="17231" y="3858"/>
                </a:lnTo>
                <a:lnTo>
                  <a:pt x="26478" y="13908"/>
                </a:lnTo>
                <a:lnTo>
                  <a:pt x="26537" y="31340"/>
                </a:lnTo>
                <a:lnTo>
                  <a:pt x="22167" y="42556"/>
                </a:lnTo>
                <a:lnTo>
                  <a:pt x="14467" y="4882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20" name="object 2020"/>
          <p:cNvSpPr/>
          <p:nvPr/>
        </p:nvSpPr>
        <p:spPr>
          <a:xfrm>
            <a:off x="14072967" y="5456661"/>
            <a:ext cx="26670" cy="17145"/>
          </a:xfrm>
          <a:custGeom>
            <a:avLst/>
            <a:gdLst/>
            <a:ahLst/>
            <a:cxnLst/>
            <a:rect l="l" t="t" r="r" b="b"/>
            <a:pathLst>
              <a:path w="26669" h="17145">
                <a:moveTo>
                  <a:pt x="0" y="3949"/>
                </a:moveTo>
                <a:lnTo>
                  <a:pt x="2882" y="1396"/>
                </a:lnTo>
                <a:lnTo>
                  <a:pt x="6616" y="0"/>
                </a:lnTo>
                <a:lnTo>
                  <a:pt x="10490" y="0"/>
                </a:lnTo>
                <a:lnTo>
                  <a:pt x="19189" y="0"/>
                </a:lnTo>
                <a:lnTo>
                  <a:pt x="26263" y="7061"/>
                </a:lnTo>
                <a:lnTo>
                  <a:pt x="26263" y="15773"/>
                </a:lnTo>
                <a:lnTo>
                  <a:pt x="26263" y="16078"/>
                </a:lnTo>
                <a:lnTo>
                  <a:pt x="26263" y="16382"/>
                </a:lnTo>
                <a:lnTo>
                  <a:pt x="26225" y="1668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21" name="object 2021"/>
          <p:cNvSpPr/>
          <p:nvPr/>
        </p:nvSpPr>
        <p:spPr>
          <a:xfrm>
            <a:off x="14065321" y="5489688"/>
            <a:ext cx="18415" cy="33020"/>
          </a:xfrm>
          <a:custGeom>
            <a:avLst/>
            <a:gdLst/>
            <a:ahLst/>
            <a:cxnLst/>
            <a:rect l="l" t="t" r="r" b="b"/>
            <a:pathLst>
              <a:path w="18415" h="33020">
                <a:moveTo>
                  <a:pt x="18173" y="33032"/>
                </a:moveTo>
                <a:lnTo>
                  <a:pt x="5691" y="27371"/>
                </a:lnTo>
                <a:lnTo>
                  <a:pt x="45" y="14990"/>
                </a:lnTo>
                <a:lnTo>
                  <a:pt x="0" y="8559"/>
                </a:lnTo>
                <a:lnTo>
                  <a:pt x="1981" y="3644"/>
                </a:lnTo>
                <a:lnTo>
                  <a:pt x="5549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22" name="object 2022"/>
          <p:cNvSpPr/>
          <p:nvPr/>
        </p:nvSpPr>
        <p:spPr>
          <a:xfrm>
            <a:off x="14119910" y="5550094"/>
            <a:ext cx="14604" cy="8255"/>
          </a:xfrm>
          <a:custGeom>
            <a:avLst/>
            <a:gdLst/>
            <a:ahLst/>
            <a:cxnLst/>
            <a:rect l="l" t="t" r="r" b="b"/>
            <a:pathLst>
              <a:path w="14605" h="8254">
                <a:moveTo>
                  <a:pt x="0" y="8204"/>
                </a:moveTo>
                <a:lnTo>
                  <a:pt x="1417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23" name="object 2023"/>
          <p:cNvSpPr/>
          <p:nvPr/>
        </p:nvSpPr>
        <p:spPr>
          <a:xfrm>
            <a:off x="14062214" y="5460606"/>
            <a:ext cx="10795" cy="29209"/>
          </a:xfrm>
          <a:custGeom>
            <a:avLst/>
            <a:gdLst/>
            <a:ahLst/>
            <a:cxnLst/>
            <a:rect l="l" t="t" r="r" b="b"/>
            <a:pathLst>
              <a:path w="10794" h="29210">
                <a:moveTo>
                  <a:pt x="8661" y="29083"/>
                </a:moveTo>
                <a:lnTo>
                  <a:pt x="3340" y="26416"/>
                </a:lnTo>
                <a:lnTo>
                  <a:pt x="0" y="20942"/>
                </a:lnTo>
                <a:lnTo>
                  <a:pt x="0" y="14986"/>
                </a:lnTo>
                <a:lnTo>
                  <a:pt x="0" y="8216"/>
                </a:lnTo>
                <a:lnTo>
                  <a:pt x="4330" y="2171"/>
                </a:lnTo>
                <a:lnTo>
                  <a:pt x="10756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24" name="object 2024"/>
          <p:cNvSpPr/>
          <p:nvPr/>
        </p:nvSpPr>
        <p:spPr>
          <a:xfrm>
            <a:off x="14079560" y="5524403"/>
            <a:ext cx="40640" cy="40005"/>
          </a:xfrm>
          <a:custGeom>
            <a:avLst/>
            <a:gdLst/>
            <a:ahLst/>
            <a:cxnLst/>
            <a:rect l="l" t="t" r="r" b="b"/>
            <a:pathLst>
              <a:path w="40640" h="40004">
                <a:moveTo>
                  <a:pt x="40349" y="33894"/>
                </a:moveTo>
                <a:lnTo>
                  <a:pt x="35752" y="37691"/>
                </a:lnTo>
                <a:lnTo>
                  <a:pt x="29973" y="39787"/>
                </a:lnTo>
                <a:lnTo>
                  <a:pt x="24004" y="39787"/>
                </a:lnTo>
                <a:lnTo>
                  <a:pt x="10488" y="35939"/>
                </a:lnTo>
                <a:lnTo>
                  <a:pt x="1219" y="25909"/>
                </a:lnTo>
                <a:lnTo>
                  <a:pt x="0" y="8808"/>
                </a:lnTo>
                <a:lnTo>
                  <a:pt x="273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25" name="object 2025"/>
          <p:cNvSpPr/>
          <p:nvPr/>
        </p:nvSpPr>
        <p:spPr>
          <a:xfrm>
            <a:off x="14139484" y="5575820"/>
            <a:ext cx="28575" cy="0"/>
          </a:xfrm>
          <a:custGeom>
            <a:avLst/>
            <a:gdLst/>
            <a:ahLst/>
            <a:cxnLst/>
            <a:rect l="l" t="t" r="r" b="b"/>
            <a:pathLst>
              <a:path w="28575" h="0">
                <a:moveTo>
                  <a:pt x="0" y="0"/>
                </a:moveTo>
                <a:lnTo>
                  <a:pt x="2843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26" name="object 2026"/>
          <p:cNvSpPr/>
          <p:nvPr/>
        </p:nvSpPr>
        <p:spPr>
          <a:xfrm>
            <a:off x="14196824" y="5489689"/>
            <a:ext cx="17145" cy="33020"/>
          </a:xfrm>
          <a:custGeom>
            <a:avLst/>
            <a:gdLst/>
            <a:ahLst/>
            <a:cxnLst/>
            <a:rect l="l" t="t" r="r" b="b"/>
            <a:pathLst>
              <a:path w="17144" h="33020">
                <a:moveTo>
                  <a:pt x="11269" y="0"/>
                </a:moveTo>
                <a:lnTo>
                  <a:pt x="14837" y="3644"/>
                </a:lnTo>
                <a:lnTo>
                  <a:pt x="16818" y="8547"/>
                </a:lnTo>
                <a:lnTo>
                  <a:pt x="16818" y="13639"/>
                </a:lnTo>
                <a:lnTo>
                  <a:pt x="12001" y="26457"/>
                </a:lnTo>
                <a:lnTo>
                  <a:pt x="0" y="3290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27" name="object 2027"/>
          <p:cNvSpPr/>
          <p:nvPr/>
        </p:nvSpPr>
        <p:spPr>
          <a:xfrm>
            <a:off x="14206002" y="5460611"/>
            <a:ext cx="10795" cy="29209"/>
          </a:xfrm>
          <a:custGeom>
            <a:avLst/>
            <a:gdLst/>
            <a:ahLst/>
            <a:cxnLst/>
            <a:rect l="l" t="t" r="r" b="b"/>
            <a:pathLst>
              <a:path w="10794" h="29210">
                <a:moveTo>
                  <a:pt x="0" y="0"/>
                </a:moveTo>
                <a:lnTo>
                  <a:pt x="6426" y="2171"/>
                </a:lnTo>
                <a:lnTo>
                  <a:pt x="10756" y="8204"/>
                </a:lnTo>
                <a:lnTo>
                  <a:pt x="10756" y="14973"/>
                </a:lnTo>
                <a:lnTo>
                  <a:pt x="10756" y="20942"/>
                </a:lnTo>
                <a:lnTo>
                  <a:pt x="7416" y="26416"/>
                </a:lnTo>
                <a:lnTo>
                  <a:pt x="2095" y="29083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28" name="object 2028"/>
          <p:cNvSpPr/>
          <p:nvPr/>
        </p:nvSpPr>
        <p:spPr>
          <a:xfrm>
            <a:off x="5800025" y="9378522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 h="0">
                <a:moveTo>
                  <a:pt x="0" y="0"/>
                </a:moveTo>
                <a:lnTo>
                  <a:pt x="3116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29" name="object 2029"/>
          <p:cNvSpPr/>
          <p:nvPr/>
        </p:nvSpPr>
        <p:spPr>
          <a:xfrm>
            <a:off x="5799756" y="9283420"/>
            <a:ext cx="31115" cy="22225"/>
          </a:xfrm>
          <a:custGeom>
            <a:avLst/>
            <a:gdLst/>
            <a:ahLst/>
            <a:cxnLst/>
            <a:rect l="l" t="t" r="r" b="b"/>
            <a:pathLst>
              <a:path w="31114" h="22225">
                <a:moveTo>
                  <a:pt x="1409" y="21742"/>
                </a:moveTo>
                <a:lnTo>
                  <a:pt x="457" y="19723"/>
                </a:lnTo>
                <a:lnTo>
                  <a:pt x="0" y="17526"/>
                </a:lnTo>
                <a:lnTo>
                  <a:pt x="0" y="15278"/>
                </a:lnTo>
                <a:lnTo>
                  <a:pt x="0" y="6845"/>
                </a:lnTo>
                <a:lnTo>
                  <a:pt x="6845" y="0"/>
                </a:lnTo>
                <a:lnTo>
                  <a:pt x="15278" y="0"/>
                </a:lnTo>
                <a:lnTo>
                  <a:pt x="23723" y="0"/>
                </a:lnTo>
                <a:lnTo>
                  <a:pt x="30568" y="6845"/>
                </a:lnTo>
                <a:lnTo>
                  <a:pt x="30568" y="15278"/>
                </a:lnTo>
                <a:lnTo>
                  <a:pt x="30568" y="17335"/>
                </a:lnTo>
                <a:lnTo>
                  <a:pt x="30149" y="19342"/>
                </a:lnTo>
                <a:lnTo>
                  <a:pt x="29349" y="2120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30" name="object 2030"/>
          <p:cNvSpPr/>
          <p:nvPr/>
        </p:nvSpPr>
        <p:spPr>
          <a:xfrm>
            <a:off x="5784093" y="9305128"/>
            <a:ext cx="17145" cy="31115"/>
          </a:xfrm>
          <a:custGeom>
            <a:avLst/>
            <a:gdLst/>
            <a:ahLst/>
            <a:cxnLst/>
            <a:rect l="l" t="t" r="r" b="b"/>
            <a:pathLst>
              <a:path w="17145" h="31115">
                <a:moveTo>
                  <a:pt x="7988" y="30594"/>
                </a:moveTo>
                <a:lnTo>
                  <a:pt x="3048" y="27635"/>
                </a:lnTo>
                <a:lnTo>
                  <a:pt x="0" y="22275"/>
                </a:lnTo>
                <a:lnTo>
                  <a:pt x="0" y="16497"/>
                </a:lnTo>
                <a:lnTo>
                  <a:pt x="0" y="7366"/>
                </a:lnTo>
                <a:lnTo>
                  <a:pt x="7378" y="0"/>
                </a:lnTo>
                <a:lnTo>
                  <a:pt x="16497" y="0"/>
                </a:lnTo>
                <a:lnTo>
                  <a:pt x="16687" y="0"/>
                </a:lnTo>
                <a:lnTo>
                  <a:pt x="16878" y="0"/>
                </a:lnTo>
                <a:lnTo>
                  <a:pt x="17068" y="3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31" name="object 2031"/>
          <p:cNvSpPr/>
          <p:nvPr/>
        </p:nvSpPr>
        <p:spPr>
          <a:xfrm>
            <a:off x="5775724" y="9338222"/>
            <a:ext cx="24765" cy="40640"/>
          </a:xfrm>
          <a:custGeom>
            <a:avLst/>
            <a:gdLst/>
            <a:ahLst/>
            <a:cxnLst/>
            <a:rect l="l" t="t" r="r" b="b"/>
            <a:pathLst>
              <a:path w="24764" h="40640">
                <a:moveTo>
                  <a:pt x="24300" y="40300"/>
                </a:moveTo>
                <a:lnTo>
                  <a:pt x="23157" y="40491"/>
                </a:lnTo>
                <a:lnTo>
                  <a:pt x="22053" y="40567"/>
                </a:lnTo>
                <a:lnTo>
                  <a:pt x="20922" y="40567"/>
                </a:lnTo>
                <a:lnTo>
                  <a:pt x="7719" y="36125"/>
                </a:lnTo>
                <a:lnTo>
                  <a:pt x="0" y="24874"/>
                </a:lnTo>
                <a:lnTo>
                  <a:pt x="2316" y="9206"/>
                </a:lnTo>
                <a:lnTo>
                  <a:pt x="10057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32" name="object 2032"/>
          <p:cNvSpPr/>
          <p:nvPr/>
        </p:nvSpPr>
        <p:spPr>
          <a:xfrm>
            <a:off x="5831194" y="9335685"/>
            <a:ext cx="22225" cy="43180"/>
          </a:xfrm>
          <a:custGeom>
            <a:avLst/>
            <a:gdLst/>
            <a:ahLst/>
            <a:cxnLst/>
            <a:rect l="l" t="t" r="r" b="b"/>
            <a:pathLst>
              <a:path w="22225" h="43179">
                <a:moveTo>
                  <a:pt x="4787" y="0"/>
                </a:moveTo>
                <a:lnTo>
                  <a:pt x="16432" y="6860"/>
                </a:lnTo>
                <a:lnTo>
                  <a:pt x="21729" y="19198"/>
                </a:lnTo>
                <a:lnTo>
                  <a:pt x="17713" y="33408"/>
                </a:lnTo>
                <a:lnTo>
                  <a:pt x="7305" y="41612"/>
                </a:lnTo>
                <a:lnTo>
                  <a:pt x="0" y="4283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33" name="object 2033"/>
          <p:cNvSpPr/>
          <p:nvPr/>
        </p:nvSpPr>
        <p:spPr>
          <a:xfrm>
            <a:off x="5829103" y="9304630"/>
            <a:ext cx="17145" cy="31115"/>
          </a:xfrm>
          <a:custGeom>
            <a:avLst/>
            <a:gdLst/>
            <a:ahLst/>
            <a:cxnLst/>
            <a:rect l="l" t="t" r="r" b="b"/>
            <a:pathLst>
              <a:path w="17145" h="31115">
                <a:moveTo>
                  <a:pt x="0" y="0"/>
                </a:moveTo>
                <a:lnTo>
                  <a:pt x="762" y="0"/>
                </a:lnTo>
                <a:lnTo>
                  <a:pt x="9690" y="0"/>
                </a:lnTo>
                <a:lnTo>
                  <a:pt x="16916" y="7226"/>
                </a:lnTo>
                <a:lnTo>
                  <a:pt x="16916" y="16116"/>
                </a:lnTo>
                <a:lnTo>
                  <a:pt x="16916" y="22656"/>
                </a:lnTo>
                <a:lnTo>
                  <a:pt x="12928" y="28549"/>
                </a:lnTo>
                <a:lnTo>
                  <a:pt x="6883" y="3105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34" name="object 2034"/>
          <p:cNvSpPr/>
          <p:nvPr/>
        </p:nvSpPr>
        <p:spPr>
          <a:xfrm>
            <a:off x="5814850" y="9415012"/>
            <a:ext cx="28575" cy="0"/>
          </a:xfrm>
          <a:custGeom>
            <a:avLst/>
            <a:gdLst/>
            <a:ahLst/>
            <a:cxnLst/>
            <a:rect l="l" t="t" r="r" b="b"/>
            <a:pathLst>
              <a:path w="28575" h="0">
                <a:moveTo>
                  <a:pt x="0" y="0"/>
                </a:moveTo>
                <a:lnTo>
                  <a:pt x="2851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35" name="object 2035"/>
          <p:cNvSpPr/>
          <p:nvPr/>
        </p:nvSpPr>
        <p:spPr>
          <a:xfrm>
            <a:off x="5814850" y="9378525"/>
            <a:ext cx="0" cy="36830"/>
          </a:xfrm>
          <a:custGeom>
            <a:avLst/>
            <a:gdLst/>
            <a:ahLst/>
            <a:cxnLst/>
            <a:rect l="l" t="t" r="r" b="b"/>
            <a:pathLst>
              <a:path w="0" h="36829">
                <a:moveTo>
                  <a:pt x="0" y="36487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36" name="object 2036"/>
          <p:cNvSpPr/>
          <p:nvPr/>
        </p:nvSpPr>
        <p:spPr>
          <a:xfrm>
            <a:off x="3304349" y="8735694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30403" y="15201"/>
                </a:moveTo>
                <a:lnTo>
                  <a:pt x="30403" y="6807"/>
                </a:lnTo>
                <a:lnTo>
                  <a:pt x="23596" y="0"/>
                </a:lnTo>
                <a:lnTo>
                  <a:pt x="15201" y="0"/>
                </a:lnTo>
                <a:lnTo>
                  <a:pt x="6794" y="0"/>
                </a:lnTo>
                <a:lnTo>
                  <a:pt x="0" y="6807"/>
                </a:lnTo>
                <a:lnTo>
                  <a:pt x="0" y="15201"/>
                </a:lnTo>
                <a:lnTo>
                  <a:pt x="0" y="23596"/>
                </a:lnTo>
                <a:lnTo>
                  <a:pt x="6794" y="30403"/>
                </a:lnTo>
                <a:lnTo>
                  <a:pt x="15201" y="30403"/>
                </a:lnTo>
                <a:lnTo>
                  <a:pt x="23596" y="30403"/>
                </a:lnTo>
                <a:lnTo>
                  <a:pt x="30403" y="23596"/>
                </a:lnTo>
                <a:lnTo>
                  <a:pt x="30403" y="1520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37" name="object 2037"/>
          <p:cNvSpPr/>
          <p:nvPr/>
        </p:nvSpPr>
        <p:spPr>
          <a:xfrm>
            <a:off x="3281155" y="869463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22809" y="11404"/>
                </a:moveTo>
                <a:lnTo>
                  <a:pt x="22809" y="5092"/>
                </a:lnTo>
                <a:lnTo>
                  <a:pt x="17716" y="0"/>
                </a:lnTo>
                <a:lnTo>
                  <a:pt x="11404" y="0"/>
                </a:lnTo>
                <a:lnTo>
                  <a:pt x="5092" y="0"/>
                </a:lnTo>
                <a:lnTo>
                  <a:pt x="0" y="5092"/>
                </a:lnTo>
                <a:lnTo>
                  <a:pt x="0" y="11404"/>
                </a:lnTo>
                <a:lnTo>
                  <a:pt x="0" y="17716"/>
                </a:lnTo>
                <a:lnTo>
                  <a:pt x="5092" y="22809"/>
                </a:lnTo>
                <a:lnTo>
                  <a:pt x="11404" y="22809"/>
                </a:lnTo>
                <a:lnTo>
                  <a:pt x="17716" y="22809"/>
                </a:lnTo>
                <a:lnTo>
                  <a:pt x="22809" y="17716"/>
                </a:lnTo>
                <a:lnTo>
                  <a:pt x="22809" y="114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38" name="object 2038"/>
          <p:cNvSpPr/>
          <p:nvPr/>
        </p:nvSpPr>
        <p:spPr>
          <a:xfrm>
            <a:off x="3281916" y="878472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22809" y="11404"/>
                </a:moveTo>
                <a:lnTo>
                  <a:pt x="22809" y="5092"/>
                </a:lnTo>
                <a:lnTo>
                  <a:pt x="17716" y="0"/>
                </a:lnTo>
                <a:lnTo>
                  <a:pt x="11404" y="0"/>
                </a:lnTo>
                <a:lnTo>
                  <a:pt x="5092" y="0"/>
                </a:lnTo>
                <a:lnTo>
                  <a:pt x="0" y="5092"/>
                </a:lnTo>
                <a:lnTo>
                  <a:pt x="0" y="11404"/>
                </a:lnTo>
                <a:lnTo>
                  <a:pt x="0" y="17716"/>
                </a:lnTo>
                <a:lnTo>
                  <a:pt x="5092" y="22809"/>
                </a:lnTo>
                <a:lnTo>
                  <a:pt x="11404" y="22809"/>
                </a:lnTo>
                <a:lnTo>
                  <a:pt x="17716" y="22809"/>
                </a:lnTo>
                <a:lnTo>
                  <a:pt x="22809" y="17716"/>
                </a:lnTo>
                <a:lnTo>
                  <a:pt x="22809" y="114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39" name="object 2039"/>
          <p:cNvSpPr/>
          <p:nvPr/>
        </p:nvSpPr>
        <p:spPr>
          <a:xfrm>
            <a:off x="3365158" y="8739492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22809" y="11404"/>
                </a:moveTo>
                <a:lnTo>
                  <a:pt x="22809" y="5092"/>
                </a:lnTo>
                <a:lnTo>
                  <a:pt x="17716" y="0"/>
                </a:lnTo>
                <a:lnTo>
                  <a:pt x="11404" y="0"/>
                </a:lnTo>
                <a:lnTo>
                  <a:pt x="5092" y="0"/>
                </a:lnTo>
                <a:lnTo>
                  <a:pt x="0" y="5092"/>
                </a:lnTo>
                <a:lnTo>
                  <a:pt x="0" y="11404"/>
                </a:lnTo>
                <a:lnTo>
                  <a:pt x="0" y="17716"/>
                </a:lnTo>
                <a:lnTo>
                  <a:pt x="5092" y="22809"/>
                </a:lnTo>
                <a:lnTo>
                  <a:pt x="11404" y="22809"/>
                </a:lnTo>
                <a:lnTo>
                  <a:pt x="17716" y="22809"/>
                </a:lnTo>
                <a:lnTo>
                  <a:pt x="22809" y="17716"/>
                </a:lnTo>
                <a:lnTo>
                  <a:pt x="22809" y="114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40" name="object 2040"/>
          <p:cNvSpPr/>
          <p:nvPr/>
        </p:nvSpPr>
        <p:spPr>
          <a:xfrm>
            <a:off x="2135468" y="6478985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30403" y="15201"/>
                </a:moveTo>
                <a:lnTo>
                  <a:pt x="30403" y="6807"/>
                </a:lnTo>
                <a:lnTo>
                  <a:pt x="23596" y="0"/>
                </a:lnTo>
                <a:lnTo>
                  <a:pt x="15201" y="0"/>
                </a:lnTo>
                <a:lnTo>
                  <a:pt x="6807" y="0"/>
                </a:lnTo>
                <a:lnTo>
                  <a:pt x="0" y="6807"/>
                </a:lnTo>
                <a:lnTo>
                  <a:pt x="0" y="15201"/>
                </a:lnTo>
                <a:lnTo>
                  <a:pt x="0" y="23596"/>
                </a:lnTo>
                <a:lnTo>
                  <a:pt x="6807" y="30403"/>
                </a:lnTo>
                <a:lnTo>
                  <a:pt x="15201" y="30403"/>
                </a:lnTo>
                <a:lnTo>
                  <a:pt x="23596" y="30403"/>
                </a:lnTo>
                <a:lnTo>
                  <a:pt x="30403" y="23596"/>
                </a:lnTo>
                <a:lnTo>
                  <a:pt x="30403" y="1520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41" name="object 2041"/>
          <p:cNvSpPr/>
          <p:nvPr/>
        </p:nvSpPr>
        <p:spPr>
          <a:xfrm>
            <a:off x="2112275" y="643793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22809" y="11404"/>
                </a:moveTo>
                <a:lnTo>
                  <a:pt x="22809" y="5130"/>
                </a:lnTo>
                <a:lnTo>
                  <a:pt x="17703" y="0"/>
                </a:lnTo>
                <a:lnTo>
                  <a:pt x="11404" y="0"/>
                </a:lnTo>
                <a:lnTo>
                  <a:pt x="5105" y="0"/>
                </a:lnTo>
                <a:lnTo>
                  <a:pt x="0" y="5130"/>
                </a:lnTo>
                <a:lnTo>
                  <a:pt x="0" y="11404"/>
                </a:lnTo>
                <a:lnTo>
                  <a:pt x="0" y="17716"/>
                </a:lnTo>
                <a:lnTo>
                  <a:pt x="5105" y="22809"/>
                </a:lnTo>
                <a:lnTo>
                  <a:pt x="11404" y="22809"/>
                </a:lnTo>
                <a:lnTo>
                  <a:pt x="17703" y="22809"/>
                </a:lnTo>
                <a:lnTo>
                  <a:pt x="22809" y="17716"/>
                </a:lnTo>
                <a:lnTo>
                  <a:pt x="22809" y="114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42" name="object 2042"/>
          <p:cNvSpPr/>
          <p:nvPr/>
        </p:nvSpPr>
        <p:spPr>
          <a:xfrm>
            <a:off x="2113034" y="652801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22809" y="11404"/>
                </a:moveTo>
                <a:lnTo>
                  <a:pt x="22809" y="5130"/>
                </a:lnTo>
                <a:lnTo>
                  <a:pt x="17703" y="0"/>
                </a:lnTo>
                <a:lnTo>
                  <a:pt x="11404" y="0"/>
                </a:lnTo>
                <a:lnTo>
                  <a:pt x="5105" y="0"/>
                </a:lnTo>
                <a:lnTo>
                  <a:pt x="0" y="5130"/>
                </a:lnTo>
                <a:lnTo>
                  <a:pt x="0" y="11404"/>
                </a:lnTo>
                <a:lnTo>
                  <a:pt x="0" y="17716"/>
                </a:lnTo>
                <a:lnTo>
                  <a:pt x="5105" y="22809"/>
                </a:lnTo>
                <a:lnTo>
                  <a:pt x="11404" y="22809"/>
                </a:lnTo>
                <a:lnTo>
                  <a:pt x="17703" y="22809"/>
                </a:lnTo>
                <a:lnTo>
                  <a:pt x="22809" y="17716"/>
                </a:lnTo>
                <a:lnTo>
                  <a:pt x="22809" y="114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43" name="object 2043"/>
          <p:cNvSpPr/>
          <p:nvPr/>
        </p:nvSpPr>
        <p:spPr>
          <a:xfrm>
            <a:off x="2196276" y="6482782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22809" y="11404"/>
                </a:moveTo>
                <a:lnTo>
                  <a:pt x="22809" y="5130"/>
                </a:lnTo>
                <a:lnTo>
                  <a:pt x="17703" y="0"/>
                </a:lnTo>
                <a:lnTo>
                  <a:pt x="11404" y="0"/>
                </a:lnTo>
                <a:lnTo>
                  <a:pt x="5105" y="0"/>
                </a:lnTo>
                <a:lnTo>
                  <a:pt x="0" y="5130"/>
                </a:lnTo>
                <a:lnTo>
                  <a:pt x="0" y="11404"/>
                </a:lnTo>
                <a:lnTo>
                  <a:pt x="0" y="17716"/>
                </a:lnTo>
                <a:lnTo>
                  <a:pt x="5105" y="22809"/>
                </a:lnTo>
                <a:lnTo>
                  <a:pt x="11404" y="22809"/>
                </a:lnTo>
                <a:lnTo>
                  <a:pt x="17703" y="22809"/>
                </a:lnTo>
                <a:lnTo>
                  <a:pt x="22809" y="17716"/>
                </a:lnTo>
                <a:lnTo>
                  <a:pt x="22809" y="114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44" name="object 2044"/>
          <p:cNvSpPr/>
          <p:nvPr/>
        </p:nvSpPr>
        <p:spPr>
          <a:xfrm>
            <a:off x="1941645" y="6207249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30403" y="15201"/>
                </a:moveTo>
                <a:lnTo>
                  <a:pt x="30403" y="6807"/>
                </a:lnTo>
                <a:lnTo>
                  <a:pt x="23596" y="0"/>
                </a:lnTo>
                <a:lnTo>
                  <a:pt x="15201" y="0"/>
                </a:lnTo>
                <a:lnTo>
                  <a:pt x="6807" y="0"/>
                </a:lnTo>
                <a:lnTo>
                  <a:pt x="0" y="6807"/>
                </a:lnTo>
                <a:lnTo>
                  <a:pt x="0" y="15201"/>
                </a:lnTo>
                <a:lnTo>
                  <a:pt x="0" y="23596"/>
                </a:lnTo>
                <a:lnTo>
                  <a:pt x="6807" y="30403"/>
                </a:lnTo>
                <a:lnTo>
                  <a:pt x="15201" y="30403"/>
                </a:lnTo>
                <a:lnTo>
                  <a:pt x="23596" y="30403"/>
                </a:lnTo>
                <a:lnTo>
                  <a:pt x="30403" y="23596"/>
                </a:lnTo>
                <a:lnTo>
                  <a:pt x="30403" y="1520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45" name="object 2045"/>
          <p:cNvSpPr/>
          <p:nvPr/>
        </p:nvSpPr>
        <p:spPr>
          <a:xfrm>
            <a:off x="1918453" y="616619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22809" y="11404"/>
                </a:moveTo>
                <a:lnTo>
                  <a:pt x="22809" y="5092"/>
                </a:lnTo>
                <a:lnTo>
                  <a:pt x="17703" y="0"/>
                </a:lnTo>
                <a:lnTo>
                  <a:pt x="11404" y="0"/>
                </a:lnTo>
                <a:lnTo>
                  <a:pt x="5105" y="0"/>
                </a:lnTo>
                <a:lnTo>
                  <a:pt x="0" y="5092"/>
                </a:lnTo>
                <a:lnTo>
                  <a:pt x="0" y="11404"/>
                </a:lnTo>
                <a:lnTo>
                  <a:pt x="0" y="17716"/>
                </a:lnTo>
                <a:lnTo>
                  <a:pt x="5105" y="22809"/>
                </a:lnTo>
                <a:lnTo>
                  <a:pt x="11404" y="22809"/>
                </a:lnTo>
                <a:lnTo>
                  <a:pt x="17703" y="22809"/>
                </a:lnTo>
                <a:lnTo>
                  <a:pt x="22809" y="17716"/>
                </a:lnTo>
                <a:lnTo>
                  <a:pt x="22809" y="114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46" name="object 2046"/>
          <p:cNvSpPr/>
          <p:nvPr/>
        </p:nvSpPr>
        <p:spPr>
          <a:xfrm>
            <a:off x="1919212" y="625627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22809" y="11404"/>
                </a:moveTo>
                <a:lnTo>
                  <a:pt x="22809" y="5092"/>
                </a:lnTo>
                <a:lnTo>
                  <a:pt x="17703" y="0"/>
                </a:lnTo>
                <a:lnTo>
                  <a:pt x="11404" y="0"/>
                </a:lnTo>
                <a:lnTo>
                  <a:pt x="5105" y="0"/>
                </a:lnTo>
                <a:lnTo>
                  <a:pt x="0" y="5092"/>
                </a:lnTo>
                <a:lnTo>
                  <a:pt x="0" y="11404"/>
                </a:lnTo>
                <a:lnTo>
                  <a:pt x="0" y="17716"/>
                </a:lnTo>
                <a:lnTo>
                  <a:pt x="5105" y="22809"/>
                </a:lnTo>
                <a:lnTo>
                  <a:pt x="11404" y="22809"/>
                </a:lnTo>
                <a:lnTo>
                  <a:pt x="17703" y="22809"/>
                </a:lnTo>
                <a:lnTo>
                  <a:pt x="22809" y="17716"/>
                </a:lnTo>
                <a:lnTo>
                  <a:pt x="22809" y="114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47" name="object 2047"/>
          <p:cNvSpPr/>
          <p:nvPr/>
        </p:nvSpPr>
        <p:spPr>
          <a:xfrm>
            <a:off x="2002456" y="621104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22809" y="11404"/>
                </a:moveTo>
                <a:lnTo>
                  <a:pt x="22809" y="5092"/>
                </a:lnTo>
                <a:lnTo>
                  <a:pt x="17703" y="0"/>
                </a:lnTo>
                <a:lnTo>
                  <a:pt x="11404" y="0"/>
                </a:lnTo>
                <a:lnTo>
                  <a:pt x="5105" y="0"/>
                </a:lnTo>
                <a:lnTo>
                  <a:pt x="0" y="5092"/>
                </a:lnTo>
                <a:lnTo>
                  <a:pt x="0" y="11404"/>
                </a:lnTo>
                <a:lnTo>
                  <a:pt x="0" y="17716"/>
                </a:lnTo>
                <a:lnTo>
                  <a:pt x="5105" y="22809"/>
                </a:lnTo>
                <a:lnTo>
                  <a:pt x="11404" y="22809"/>
                </a:lnTo>
                <a:lnTo>
                  <a:pt x="17703" y="22809"/>
                </a:lnTo>
                <a:lnTo>
                  <a:pt x="22809" y="17716"/>
                </a:lnTo>
                <a:lnTo>
                  <a:pt x="22809" y="11404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48" name="object 2048"/>
          <p:cNvSpPr/>
          <p:nvPr/>
        </p:nvSpPr>
        <p:spPr>
          <a:xfrm>
            <a:off x="13561575" y="8132089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 h="0">
                <a:moveTo>
                  <a:pt x="0" y="0"/>
                </a:moveTo>
                <a:lnTo>
                  <a:pt x="31165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49" name="object 2049"/>
          <p:cNvSpPr/>
          <p:nvPr/>
        </p:nvSpPr>
        <p:spPr>
          <a:xfrm>
            <a:off x="13576400" y="8132089"/>
            <a:ext cx="0" cy="36830"/>
          </a:xfrm>
          <a:custGeom>
            <a:avLst/>
            <a:gdLst/>
            <a:ahLst/>
            <a:cxnLst/>
            <a:rect l="l" t="t" r="r" b="b"/>
            <a:pathLst>
              <a:path w="0" h="36829">
                <a:moveTo>
                  <a:pt x="0" y="0"/>
                </a:moveTo>
                <a:lnTo>
                  <a:pt x="0" y="3648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50" name="object 2050"/>
          <p:cNvSpPr/>
          <p:nvPr/>
        </p:nvSpPr>
        <p:spPr>
          <a:xfrm>
            <a:off x="13576400" y="8168578"/>
            <a:ext cx="28575" cy="0"/>
          </a:xfrm>
          <a:custGeom>
            <a:avLst/>
            <a:gdLst/>
            <a:ahLst/>
            <a:cxnLst/>
            <a:rect l="l" t="t" r="r" b="b"/>
            <a:pathLst>
              <a:path w="28575" h="0">
                <a:moveTo>
                  <a:pt x="0" y="0"/>
                </a:moveTo>
                <a:lnTo>
                  <a:pt x="28511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51" name="object 2051"/>
          <p:cNvSpPr/>
          <p:nvPr/>
        </p:nvSpPr>
        <p:spPr>
          <a:xfrm>
            <a:off x="13561610" y="8038206"/>
            <a:ext cx="29845" cy="20955"/>
          </a:xfrm>
          <a:custGeom>
            <a:avLst/>
            <a:gdLst/>
            <a:ahLst/>
            <a:cxnLst/>
            <a:rect l="l" t="t" r="r" b="b"/>
            <a:pathLst>
              <a:path w="29844" h="20954">
                <a:moveTo>
                  <a:pt x="1104" y="20523"/>
                </a:moveTo>
                <a:lnTo>
                  <a:pt x="380" y="18732"/>
                </a:lnTo>
                <a:lnTo>
                  <a:pt x="0" y="16802"/>
                </a:lnTo>
                <a:lnTo>
                  <a:pt x="0" y="14859"/>
                </a:lnTo>
                <a:lnTo>
                  <a:pt x="0" y="6654"/>
                </a:lnTo>
                <a:lnTo>
                  <a:pt x="6654" y="0"/>
                </a:lnTo>
                <a:lnTo>
                  <a:pt x="14897" y="0"/>
                </a:lnTo>
                <a:lnTo>
                  <a:pt x="23113" y="0"/>
                </a:lnTo>
                <a:lnTo>
                  <a:pt x="29768" y="6654"/>
                </a:lnTo>
                <a:lnTo>
                  <a:pt x="29768" y="14859"/>
                </a:lnTo>
                <a:lnTo>
                  <a:pt x="29768" y="16687"/>
                </a:lnTo>
                <a:lnTo>
                  <a:pt x="29425" y="18503"/>
                </a:lnTo>
                <a:lnTo>
                  <a:pt x="28778" y="2018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52" name="object 2052"/>
          <p:cNvSpPr/>
          <p:nvPr/>
        </p:nvSpPr>
        <p:spPr>
          <a:xfrm>
            <a:off x="13590389" y="8058387"/>
            <a:ext cx="17145" cy="34925"/>
          </a:xfrm>
          <a:custGeom>
            <a:avLst/>
            <a:gdLst/>
            <a:ahLst/>
            <a:cxnLst/>
            <a:rect l="l" t="t" r="r" b="b"/>
            <a:pathLst>
              <a:path w="17144" h="34925">
                <a:moveTo>
                  <a:pt x="0" y="0"/>
                </a:moveTo>
                <a:lnTo>
                  <a:pt x="9613" y="990"/>
                </a:lnTo>
                <a:lnTo>
                  <a:pt x="16916" y="9080"/>
                </a:lnTo>
                <a:lnTo>
                  <a:pt x="16916" y="18732"/>
                </a:lnTo>
                <a:lnTo>
                  <a:pt x="16916" y="25234"/>
                </a:lnTo>
                <a:lnTo>
                  <a:pt x="13563" y="31280"/>
                </a:lnTo>
                <a:lnTo>
                  <a:pt x="8051" y="3470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53" name="object 2053"/>
          <p:cNvSpPr/>
          <p:nvPr/>
        </p:nvSpPr>
        <p:spPr>
          <a:xfrm>
            <a:off x="13545010" y="8058740"/>
            <a:ext cx="17780" cy="34290"/>
          </a:xfrm>
          <a:custGeom>
            <a:avLst/>
            <a:gdLst/>
            <a:ahLst/>
            <a:cxnLst/>
            <a:rect l="l" t="t" r="r" b="b"/>
            <a:pathLst>
              <a:path w="17780" h="34290">
                <a:moveTo>
                  <a:pt x="8089" y="33893"/>
                </a:moveTo>
                <a:lnTo>
                  <a:pt x="2997" y="30401"/>
                </a:lnTo>
                <a:lnTo>
                  <a:pt x="0" y="24660"/>
                </a:lnTo>
                <a:lnTo>
                  <a:pt x="0" y="18539"/>
                </a:lnTo>
                <a:lnTo>
                  <a:pt x="5041" y="5810"/>
                </a:lnTo>
                <a:lnTo>
                  <a:pt x="17419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54" name="object 2054"/>
          <p:cNvSpPr/>
          <p:nvPr/>
        </p:nvSpPr>
        <p:spPr>
          <a:xfrm>
            <a:off x="13592743" y="8093090"/>
            <a:ext cx="22225" cy="39370"/>
          </a:xfrm>
          <a:custGeom>
            <a:avLst/>
            <a:gdLst/>
            <a:ahLst/>
            <a:cxnLst/>
            <a:rect l="l" t="t" r="r" b="b"/>
            <a:pathLst>
              <a:path w="22225" h="39370">
                <a:moveTo>
                  <a:pt x="5702" y="0"/>
                </a:moveTo>
                <a:lnTo>
                  <a:pt x="14973" y="1790"/>
                </a:lnTo>
                <a:lnTo>
                  <a:pt x="21666" y="9918"/>
                </a:lnTo>
                <a:lnTo>
                  <a:pt x="21666" y="19342"/>
                </a:lnTo>
                <a:lnTo>
                  <a:pt x="16821" y="32308"/>
                </a:lnTo>
                <a:lnTo>
                  <a:pt x="4822" y="38869"/>
                </a:lnTo>
                <a:lnTo>
                  <a:pt x="1295" y="39077"/>
                </a:lnTo>
                <a:lnTo>
                  <a:pt x="647" y="39077"/>
                </a:lnTo>
                <a:lnTo>
                  <a:pt x="0" y="3900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55" name="object 2055"/>
          <p:cNvSpPr/>
          <p:nvPr/>
        </p:nvSpPr>
        <p:spPr>
          <a:xfrm>
            <a:off x="13538640" y="8093330"/>
            <a:ext cx="23495" cy="39370"/>
          </a:xfrm>
          <a:custGeom>
            <a:avLst/>
            <a:gdLst/>
            <a:ahLst/>
            <a:cxnLst/>
            <a:rect l="l" t="t" r="r" b="b"/>
            <a:pathLst>
              <a:path w="23494" h="39370">
                <a:moveTo>
                  <a:pt x="22935" y="38758"/>
                </a:moveTo>
                <a:lnTo>
                  <a:pt x="21945" y="38910"/>
                </a:lnTo>
                <a:lnTo>
                  <a:pt x="20916" y="38986"/>
                </a:lnTo>
                <a:lnTo>
                  <a:pt x="19900" y="38986"/>
                </a:lnTo>
                <a:lnTo>
                  <a:pt x="6874" y="34243"/>
                </a:lnTo>
                <a:lnTo>
                  <a:pt x="0" y="22432"/>
                </a:lnTo>
                <a:lnTo>
                  <a:pt x="3226" y="7965"/>
                </a:lnTo>
                <a:lnTo>
                  <a:pt x="1239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56" name="object 2056"/>
          <p:cNvSpPr/>
          <p:nvPr/>
        </p:nvSpPr>
        <p:spPr>
          <a:xfrm>
            <a:off x="14379291" y="1101281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57" name="object 2057"/>
          <p:cNvSpPr/>
          <p:nvPr/>
        </p:nvSpPr>
        <p:spPr>
          <a:xfrm>
            <a:off x="14273167" y="1097104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58" name="object 2058"/>
          <p:cNvSpPr/>
          <p:nvPr/>
        </p:nvSpPr>
        <p:spPr>
          <a:xfrm>
            <a:off x="14167232" y="1092892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59" name="object 2059"/>
          <p:cNvSpPr/>
          <p:nvPr/>
        </p:nvSpPr>
        <p:spPr>
          <a:xfrm>
            <a:off x="14064642" y="1087935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60" name="object 2060"/>
          <p:cNvSpPr/>
          <p:nvPr/>
        </p:nvSpPr>
        <p:spPr>
          <a:xfrm>
            <a:off x="13967601" y="1081953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61" name="object 2061"/>
          <p:cNvSpPr/>
          <p:nvPr/>
        </p:nvSpPr>
        <p:spPr>
          <a:xfrm>
            <a:off x="13869575" y="1076152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62" name="object 2062"/>
          <p:cNvSpPr/>
          <p:nvPr/>
        </p:nvSpPr>
        <p:spPr>
          <a:xfrm>
            <a:off x="13764057" y="1071910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63" name="object 2063"/>
          <p:cNvSpPr/>
          <p:nvPr/>
        </p:nvSpPr>
        <p:spPr>
          <a:xfrm>
            <a:off x="13651622" y="1072062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64" name="object 2064"/>
          <p:cNvSpPr/>
          <p:nvPr/>
        </p:nvSpPr>
        <p:spPr>
          <a:xfrm>
            <a:off x="13552909" y="1077547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65" name="object 2065"/>
          <p:cNvSpPr/>
          <p:nvPr/>
        </p:nvSpPr>
        <p:spPr>
          <a:xfrm>
            <a:off x="13489623" y="1086856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66" name="object 2066"/>
          <p:cNvSpPr/>
          <p:nvPr/>
        </p:nvSpPr>
        <p:spPr>
          <a:xfrm>
            <a:off x="13473962" y="1098122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67" name="object 2067"/>
          <p:cNvSpPr/>
          <p:nvPr/>
        </p:nvSpPr>
        <p:spPr>
          <a:xfrm>
            <a:off x="13401319" y="5576733"/>
            <a:ext cx="8255" cy="12700"/>
          </a:xfrm>
          <a:custGeom>
            <a:avLst/>
            <a:gdLst/>
            <a:ahLst/>
            <a:cxnLst/>
            <a:rect l="l" t="t" r="r" b="b"/>
            <a:pathLst>
              <a:path w="8255" h="12700">
                <a:moveTo>
                  <a:pt x="0" y="0"/>
                </a:moveTo>
                <a:lnTo>
                  <a:pt x="0" y="11404"/>
                </a:lnTo>
                <a:lnTo>
                  <a:pt x="4114" y="12319"/>
                </a:lnTo>
                <a:lnTo>
                  <a:pt x="8255" y="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68" name="object 2068"/>
          <p:cNvSpPr/>
          <p:nvPr/>
        </p:nvSpPr>
        <p:spPr>
          <a:xfrm>
            <a:off x="13405434" y="5578333"/>
            <a:ext cx="10160" cy="12700"/>
          </a:xfrm>
          <a:custGeom>
            <a:avLst/>
            <a:gdLst/>
            <a:ahLst/>
            <a:cxnLst/>
            <a:rect l="l" t="t" r="r" b="b"/>
            <a:pathLst>
              <a:path w="10159" h="12700">
                <a:moveTo>
                  <a:pt x="4140" y="0"/>
                </a:moveTo>
                <a:lnTo>
                  <a:pt x="0" y="10718"/>
                </a:lnTo>
                <a:lnTo>
                  <a:pt x="2959" y="12382"/>
                </a:lnTo>
                <a:lnTo>
                  <a:pt x="9880" y="3225"/>
                </a:lnTo>
                <a:lnTo>
                  <a:pt x="41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69" name="object 2069"/>
          <p:cNvSpPr/>
          <p:nvPr/>
        </p:nvSpPr>
        <p:spPr>
          <a:xfrm>
            <a:off x="13408395" y="5581552"/>
            <a:ext cx="10795" cy="11430"/>
          </a:xfrm>
          <a:custGeom>
            <a:avLst/>
            <a:gdLst/>
            <a:ahLst/>
            <a:cxnLst/>
            <a:rect l="l" t="t" r="r" b="b"/>
            <a:pathLst>
              <a:path w="10794" h="11429">
                <a:moveTo>
                  <a:pt x="6908" y="0"/>
                </a:moveTo>
                <a:lnTo>
                  <a:pt x="0" y="9169"/>
                </a:lnTo>
                <a:lnTo>
                  <a:pt x="1752" y="10921"/>
                </a:lnTo>
                <a:lnTo>
                  <a:pt x="10756" y="3771"/>
                </a:lnTo>
                <a:lnTo>
                  <a:pt x="69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70" name="object 2070"/>
          <p:cNvSpPr/>
          <p:nvPr/>
        </p:nvSpPr>
        <p:spPr>
          <a:xfrm>
            <a:off x="13410144" y="5585333"/>
            <a:ext cx="12700" cy="10160"/>
          </a:xfrm>
          <a:custGeom>
            <a:avLst/>
            <a:gdLst/>
            <a:ahLst/>
            <a:cxnLst/>
            <a:rect l="l" t="t" r="r" b="b"/>
            <a:pathLst>
              <a:path w="12700" h="10160">
                <a:moveTo>
                  <a:pt x="9004" y="0"/>
                </a:moveTo>
                <a:lnTo>
                  <a:pt x="0" y="7137"/>
                </a:lnTo>
                <a:lnTo>
                  <a:pt x="1524" y="9601"/>
                </a:lnTo>
                <a:lnTo>
                  <a:pt x="12077" y="5016"/>
                </a:lnTo>
                <a:lnTo>
                  <a:pt x="90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71" name="object 2071"/>
          <p:cNvSpPr/>
          <p:nvPr/>
        </p:nvSpPr>
        <p:spPr>
          <a:xfrm>
            <a:off x="13411665" y="5590341"/>
            <a:ext cx="12700" cy="8255"/>
          </a:xfrm>
          <a:custGeom>
            <a:avLst/>
            <a:gdLst/>
            <a:ahLst/>
            <a:cxnLst/>
            <a:rect l="l" t="t" r="r" b="b"/>
            <a:pathLst>
              <a:path w="12700" h="8254">
                <a:moveTo>
                  <a:pt x="10566" y="0"/>
                </a:moveTo>
                <a:lnTo>
                  <a:pt x="0" y="4597"/>
                </a:lnTo>
                <a:lnTo>
                  <a:pt x="977" y="8089"/>
                </a:lnTo>
                <a:lnTo>
                  <a:pt x="12420" y="6654"/>
                </a:lnTo>
                <a:lnTo>
                  <a:pt x="105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72" name="object 2072"/>
          <p:cNvSpPr/>
          <p:nvPr/>
        </p:nvSpPr>
        <p:spPr>
          <a:xfrm>
            <a:off x="13412584" y="5597001"/>
            <a:ext cx="12065" cy="6350"/>
          </a:xfrm>
          <a:custGeom>
            <a:avLst/>
            <a:gdLst/>
            <a:ahLst/>
            <a:cxnLst/>
            <a:rect l="l" t="t" r="r" b="b"/>
            <a:pathLst>
              <a:path w="12065" h="6350">
                <a:moveTo>
                  <a:pt x="11506" y="0"/>
                </a:moveTo>
                <a:lnTo>
                  <a:pt x="63" y="1435"/>
                </a:lnTo>
                <a:lnTo>
                  <a:pt x="0" y="4622"/>
                </a:lnTo>
                <a:lnTo>
                  <a:pt x="11353" y="6337"/>
                </a:lnTo>
                <a:lnTo>
                  <a:pt x="1150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73" name="object 2073"/>
          <p:cNvSpPr/>
          <p:nvPr/>
        </p:nvSpPr>
        <p:spPr>
          <a:xfrm>
            <a:off x="13411858" y="5601625"/>
            <a:ext cx="12700" cy="6985"/>
          </a:xfrm>
          <a:custGeom>
            <a:avLst/>
            <a:gdLst/>
            <a:ahLst/>
            <a:cxnLst/>
            <a:rect l="l" t="t" r="r" b="b"/>
            <a:pathLst>
              <a:path w="12700" h="6985">
                <a:moveTo>
                  <a:pt x="723" y="0"/>
                </a:moveTo>
                <a:lnTo>
                  <a:pt x="0" y="2514"/>
                </a:lnTo>
                <a:lnTo>
                  <a:pt x="10591" y="6921"/>
                </a:lnTo>
                <a:lnTo>
                  <a:pt x="12077" y="1714"/>
                </a:lnTo>
                <a:lnTo>
                  <a:pt x="7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74" name="object 2074"/>
          <p:cNvSpPr/>
          <p:nvPr/>
        </p:nvSpPr>
        <p:spPr>
          <a:xfrm>
            <a:off x="13410555" y="5604141"/>
            <a:ext cx="12065" cy="9525"/>
          </a:xfrm>
          <a:custGeom>
            <a:avLst/>
            <a:gdLst/>
            <a:ahLst/>
            <a:cxnLst/>
            <a:rect l="l" t="t" r="r" b="b"/>
            <a:pathLst>
              <a:path w="12065" h="9525">
                <a:moveTo>
                  <a:pt x="1308" y="0"/>
                </a:moveTo>
                <a:lnTo>
                  <a:pt x="0" y="2273"/>
                </a:lnTo>
                <a:lnTo>
                  <a:pt x="9194" y="9232"/>
                </a:lnTo>
                <a:lnTo>
                  <a:pt x="11899" y="4406"/>
                </a:lnTo>
                <a:lnTo>
                  <a:pt x="1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75" name="object 2075"/>
          <p:cNvSpPr/>
          <p:nvPr/>
        </p:nvSpPr>
        <p:spPr>
          <a:xfrm>
            <a:off x="13408052" y="5606420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2501" y="0"/>
                </a:moveTo>
                <a:lnTo>
                  <a:pt x="0" y="2578"/>
                </a:lnTo>
                <a:lnTo>
                  <a:pt x="7061" y="11633"/>
                </a:lnTo>
                <a:lnTo>
                  <a:pt x="11709" y="6959"/>
                </a:lnTo>
                <a:lnTo>
                  <a:pt x="25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76" name="object 2076"/>
          <p:cNvSpPr/>
          <p:nvPr/>
        </p:nvSpPr>
        <p:spPr>
          <a:xfrm>
            <a:off x="13405617" y="5609001"/>
            <a:ext cx="9525" cy="12065"/>
          </a:xfrm>
          <a:custGeom>
            <a:avLst/>
            <a:gdLst/>
            <a:ahLst/>
            <a:cxnLst/>
            <a:rect l="l" t="t" r="r" b="b"/>
            <a:pathLst>
              <a:path w="9525" h="12064">
                <a:moveTo>
                  <a:pt x="2438" y="0"/>
                </a:moveTo>
                <a:lnTo>
                  <a:pt x="0" y="1104"/>
                </a:lnTo>
                <a:lnTo>
                  <a:pt x="4216" y="11823"/>
                </a:lnTo>
                <a:lnTo>
                  <a:pt x="9499" y="9055"/>
                </a:lnTo>
                <a:lnTo>
                  <a:pt x="24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77" name="object 2077"/>
          <p:cNvSpPr/>
          <p:nvPr/>
        </p:nvSpPr>
        <p:spPr>
          <a:xfrm>
            <a:off x="13405617" y="5609725"/>
            <a:ext cx="3175" cy="8255"/>
          </a:xfrm>
          <a:custGeom>
            <a:avLst/>
            <a:gdLst/>
            <a:ahLst/>
            <a:cxnLst/>
            <a:rect l="l" t="t" r="r" b="b"/>
            <a:pathLst>
              <a:path w="3175" h="8254">
                <a:moveTo>
                  <a:pt x="2286" y="0"/>
                </a:moveTo>
                <a:lnTo>
                  <a:pt x="0" y="380"/>
                </a:lnTo>
                <a:lnTo>
                  <a:pt x="2921" y="7785"/>
                </a:lnTo>
                <a:lnTo>
                  <a:pt x="22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78" name="object 2078"/>
          <p:cNvSpPr/>
          <p:nvPr/>
        </p:nvSpPr>
        <p:spPr>
          <a:xfrm>
            <a:off x="13408548" y="5617518"/>
            <a:ext cx="1270" cy="3810"/>
          </a:xfrm>
          <a:custGeom>
            <a:avLst/>
            <a:gdLst/>
            <a:ahLst/>
            <a:cxnLst/>
            <a:rect l="l" t="t" r="r" b="b"/>
            <a:pathLst>
              <a:path w="1269" h="3810">
                <a:moveTo>
                  <a:pt x="0" y="0"/>
                </a:moveTo>
                <a:lnTo>
                  <a:pt x="304" y="3606"/>
                </a:lnTo>
                <a:lnTo>
                  <a:pt x="1282" y="331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79" name="object 2079"/>
          <p:cNvSpPr/>
          <p:nvPr/>
        </p:nvSpPr>
        <p:spPr>
          <a:xfrm>
            <a:off x="13399199" y="5609725"/>
            <a:ext cx="10160" cy="12700"/>
          </a:xfrm>
          <a:custGeom>
            <a:avLst/>
            <a:gdLst/>
            <a:ahLst/>
            <a:cxnLst/>
            <a:rect l="l" t="t" r="r" b="b"/>
            <a:pathLst>
              <a:path w="10159" h="12700">
                <a:moveTo>
                  <a:pt x="8699" y="0"/>
                </a:moveTo>
                <a:lnTo>
                  <a:pt x="876" y="1295"/>
                </a:lnTo>
                <a:lnTo>
                  <a:pt x="0" y="12661"/>
                </a:lnTo>
                <a:lnTo>
                  <a:pt x="9651" y="11404"/>
                </a:lnTo>
                <a:lnTo>
                  <a:pt x="86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80" name="object 2080"/>
          <p:cNvSpPr/>
          <p:nvPr/>
        </p:nvSpPr>
        <p:spPr>
          <a:xfrm>
            <a:off x="13389695" y="5609452"/>
            <a:ext cx="10795" cy="13335"/>
          </a:xfrm>
          <a:custGeom>
            <a:avLst/>
            <a:gdLst/>
            <a:ahLst/>
            <a:cxnLst/>
            <a:rect l="l" t="t" r="r" b="b"/>
            <a:pathLst>
              <a:path w="10794" h="13335">
                <a:moveTo>
                  <a:pt x="5549" y="0"/>
                </a:moveTo>
                <a:lnTo>
                  <a:pt x="0" y="10198"/>
                </a:lnTo>
                <a:lnTo>
                  <a:pt x="9499" y="12928"/>
                </a:lnTo>
                <a:lnTo>
                  <a:pt x="10375" y="1562"/>
                </a:lnTo>
                <a:lnTo>
                  <a:pt x="55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81" name="object 2081"/>
          <p:cNvSpPr/>
          <p:nvPr/>
        </p:nvSpPr>
        <p:spPr>
          <a:xfrm>
            <a:off x="13384300" y="5607403"/>
            <a:ext cx="11430" cy="12700"/>
          </a:xfrm>
          <a:custGeom>
            <a:avLst/>
            <a:gdLst/>
            <a:ahLst/>
            <a:cxnLst/>
            <a:rect l="l" t="t" r="r" b="b"/>
            <a:pathLst>
              <a:path w="11430" h="12700">
                <a:moveTo>
                  <a:pt x="8432" y="0"/>
                </a:moveTo>
                <a:lnTo>
                  <a:pt x="0" y="7835"/>
                </a:lnTo>
                <a:lnTo>
                  <a:pt x="5397" y="12242"/>
                </a:lnTo>
                <a:lnTo>
                  <a:pt x="10934" y="2057"/>
                </a:lnTo>
                <a:lnTo>
                  <a:pt x="84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82" name="object 2082"/>
          <p:cNvSpPr/>
          <p:nvPr/>
        </p:nvSpPr>
        <p:spPr>
          <a:xfrm>
            <a:off x="13380803" y="5605162"/>
            <a:ext cx="12065" cy="10160"/>
          </a:xfrm>
          <a:custGeom>
            <a:avLst/>
            <a:gdLst/>
            <a:ahLst/>
            <a:cxnLst/>
            <a:rect l="l" t="t" r="r" b="b"/>
            <a:pathLst>
              <a:path w="12065" h="10160">
                <a:moveTo>
                  <a:pt x="10337" y="0"/>
                </a:moveTo>
                <a:lnTo>
                  <a:pt x="0" y="5092"/>
                </a:lnTo>
                <a:lnTo>
                  <a:pt x="3492" y="10071"/>
                </a:lnTo>
                <a:lnTo>
                  <a:pt x="11938" y="2247"/>
                </a:lnTo>
                <a:lnTo>
                  <a:pt x="1033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83" name="object 2083"/>
          <p:cNvSpPr/>
          <p:nvPr/>
        </p:nvSpPr>
        <p:spPr>
          <a:xfrm>
            <a:off x="13378403" y="5601219"/>
            <a:ext cx="13335" cy="9525"/>
          </a:xfrm>
          <a:custGeom>
            <a:avLst/>
            <a:gdLst/>
            <a:ahLst/>
            <a:cxnLst/>
            <a:rect l="l" t="t" r="r" b="b"/>
            <a:pathLst>
              <a:path w="13334" h="9525">
                <a:moveTo>
                  <a:pt x="11518" y="0"/>
                </a:moveTo>
                <a:lnTo>
                  <a:pt x="0" y="1435"/>
                </a:lnTo>
                <a:lnTo>
                  <a:pt x="2400" y="9042"/>
                </a:lnTo>
                <a:lnTo>
                  <a:pt x="12738" y="3949"/>
                </a:lnTo>
                <a:lnTo>
                  <a:pt x="115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84" name="object 2084"/>
          <p:cNvSpPr/>
          <p:nvPr/>
        </p:nvSpPr>
        <p:spPr>
          <a:xfrm>
            <a:off x="13378403" y="5594298"/>
            <a:ext cx="12065" cy="8890"/>
          </a:xfrm>
          <a:custGeom>
            <a:avLst/>
            <a:gdLst/>
            <a:ahLst/>
            <a:cxnLst/>
            <a:rect l="l" t="t" r="r" b="b"/>
            <a:pathLst>
              <a:path w="12065" h="8889">
                <a:moveTo>
                  <a:pt x="457" y="0"/>
                </a:moveTo>
                <a:lnTo>
                  <a:pt x="0" y="8356"/>
                </a:lnTo>
                <a:lnTo>
                  <a:pt x="11518" y="6921"/>
                </a:lnTo>
                <a:lnTo>
                  <a:pt x="11747" y="2819"/>
                </a:lnTo>
                <a:lnTo>
                  <a:pt x="4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85" name="object 2085"/>
          <p:cNvSpPr/>
          <p:nvPr/>
        </p:nvSpPr>
        <p:spPr>
          <a:xfrm>
            <a:off x="13378860" y="5585967"/>
            <a:ext cx="13335" cy="11430"/>
          </a:xfrm>
          <a:custGeom>
            <a:avLst/>
            <a:gdLst/>
            <a:ahLst/>
            <a:cxnLst/>
            <a:rect l="l" t="t" r="r" b="b"/>
            <a:pathLst>
              <a:path w="13334" h="11429">
                <a:moveTo>
                  <a:pt x="3924" y="0"/>
                </a:moveTo>
                <a:lnTo>
                  <a:pt x="0" y="8331"/>
                </a:lnTo>
                <a:lnTo>
                  <a:pt x="11290" y="11137"/>
                </a:lnTo>
                <a:lnTo>
                  <a:pt x="13309" y="6845"/>
                </a:lnTo>
                <a:lnTo>
                  <a:pt x="39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86" name="object 2086"/>
          <p:cNvSpPr/>
          <p:nvPr/>
        </p:nvSpPr>
        <p:spPr>
          <a:xfrm>
            <a:off x="13382780" y="558054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5854" y="0"/>
                </a:moveTo>
                <a:lnTo>
                  <a:pt x="0" y="5422"/>
                </a:lnTo>
                <a:lnTo>
                  <a:pt x="9385" y="12268"/>
                </a:lnTo>
                <a:lnTo>
                  <a:pt x="12344" y="9525"/>
                </a:lnTo>
                <a:lnTo>
                  <a:pt x="58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87" name="object 2087"/>
          <p:cNvSpPr/>
          <p:nvPr/>
        </p:nvSpPr>
        <p:spPr>
          <a:xfrm>
            <a:off x="13388632" y="5577845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5664" y="0"/>
                </a:moveTo>
                <a:lnTo>
                  <a:pt x="0" y="2692"/>
                </a:lnTo>
                <a:lnTo>
                  <a:pt x="6489" y="12230"/>
                </a:lnTo>
                <a:lnTo>
                  <a:pt x="9042" y="11010"/>
                </a:lnTo>
                <a:lnTo>
                  <a:pt x="56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88" name="object 2088"/>
          <p:cNvSpPr/>
          <p:nvPr/>
        </p:nvSpPr>
        <p:spPr>
          <a:xfrm>
            <a:off x="13394290" y="5576735"/>
            <a:ext cx="7620" cy="12700"/>
          </a:xfrm>
          <a:custGeom>
            <a:avLst/>
            <a:gdLst/>
            <a:ahLst/>
            <a:cxnLst/>
            <a:rect l="l" t="t" r="r" b="b"/>
            <a:pathLst>
              <a:path w="7619" h="12700">
                <a:moveTo>
                  <a:pt x="7023" y="0"/>
                </a:moveTo>
                <a:lnTo>
                  <a:pt x="0" y="1104"/>
                </a:lnTo>
                <a:lnTo>
                  <a:pt x="3378" y="12128"/>
                </a:lnTo>
                <a:lnTo>
                  <a:pt x="6883" y="11556"/>
                </a:lnTo>
                <a:lnTo>
                  <a:pt x="70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89" name="object 2089"/>
          <p:cNvSpPr/>
          <p:nvPr/>
        </p:nvSpPr>
        <p:spPr>
          <a:xfrm>
            <a:off x="13401171" y="5576730"/>
            <a:ext cx="8890" cy="12700"/>
          </a:xfrm>
          <a:custGeom>
            <a:avLst/>
            <a:gdLst/>
            <a:ahLst/>
            <a:cxnLst/>
            <a:rect l="l" t="t" r="r" b="b"/>
            <a:pathLst>
              <a:path w="8890" h="12700">
                <a:moveTo>
                  <a:pt x="152" y="0"/>
                </a:moveTo>
                <a:lnTo>
                  <a:pt x="0" y="11557"/>
                </a:lnTo>
                <a:lnTo>
                  <a:pt x="4330" y="12395"/>
                </a:lnTo>
                <a:lnTo>
                  <a:pt x="8318" y="1524"/>
                </a:lnTo>
                <a:lnTo>
                  <a:pt x="1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90" name="object 2090"/>
          <p:cNvSpPr/>
          <p:nvPr/>
        </p:nvSpPr>
        <p:spPr>
          <a:xfrm>
            <a:off x="13405504" y="5578250"/>
            <a:ext cx="10160" cy="12700"/>
          </a:xfrm>
          <a:custGeom>
            <a:avLst/>
            <a:gdLst/>
            <a:ahLst/>
            <a:cxnLst/>
            <a:rect l="l" t="t" r="r" b="b"/>
            <a:pathLst>
              <a:path w="10159" h="12700">
                <a:moveTo>
                  <a:pt x="3987" y="0"/>
                </a:moveTo>
                <a:lnTo>
                  <a:pt x="0" y="10871"/>
                </a:lnTo>
                <a:lnTo>
                  <a:pt x="2552" y="12318"/>
                </a:lnTo>
                <a:lnTo>
                  <a:pt x="10121" y="3492"/>
                </a:lnTo>
                <a:lnTo>
                  <a:pt x="3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91" name="object 2091"/>
          <p:cNvSpPr/>
          <p:nvPr/>
        </p:nvSpPr>
        <p:spPr>
          <a:xfrm>
            <a:off x="13408048" y="5581750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7569" y="0"/>
                </a:moveTo>
                <a:lnTo>
                  <a:pt x="0" y="8813"/>
                </a:lnTo>
                <a:lnTo>
                  <a:pt x="4419" y="14401"/>
                </a:lnTo>
                <a:lnTo>
                  <a:pt x="13385" y="7378"/>
                </a:lnTo>
                <a:lnTo>
                  <a:pt x="75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92" name="object 2092"/>
          <p:cNvSpPr/>
          <p:nvPr/>
        </p:nvSpPr>
        <p:spPr>
          <a:xfrm>
            <a:off x="11815346" y="3591572"/>
            <a:ext cx="51435" cy="143510"/>
          </a:xfrm>
          <a:custGeom>
            <a:avLst/>
            <a:gdLst/>
            <a:ahLst/>
            <a:cxnLst/>
            <a:rect l="l" t="t" r="r" b="b"/>
            <a:pathLst>
              <a:path w="51434" h="143510">
                <a:moveTo>
                  <a:pt x="0" y="0"/>
                </a:moveTo>
                <a:lnTo>
                  <a:pt x="51041" y="14321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93" name="object 2093"/>
          <p:cNvSpPr/>
          <p:nvPr/>
        </p:nvSpPr>
        <p:spPr>
          <a:xfrm>
            <a:off x="11866391" y="3700371"/>
            <a:ext cx="16510" cy="34925"/>
          </a:xfrm>
          <a:custGeom>
            <a:avLst/>
            <a:gdLst/>
            <a:ahLst/>
            <a:cxnLst/>
            <a:rect l="l" t="t" r="r" b="b"/>
            <a:pathLst>
              <a:path w="16509" h="34925">
                <a:moveTo>
                  <a:pt x="0" y="34417"/>
                </a:moveTo>
                <a:lnTo>
                  <a:pt x="16116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94" name="object 2094"/>
          <p:cNvSpPr/>
          <p:nvPr/>
        </p:nvSpPr>
        <p:spPr>
          <a:xfrm>
            <a:off x="11832102" y="3718328"/>
            <a:ext cx="34290" cy="16510"/>
          </a:xfrm>
          <a:custGeom>
            <a:avLst/>
            <a:gdLst/>
            <a:ahLst/>
            <a:cxnLst/>
            <a:rect l="l" t="t" r="r" b="b"/>
            <a:pathLst>
              <a:path w="34290" h="16510">
                <a:moveTo>
                  <a:pt x="34290" y="16459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95" name="object 2095"/>
          <p:cNvSpPr/>
          <p:nvPr/>
        </p:nvSpPr>
        <p:spPr>
          <a:xfrm>
            <a:off x="11710100" y="3481857"/>
            <a:ext cx="105410" cy="109855"/>
          </a:xfrm>
          <a:custGeom>
            <a:avLst/>
            <a:gdLst/>
            <a:ahLst/>
            <a:cxnLst/>
            <a:rect l="l" t="t" r="r" b="b"/>
            <a:pathLst>
              <a:path w="105409" h="109854">
                <a:moveTo>
                  <a:pt x="105244" y="10971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96" name="object 2096"/>
          <p:cNvSpPr/>
          <p:nvPr/>
        </p:nvSpPr>
        <p:spPr>
          <a:xfrm>
            <a:off x="11710094" y="3481852"/>
            <a:ext cx="38100" cy="1270"/>
          </a:xfrm>
          <a:custGeom>
            <a:avLst/>
            <a:gdLst/>
            <a:ahLst/>
            <a:cxnLst/>
            <a:rect l="l" t="t" r="r" b="b"/>
            <a:pathLst>
              <a:path w="38100" h="1270">
                <a:moveTo>
                  <a:pt x="0" y="0"/>
                </a:moveTo>
                <a:lnTo>
                  <a:pt x="37973" y="977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97" name="object 2097"/>
          <p:cNvSpPr/>
          <p:nvPr/>
        </p:nvSpPr>
        <p:spPr>
          <a:xfrm>
            <a:off x="11709485" y="3481852"/>
            <a:ext cx="635" cy="38100"/>
          </a:xfrm>
          <a:custGeom>
            <a:avLst/>
            <a:gdLst/>
            <a:ahLst/>
            <a:cxnLst/>
            <a:rect l="l" t="t" r="r" b="b"/>
            <a:pathLst>
              <a:path w="634" h="38100">
                <a:moveTo>
                  <a:pt x="609" y="0"/>
                </a:moveTo>
                <a:lnTo>
                  <a:pt x="0" y="37998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98" name="object 2098"/>
          <p:cNvSpPr/>
          <p:nvPr/>
        </p:nvSpPr>
        <p:spPr>
          <a:xfrm>
            <a:off x="11860084" y="708711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99" name="object 2099"/>
          <p:cNvSpPr/>
          <p:nvPr/>
        </p:nvSpPr>
        <p:spPr>
          <a:xfrm>
            <a:off x="11946404" y="716161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00" name="object 2100"/>
          <p:cNvSpPr/>
          <p:nvPr/>
        </p:nvSpPr>
        <p:spPr>
          <a:xfrm>
            <a:off x="12032118" y="723679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01" name="object 2101"/>
          <p:cNvSpPr/>
          <p:nvPr/>
        </p:nvSpPr>
        <p:spPr>
          <a:xfrm>
            <a:off x="12115779" y="731429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02" name="object 2102"/>
          <p:cNvSpPr/>
          <p:nvPr/>
        </p:nvSpPr>
        <p:spPr>
          <a:xfrm>
            <a:off x="12197311" y="739393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03" name="object 2103"/>
          <p:cNvSpPr/>
          <p:nvPr/>
        </p:nvSpPr>
        <p:spPr>
          <a:xfrm>
            <a:off x="12270975" y="748085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04" name="object 2104"/>
          <p:cNvSpPr/>
          <p:nvPr/>
        </p:nvSpPr>
        <p:spPr>
          <a:xfrm>
            <a:off x="12338785" y="757253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05" name="object 2105"/>
          <p:cNvSpPr/>
          <p:nvPr/>
        </p:nvSpPr>
        <p:spPr>
          <a:xfrm>
            <a:off x="12406557" y="766425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06" name="object 2106"/>
          <p:cNvSpPr/>
          <p:nvPr/>
        </p:nvSpPr>
        <p:spPr>
          <a:xfrm>
            <a:off x="12474330" y="775597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07" name="object 2107"/>
          <p:cNvSpPr/>
          <p:nvPr/>
        </p:nvSpPr>
        <p:spPr>
          <a:xfrm>
            <a:off x="12542063" y="784769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08" name="object 2108"/>
          <p:cNvSpPr/>
          <p:nvPr/>
        </p:nvSpPr>
        <p:spPr>
          <a:xfrm>
            <a:off x="12609836" y="793941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09" name="object 2109"/>
          <p:cNvSpPr/>
          <p:nvPr/>
        </p:nvSpPr>
        <p:spPr>
          <a:xfrm>
            <a:off x="12677570" y="803113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10" name="object 2110"/>
          <p:cNvSpPr/>
          <p:nvPr/>
        </p:nvSpPr>
        <p:spPr>
          <a:xfrm>
            <a:off x="12745342" y="812285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11" name="object 2111"/>
          <p:cNvSpPr/>
          <p:nvPr/>
        </p:nvSpPr>
        <p:spPr>
          <a:xfrm>
            <a:off x="12813078" y="821457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12" name="object 2112"/>
          <p:cNvSpPr/>
          <p:nvPr/>
        </p:nvSpPr>
        <p:spPr>
          <a:xfrm>
            <a:off x="12880849" y="830628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13" name="object 2113"/>
          <p:cNvSpPr/>
          <p:nvPr/>
        </p:nvSpPr>
        <p:spPr>
          <a:xfrm>
            <a:off x="12948584" y="839800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14" name="object 2114"/>
          <p:cNvSpPr/>
          <p:nvPr/>
        </p:nvSpPr>
        <p:spPr>
          <a:xfrm>
            <a:off x="13016318" y="848972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15" name="object 2115"/>
          <p:cNvSpPr/>
          <p:nvPr/>
        </p:nvSpPr>
        <p:spPr>
          <a:xfrm>
            <a:off x="13084091" y="858144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16" name="object 2116"/>
          <p:cNvSpPr/>
          <p:nvPr/>
        </p:nvSpPr>
        <p:spPr>
          <a:xfrm>
            <a:off x="13150913" y="867381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17" name="object 2117"/>
          <p:cNvSpPr/>
          <p:nvPr/>
        </p:nvSpPr>
        <p:spPr>
          <a:xfrm>
            <a:off x="13196296" y="877803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18" name="object 2118"/>
          <p:cNvSpPr/>
          <p:nvPr/>
        </p:nvSpPr>
        <p:spPr>
          <a:xfrm>
            <a:off x="13234801" y="888533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19" name="object 2119"/>
          <p:cNvSpPr/>
          <p:nvPr/>
        </p:nvSpPr>
        <p:spPr>
          <a:xfrm>
            <a:off x="13275321" y="899192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20" name="object 2120"/>
          <p:cNvSpPr/>
          <p:nvPr/>
        </p:nvSpPr>
        <p:spPr>
          <a:xfrm>
            <a:off x="13316866" y="909812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21" name="object 2121"/>
          <p:cNvSpPr/>
          <p:nvPr/>
        </p:nvSpPr>
        <p:spPr>
          <a:xfrm>
            <a:off x="13361491" y="920302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22" name="object 2122"/>
          <p:cNvSpPr/>
          <p:nvPr/>
        </p:nvSpPr>
        <p:spPr>
          <a:xfrm>
            <a:off x="13406722" y="930771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23" name="object 2123"/>
          <p:cNvSpPr/>
          <p:nvPr/>
        </p:nvSpPr>
        <p:spPr>
          <a:xfrm>
            <a:off x="13455186" y="941094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24" name="object 2124"/>
          <p:cNvSpPr/>
          <p:nvPr/>
        </p:nvSpPr>
        <p:spPr>
          <a:xfrm>
            <a:off x="13503609" y="951418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25" name="object 2125"/>
          <p:cNvSpPr/>
          <p:nvPr/>
        </p:nvSpPr>
        <p:spPr>
          <a:xfrm>
            <a:off x="3314227" y="1104428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26" name="object 2126"/>
          <p:cNvSpPr/>
          <p:nvPr/>
        </p:nvSpPr>
        <p:spPr>
          <a:xfrm>
            <a:off x="3427270" y="1104371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27" name="object 2127"/>
          <p:cNvSpPr/>
          <p:nvPr/>
        </p:nvSpPr>
        <p:spPr>
          <a:xfrm>
            <a:off x="4419377" y="1099833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28" name="object 2128"/>
          <p:cNvSpPr/>
          <p:nvPr/>
        </p:nvSpPr>
        <p:spPr>
          <a:xfrm>
            <a:off x="4465674" y="1089437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29" name="object 2129"/>
          <p:cNvSpPr/>
          <p:nvPr/>
        </p:nvSpPr>
        <p:spPr>
          <a:xfrm>
            <a:off x="4527060" y="1079854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30" name="object 2130"/>
          <p:cNvSpPr/>
          <p:nvPr/>
        </p:nvSpPr>
        <p:spPr>
          <a:xfrm>
            <a:off x="4603157" y="1071393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31" name="object 2131"/>
          <p:cNvSpPr/>
          <p:nvPr/>
        </p:nvSpPr>
        <p:spPr>
          <a:xfrm>
            <a:off x="4691683" y="1064228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32" name="object 2132"/>
          <p:cNvSpPr/>
          <p:nvPr/>
        </p:nvSpPr>
        <p:spPr>
          <a:xfrm>
            <a:off x="4787431" y="1058036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33" name="object 2133"/>
          <p:cNvSpPr/>
          <p:nvPr/>
        </p:nvSpPr>
        <p:spPr>
          <a:xfrm>
            <a:off x="4883444" y="1051886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34" name="object 2134"/>
          <p:cNvSpPr/>
          <p:nvPr/>
        </p:nvSpPr>
        <p:spPr>
          <a:xfrm>
            <a:off x="4980409" y="1045885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35" name="object 2135"/>
          <p:cNvSpPr/>
          <p:nvPr/>
        </p:nvSpPr>
        <p:spPr>
          <a:xfrm>
            <a:off x="5078096" y="1040005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36" name="object 2136"/>
          <p:cNvSpPr/>
          <p:nvPr/>
        </p:nvSpPr>
        <p:spPr>
          <a:xfrm>
            <a:off x="5176085" y="1034178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37" name="object 2137"/>
          <p:cNvSpPr/>
          <p:nvPr/>
        </p:nvSpPr>
        <p:spPr>
          <a:xfrm>
            <a:off x="5275407" y="1028571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38" name="object 2138"/>
          <p:cNvSpPr/>
          <p:nvPr/>
        </p:nvSpPr>
        <p:spPr>
          <a:xfrm>
            <a:off x="5374689" y="1022968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39" name="object 2139"/>
          <p:cNvSpPr/>
          <p:nvPr/>
        </p:nvSpPr>
        <p:spPr>
          <a:xfrm>
            <a:off x="5475493" y="1017632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40" name="object 2140"/>
          <p:cNvSpPr/>
          <p:nvPr/>
        </p:nvSpPr>
        <p:spPr>
          <a:xfrm>
            <a:off x="5576563" y="1012356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41" name="object 2141"/>
          <p:cNvSpPr/>
          <p:nvPr/>
        </p:nvSpPr>
        <p:spPr>
          <a:xfrm>
            <a:off x="5679076" y="1007361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42" name="object 2142"/>
          <p:cNvSpPr/>
          <p:nvPr/>
        </p:nvSpPr>
        <p:spPr>
          <a:xfrm>
            <a:off x="5782045" y="1002469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43" name="object 2143"/>
          <p:cNvSpPr/>
          <p:nvPr/>
        </p:nvSpPr>
        <p:spPr>
          <a:xfrm>
            <a:off x="5886232" y="997832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44" name="object 2144"/>
          <p:cNvSpPr/>
          <p:nvPr/>
        </p:nvSpPr>
        <p:spPr>
          <a:xfrm>
            <a:off x="5990988" y="993328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45" name="object 2145"/>
          <p:cNvSpPr/>
          <p:nvPr/>
        </p:nvSpPr>
        <p:spPr>
          <a:xfrm>
            <a:off x="6097228" y="989200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46" name="object 2146"/>
          <p:cNvSpPr/>
          <p:nvPr/>
        </p:nvSpPr>
        <p:spPr>
          <a:xfrm>
            <a:off x="6206317" y="985920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47" name="object 2147"/>
          <p:cNvSpPr/>
          <p:nvPr/>
        </p:nvSpPr>
        <p:spPr>
          <a:xfrm>
            <a:off x="6317915" y="983609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48" name="object 2148"/>
          <p:cNvSpPr/>
          <p:nvPr/>
        </p:nvSpPr>
        <p:spPr>
          <a:xfrm>
            <a:off x="6430615" y="983844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49" name="object 2149"/>
          <p:cNvSpPr/>
          <p:nvPr/>
        </p:nvSpPr>
        <p:spPr>
          <a:xfrm>
            <a:off x="6526174" y="989755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50" name="object 2150"/>
          <p:cNvSpPr/>
          <p:nvPr/>
        </p:nvSpPr>
        <p:spPr>
          <a:xfrm>
            <a:off x="6575055" y="999869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51" name="object 2151"/>
          <p:cNvSpPr/>
          <p:nvPr/>
        </p:nvSpPr>
        <p:spPr>
          <a:xfrm>
            <a:off x="6564641" y="1011044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52" name="object 2152"/>
          <p:cNvSpPr/>
          <p:nvPr/>
        </p:nvSpPr>
        <p:spPr>
          <a:xfrm>
            <a:off x="6497438" y="1020053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53" name="object 2153"/>
          <p:cNvSpPr/>
          <p:nvPr/>
        </p:nvSpPr>
        <p:spPr>
          <a:xfrm>
            <a:off x="6393023" y="1024439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54" name="object 2154"/>
          <p:cNvSpPr/>
          <p:nvPr/>
        </p:nvSpPr>
        <p:spPr>
          <a:xfrm>
            <a:off x="6297161" y="1030255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55" name="object 2155"/>
          <p:cNvSpPr/>
          <p:nvPr/>
        </p:nvSpPr>
        <p:spPr>
          <a:xfrm>
            <a:off x="6245467" y="1040217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56" name="object 2156"/>
          <p:cNvSpPr/>
          <p:nvPr/>
        </p:nvSpPr>
        <p:spPr>
          <a:xfrm>
            <a:off x="6254019" y="1051430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57" name="object 2157"/>
          <p:cNvSpPr/>
          <p:nvPr/>
        </p:nvSpPr>
        <p:spPr>
          <a:xfrm>
            <a:off x="6321221" y="1060439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58" name="object 2158"/>
          <p:cNvSpPr/>
          <p:nvPr/>
        </p:nvSpPr>
        <p:spPr>
          <a:xfrm>
            <a:off x="6425219" y="1064628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59" name="object 2159"/>
          <p:cNvSpPr/>
          <p:nvPr/>
        </p:nvSpPr>
        <p:spPr>
          <a:xfrm>
            <a:off x="6536740" y="1063020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60" name="object 2160"/>
          <p:cNvSpPr/>
          <p:nvPr/>
        </p:nvSpPr>
        <p:spPr>
          <a:xfrm>
            <a:off x="6642524" y="1058827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61" name="object 2161"/>
          <p:cNvSpPr/>
          <p:nvPr/>
        </p:nvSpPr>
        <p:spPr>
          <a:xfrm>
            <a:off x="6745950" y="1054019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62" name="object 2162"/>
          <p:cNvSpPr/>
          <p:nvPr/>
        </p:nvSpPr>
        <p:spPr>
          <a:xfrm>
            <a:off x="6854887" y="1050723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63" name="object 2163"/>
          <p:cNvSpPr/>
          <p:nvPr/>
        </p:nvSpPr>
        <p:spPr>
          <a:xfrm>
            <a:off x="6967321" y="1048850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64" name="object 2164"/>
          <p:cNvSpPr/>
          <p:nvPr/>
        </p:nvSpPr>
        <p:spPr>
          <a:xfrm>
            <a:off x="7080972" y="1047990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65" name="object 2165"/>
          <p:cNvSpPr/>
          <p:nvPr/>
        </p:nvSpPr>
        <p:spPr>
          <a:xfrm>
            <a:off x="1348673" y="537517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66" name="object 2166"/>
          <p:cNvSpPr/>
          <p:nvPr/>
        </p:nvSpPr>
        <p:spPr>
          <a:xfrm>
            <a:off x="1401640" y="547604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67" name="object 2167"/>
          <p:cNvSpPr/>
          <p:nvPr/>
        </p:nvSpPr>
        <p:spPr>
          <a:xfrm>
            <a:off x="1466736" y="556951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68" name="object 2168"/>
          <p:cNvSpPr/>
          <p:nvPr/>
        </p:nvSpPr>
        <p:spPr>
          <a:xfrm>
            <a:off x="1564701" y="560387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69" name="object 2169"/>
          <p:cNvSpPr/>
          <p:nvPr/>
        </p:nvSpPr>
        <p:spPr>
          <a:xfrm>
            <a:off x="1674262" y="557239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70" name="object 2170"/>
          <p:cNvSpPr/>
          <p:nvPr/>
        </p:nvSpPr>
        <p:spPr>
          <a:xfrm>
            <a:off x="1781089" y="553252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71" name="object 2171"/>
          <p:cNvSpPr/>
          <p:nvPr/>
        </p:nvSpPr>
        <p:spPr>
          <a:xfrm>
            <a:off x="1885450" y="548657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72" name="object 2172"/>
          <p:cNvSpPr/>
          <p:nvPr/>
        </p:nvSpPr>
        <p:spPr>
          <a:xfrm>
            <a:off x="1989815" y="544061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73" name="object 2173"/>
          <p:cNvSpPr/>
          <p:nvPr/>
        </p:nvSpPr>
        <p:spPr>
          <a:xfrm>
            <a:off x="2093754" y="539373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74" name="object 2174"/>
          <p:cNvSpPr/>
          <p:nvPr/>
        </p:nvSpPr>
        <p:spPr>
          <a:xfrm>
            <a:off x="2196553" y="534439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75" name="object 2175"/>
          <p:cNvSpPr/>
          <p:nvPr/>
        </p:nvSpPr>
        <p:spPr>
          <a:xfrm>
            <a:off x="2299356" y="529504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76" name="object 2176"/>
          <p:cNvSpPr/>
          <p:nvPr/>
        </p:nvSpPr>
        <p:spPr>
          <a:xfrm>
            <a:off x="2401714" y="524480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77" name="object 2177"/>
          <p:cNvSpPr/>
          <p:nvPr/>
        </p:nvSpPr>
        <p:spPr>
          <a:xfrm>
            <a:off x="2503677" y="519374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78" name="object 2178"/>
          <p:cNvSpPr/>
          <p:nvPr/>
        </p:nvSpPr>
        <p:spPr>
          <a:xfrm>
            <a:off x="2605639" y="514268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79" name="object 2179"/>
          <p:cNvSpPr/>
          <p:nvPr/>
        </p:nvSpPr>
        <p:spPr>
          <a:xfrm>
            <a:off x="2707601" y="509163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80" name="object 2180"/>
          <p:cNvSpPr/>
          <p:nvPr/>
        </p:nvSpPr>
        <p:spPr>
          <a:xfrm>
            <a:off x="2809561" y="504057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81" name="object 2181"/>
          <p:cNvSpPr/>
          <p:nvPr/>
        </p:nvSpPr>
        <p:spPr>
          <a:xfrm>
            <a:off x="2911524" y="498951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82" name="object 2182"/>
          <p:cNvSpPr/>
          <p:nvPr/>
        </p:nvSpPr>
        <p:spPr>
          <a:xfrm>
            <a:off x="3013486" y="493845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83" name="object 2183"/>
          <p:cNvSpPr/>
          <p:nvPr/>
        </p:nvSpPr>
        <p:spPr>
          <a:xfrm>
            <a:off x="3115425" y="488735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84" name="object 2184"/>
          <p:cNvSpPr/>
          <p:nvPr/>
        </p:nvSpPr>
        <p:spPr>
          <a:xfrm>
            <a:off x="3217350" y="483622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85" name="object 2185"/>
          <p:cNvSpPr/>
          <p:nvPr/>
        </p:nvSpPr>
        <p:spPr>
          <a:xfrm>
            <a:off x="3319283" y="478509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86" name="object 2186"/>
          <p:cNvSpPr/>
          <p:nvPr/>
        </p:nvSpPr>
        <p:spPr>
          <a:xfrm>
            <a:off x="3421188" y="473396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87" name="object 2187"/>
          <p:cNvSpPr/>
          <p:nvPr/>
        </p:nvSpPr>
        <p:spPr>
          <a:xfrm>
            <a:off x="3523132" y="468283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88" name="object 2188"/>
          <p:cNvSpPr/>
          <p:nvPr/>
        </p:nvSpPr>
        <p:spPr>
          <a:xfrm>
            <a:off x="3624733" y="463105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89" name="object 2189"/>
          <p:cNvSpPr/>
          <p:nvPr/>
        </p:nvSpPr>
        <p:spPr>
          <a:xfrm>
            <a:off x="3726298" y="457926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90" name="object 2190"/>
          <p:cNvSpPr/>
          <p:nvPr/>
        </p:nvSpPr>
        <p:spPr>
          <a:xfrm>
            <a:off x="3827899" y="452747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91" name="object 2191"/>
          <p:cNvSpPr/>
          <p:nvPr/>
        </p:nvSpPr>
        <p:spPr>
          <a:xfrm>
            <a:off x="3929500" y="447567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92" name="object 2192"/>
          <p:cNvSpPr/>
          <p:nvPr/>
        </p:nvSpPr>
        <p:spPr>
          <a:xfrm>
            <a:off x="4031102" y="442388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93" name="object 2193"/>
          <p:cNvSpPr/>
          <p:nvPr/>
        </p:nvSpPr>
        <p:spPr>
          <a:xfrm>
            <a:off x="4132779" y="437230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94" name="object 2194"/>
          <p:cNvSpPr/>
          <p:nvPr/>
        </p:nvSpPr>
        <p:spPr>
          <a:xfrm>
            <a:off x="4234570" y="432089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95" name="object 2195"/>
          <p:cNvSpPr/>
          <p:nvPr/>
        </p:nvSpPr>
        <p:spPr>
          <a:xfrm>
            <a:off x="4336362" y="426949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96" name="object 2196"/>
          <p:cNvSpPr/>
          <p:nvPr/>
        </p:nvSpPr>
        <p:spPr>
          <a:xfrm>
            <a:off x="4439066" y="422020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97" name="object 2197"/>
          <p:cNvSpPr/>
          <p:nvPr/>
        </p:nvSpPr>
        <p:spPr>
          <a:xfrm>
            <a:off x="4550703" y="420427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98" name="object 2198"/>
          <p:cNvSpPr/>
          <p:nvPr/>
        </p:nvSpPr>
        <p:spPr>
          <a:xfrm>
            <a:off x="4661465" y="423046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99" name="object 2199"/>
          <p:cNvSpPr/>
          <p:nvPr/>
        </p:nvSpPr>
        <p:spPr>
          <a:xfrm>
            <a:off x="4774393" y="424368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00" name="object 2200"/>
          <p:cNvSpPr/>
          <p:nvPr/>
        </p:nvSpPr>
        <p:spPr>
          <a:xfrm>
            <a:off x="4887739" y="423403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01" name="object 2201"/>
          <p:cNvSpPr/>
          <p:nvPr/>
        </p:nvSpPr>
        <p:spPr>
          <a:xfrm>
            <a:off x="4998615" y="420741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02" name="object 2202"/>
          <p:cNvSpPr/>
          <p:nvPr/>
        </p:nvSpPr>
        <p:spPr>
          <a:xfrm>
            <a:off x="5107021" y="417206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03" name="object 2203"/>
          <p:cNvSpPr/>
          <p:nvPr/>
        </p:nvSpPr>
        <p:spPr>
          <a:xfrm>
            <a:off x="5212348" y="412840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04" name="object 2204"/>
          <p:cNvSpPr/>
          <p:nvPr/>
        </p:nvSpPr>
        <p:spPr>
          <a:xfrm>
            <a:off x="5314710" y="407815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05" name="object 2205"/>
          <p:cNvSpPr/>
          <p:nvPr/>
        </p:nvSpPr>
        <p:spPr>
          <a:xfrm>
            <a:off x="5416120" y="402604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06" name="object 2206"/>
          <p:cNvSpPr/>
          <p:nvPr/>
        </p:nvSpPr>
        <p:spPr>
          <a:xfrm>
            <a:off x="5515669" y="397045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07" name="object 2207"/>
          <p:cNvSpPr/>
          <p:nvPr/>
        </p:nvSpPr>
        <p:spPr>
          <a:xfrm>
            <a:off x="5613356" y="391167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08" name="object 2208"/>
          <p:cNvSpPr/>
          <p:nvPr/>
        </p:nvSpPr>
        <p:spPr>
          <a:xfrm>
            <a:off x="5710016" y="385117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09" name="object 2209"/>
          <p:cNvSpPr/>
          <p:nvPr/>
        </p:nvSpPr>
        <p:spPr>
          <a:xfrm>
            <a:off x="5803826" y="378636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10" name="object 2210"/>
          <p:cNvSpPr/>
          <p:nvPr/>
        </p:nvSpPr>
        <p:spPr>
          <a:xfrm>
            <a:off x="5895811" y="371901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11" name="object 2211"/>
          <p:cNvSpPr/>
          <p:nvPr/>
        </p:nvSpPr>
        <p:spPr>
          <a:xfrm>
            <a:off x="5985971" y="364920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12" name="object 2212"/>
          <p:cNvSpPr/>
          <p:nvPr/>
        </p:nvSpPr>
        <p:spPr>
          <a:xfrm>
            <a:off x="6074041" y="357677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13" name="object 2213"/>
          <p:cNvSpPr/>
          <p:nvPr/>
        </p:nvSpPr>
        <p:spPr>
          <a:xfrm>
            <a:off x="6150366" y="349253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14" name="object 2214"/>
          <p:cNvSpPr/>
          <p:nvPr/>
        </p:nvSpPr>
        <p:spPr>
          <a:xfrm>
            <a:off x="6200006" y="339036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15" name="object 2215"/>
          <p:cNvSpPr/>
          <p:nvPr/>
        </p:nvSpPr>
        <p:spPr>
          <a:xfrm>
            <a:off x="6215782" y="327803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16" name="object 2216"/>
          <p:cNvSpPr/>
          <p:nvPr/>
        </p:nvSpPr>
        <p:spPr>
          <a:xfrm>
            <a:off x="6181914" y="317063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17" name="object 2217"/>
          <p:cNvSpPr/>
          <p:nvPr/>
        </p:nvSpPr>
        <p:spPr>
          <a:xfrm>
            <a:off x="6980018" y="277673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18" name="object 2218"/>
          <p:cNvSpPr/>
          <p:nvPr/>
        </p:nvSpPr>
        <p:spPr>
          <a:xfrm>
            <a:off x="7024906" y="288131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19" name="object 2219"/>
          <p:cNvSpPr/>
          <p:nvPr/>
        </p:nvSpPr>
        <p:spPr>
          <a:xfrm>
            <a:off x="7090514" y="297425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20" name="object 2220"/>
          <p:cNvSpPr/>
          <p:nvPr/>
        </p:nvSpPr>
        <p:spPr>
          <a:xfrm>
            <a:off x="7168853" y="305686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21" name="object 2221"/>
          <p:cNvSpPr/>
          <p:nvPr/>
        </p:nvSpPr>
        <p:spPr>
          <a:xfrm>
            <a:off x="7276079" y="304277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22" name="object 2222"/>
          <p:cNvSpPr/>
          <p:nvPr/>
        </p:nvSpPr>
        <p:spPr>
          <a:xfrm>
            <a:off x="7379923" y="299564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23" name="object 2223"/>
          <p:cNvSpPr/>
          <p:nvPr/>
        </p:nvSpPr>
        <p:spPr>
          <a:xfrm>
            <a:off x="7483578" y="294810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24" name="object 2224"/>
          <p:cNvSpPr/>
          <p:nvPr/>
        </p:nvSpPr>
        <p:spPr>
          <a:xfrm>
            <a:off x="7586319" y="289864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25" name="object 2225"/>
          <p:cNvSpPr/>
          <p:nvPr/>
        </p:nvSpPr>
        <p:spPr>
          <a:xfrm>
            <a:off x="7689022" y="284911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26" name="object 2226"/>
          <p:cNvSpPr/>
          <p:nvPr/>
        </p:nvSpPr>
        <p:spPr>
          <a:xfrm>
            <a:off x="7790511" y="279707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27" name="object 2227"/>
          <p:cNvSpPr/>
          <p:nvPr/>
        </p:nvSpPr>
        <p:spPr>
          <a:xfrm>
            <a:off x="7891960" y="274504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28" name="object 2228"/>
          <p:cNvSpPr/>
          <p:nvPr/>
        </p:nvSpPr>
        <p:spPr>
          <a:xfrm>
            <a:off x="7989000" y="268669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29" name="object 2229"/>
          <p:cNvSpPr/>
          <p:nvPr/>
        </p:nvSpPr>
        <p:spPr>
          <a:xfrm>
            <a:off x="7996450" y="25760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30" name="object 2230"/>
          <p:cNvSpPr/>
          <p:nvPr/>
        </p:nvSpPr>
        <p:spPr>
          <a:xfrm>
            <a:off x="7971818" y="24649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31" name="object 2231"/>
          <p:cNvSpPr/>
          <p:nvPr/>
        </p:nvSpPr>
        <p:spPr>
          <a:xfrm>
            <a:off x="12028085" y="9748818"/>
            <a:ext cx="103505" cy="62865"/>
          </a:xfrm>
          <a:custGeom>
            <a:avLst/>
            <a:gdLst/>
            <a:ahLst/>
            <a:cxnLst/>
            <a:rect l="l" t="t" r="r" b="b"/>
            <a:pathLst>
              <a:path w="103504" h="62865">
                <a:moveTo>
                  <a:pt x="103390" y="0"/>
                </a:moveTo>
                <a:lnTo>
                  <a:pt x="0" y="6233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32" name="object 2232"/>
          <p:cNvSpPr/>
          <p:nvPr/>
        </p:nvSpPr>
        <p:spPr>
          <a:xfrm>
            <a:off x="12028089" y="9811156"/>
            <a:ext cx="163195" cy="273050"/>
          </a:xfrm>
          <a:custGeom>
            <a:avLst/>
            <a:gdLst/>
            <a:ahLst/>
            <a:cxnLst/>
            <a:rect l="l" t="t" r="r" b="b"/>
            <a:pathLst>
              <a:path w="163195" h="273050">
                <a:moveTo>
                  <a:pt x="0" y="0"/>
                </a:moveTo>
                <a:lnTo>
                  <a:pt x="162687" y="27271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33" name="object 2233"/>
          <p:cNvSpPr/>
          <p:nvPr/>
        </p:nvSpPr>
        <p:spPr>
          <a:xfrm>
            <a:off x="12190772" y="10026908"/>
            <a:ext cx="102870" cy="57150"/>
          </a:xfrm>
          <a:custGeom>
            <a:avLst/>
            <a:gdLst/>
            <a:ahLst/>
            <a:cxnLst/>
            <a:rect l="l" t="t" r="r" b="b"/>
            <a:pathLst>
              <a:path w="102870" h="57150">
                <a:moveTo>
                  <a:pt x="0" y="56972"/>
                </a:moveTo>
                <a:lnTo>
                  <a:pt x="10259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34" name="object 2234"/>
          <p:cNvSpPr/>
          <p:nvPr/>
        </p:nvSpPr>
        <p:spPr>
          <a:xfrm>
            <a:off x="11487508" y="8783888"/>
            <a:ext cx="101600" cy="59690"/>
          </a:xfrm>
          <a:custGeom>
            <a:avLst/>
            <a:gdLst/>
            <a:ahLst/>
            <a:cxnLst/>
            <a:rect l="l" t="t" r="r" b="b"/>
            <a:pathLst>
              <a:path w="101600" h="59690">
                <a:moveTo>
                  <a:pt x="101561" y="0"/>
                </a:moveTo>
                <a:lnTo>
                  <a:pt x="0" y="59601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35" name="object 2235"/>
          <p:cNvSpPr/>
          <p:nvPr/>
        </p:nvSpPr>
        <p:spPr>
          <a:xfrm>
            <a:off x="11487506" y="8843490"/>
            <a:ext cx="150495" cy="265430"/>
          </a:xfrm>
          <a:custGeom>
            <a:avLst/>
            <a:gdLst/>
            <a:ahLst/>
            <a:cxnLst/>
            <a:rect l="l" t="t" r="r" b="b"/>
            <a:pathLst>
              <a:path w="150495" h="265429">
                <a:moveTo>
                  <a:pt x="0" y="0"/>
                </a:moveTo>
                <a:lnTo>
                  <a:pt x="150368" y="26482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36" name="object 2236"/>
          <p:cNvSpPr/>
          <p:nvPr/>
        </p:nvSpPr>
        <p:spPr>
          <a:xfrm>
            <a:off x="11637876" y="9047753"/>
            <a:ext cx="101600" cy="60960"/>
          </a:xfrm>
          <a:custGeom>
            <a:avLst/>
            <a:gdLst/>
            <a:ahLst/>
            <a:cxnLst/>
            <a:rect l="l" t="t" r="r" b="b"/>
            <a:pathLst>
              <a:path w="101600" h="60959">
                <a:moveTo>
                  <a:pt x="0" y="60553"/>
                </a:moveTo>
                <a:lnTo>
                  <a:pt x="101523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37" name="object 2237"/>
          <p:cNvSpPr/>
          <p:nvPr/>
        </p:nvSpPr>
        <p:spPr>
          <a:xfrm>
            <a:off x="9821819" y="396216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38" name="object 2238"/>
          <p:cNvSpPr/>
          <p:nvPr/>
        </p:nvSpPr>
        <p:spPr>
          <a:xfrm>
            <a:off x="9841014" y="407457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39" name="object 2239"/>
          <p:cNvSpPr/>
          <p:nvPr/>
        </p:nvSpPr>
        <p:spPr>
          <a:xfrm>
            <a:off x="9860171" y="418698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40" name="object 2240"/>
          <p:cNvSpPr/>
          <p:nvPr/>
        </p:nvSpPr>
        <p:spPr>
          <a:xfrm>
            <a:off x="9883053" y="429867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41" name="object 2241"/>
          <p:cNvSpPr/>
          <p:nvPr/>
        </p:nvSpPr>
        <p:spPr>
          <a:xfrm>
            <a:off x="9907037" y="441015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42" name="object 2242"/>
          <p:cNvSpPr/>
          <p:nvPr/>
        </p:nvSpPr>
        <p:spPr>
          <a:xfrm>
            <a:off x="9934444" y="452078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43" name="object 2243"/>
          <p:cNvSpPr/>
          <p:nvPr/>
        </p:nvSpPr>
        <p:spPr>
          <a:xfrm>
            <a:off x="9966600" y="463013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44" name="object 2244"/>
          <p:cNvSpPr/>
          <p:nvPr/>
        </p:nvSpPr>
        <p:spPr>
          <a:xfrm>
            <a:off x="10005028" y="473749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45" name="object 2245"/>
          <p:cNvSpPr/>
          <p:nvPr/>
        </p:nvSpPr>
        <p:spPr>
          <a:xfrm>
            <a:off x="10047752" y="484322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46" name="object 2246"/>
          <p:cNvSpPr/>
          <p:nvPr/>
        </p:nvSpPr>
        <p:spPr>
          <a:xfrm>
            <a:off x="10090932" y="494876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47" name="object 2247"/>
          <p:cNvSpPr/>
          <p:nvPr/>
        </p:nvSpPr>
        <p:spPr>
          <a:xfrm>
            <a:off x="10134644" y="505407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48" name="object 2248"/>
          <p:cNvSpPr/>
          <p:nvPr/>
        </p:nvSpPr>
        <p:spPr>
          <a:xfrm>
            <a:off x="10179533" y="515890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49" name="object 2249"/>
          <p:cNvSpPr/>
          <p:nvPr/>
        </p:nvSpPr>
        <p:spPr>
          <a:xfrm>
            <a:off x="10224386" y="526372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50" name="object 2250"/>
          <p:cNvSpPr/>
          <p:nvPr/>
        </p:nvSpPr>
        <p:spPr>
          <a:xfrm>
            <a:off x="10271176" y="536771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51" name="object 2251"/>
          <p:cNvSpPr/>
          <p:nvPr/>
        </p:nvSpPr>
        <p:spPr>
          <a:xfrm>
            <a:off x="10320437" y="547053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52" name="object 2252"/>
          <p:cNvSpPr/>
          <p:nvPr/>
        </p:nvSpPr>
        <p:spPr>
          <a:xfrm>
            <a:off x="10372551" y="557194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53" name="object 2253"/>
          <p:cNvSpPr/>
          <p:nvPr/>
        </p:nvSpPr>
        <p:spPr>
          <a:xfrm>
            <a:off x="10427628" y="567179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54" name="object 2254"/>
          <p:cNvSpPr/>
          <p:nvPr/>
        </p:nvSpPr>
        <p:spPr>
          <a:xfrm>
            <a:off x="10484529" y="577058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55" name="object 2255"/>
          <p:cNvSpPr/>
          <p:nvPr/>
        </p:nvSpPr>
        <p:spPr>
          <a:xfrm>
            <a:off x="10544167" y="586777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56" name="object 2256"/>
          <p:cNvSpPr/>
          <p:nvPr/>
        </p:nvSpPr>
        <p:spPr>
          <a:xfrm>
            <a:off x="10606123" y="596344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57" name="object 2257"/>
          <p:cNvSpPr/>
          <p:nvPr/>
        </p:nvSpPr>
        <p:spPr>
          <a:xfrm>
            <a:off x="10670170" y="605779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58" name="object 2258"/>
          <p:cNvSpPr/>
          <p:nvPr/>
        </p:nvSpPr>
        <p:spPr>
          <a:xfrm>
            <a:off x="10738856" y="614874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59" name="object 2259"/>
          <p:cNvSpPr/>
          <p:nvPr/>
        </p:nvSpPr>
        <p:spPr>
          <a:xfrm>
            <a:off x="10817497" y="623115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60" name="object 2260"/>
          <p:cNvSpPr/>
          <p:nvPr/>
        </p:nvSpPr>
        <p:spPr>
          <a:xfrm>
            <a:off x="10906594" y="630231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61" name="object 2261"/>
          <p:cNvSpPr/>
          <p:nvPr/>
        </p:nvSpPr>
        <p:spPr>
          <a:xfrm>
            <a:off x="10999568" y="636833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62" name="object 2262"/>
          <p:cNvSpPr/>
          <p:nvPr/>
        </p:nvSpPr>
        <p:spPr>
          <a:xfrm>
            <a:off x="11095126" y="643048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63" name="object 2263"/>
          <p:cNvSpPr/>
          <p:nvPr/>
        </p:nvSpPr>
        <p:spPr>
          <a:xfrm>
            <a:off x="11193725" y="648776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64" name="object 2264"/>
          <p:cNvSpPr/>
          <p:nvPr/>
        </p:nvSpPr>
        <p:spPr>
          <a:xfrm>
            <a:off x="11293198" y="654352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65" name="object 2265"/>
          <p:cNvSpPr/>
          <p:nvPr/>
        </p:nvSpPr>
        <p:spPr>
          <a:xfrm>
            <a:off x="11397801" y="658818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66" name="object 2266"/>
          <p:cNvSpPr/>
          <p:nvPr/>
        </p:nvSpPr>
        <p:spPr>
          <a:xfrm>
            <a:off x="11509096" y="661213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67" name="object 2267"/>
          <p:cNvSpPr/>
          <p:nvPr/>
        </p:nvSpPr>
        <p:spPr>
          <a:xfrm>
            <a:off x="11622328" y="662460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68" name="object 2268"/>
          <p:cNvSpPr/>
          <p:nvPr/>
        </p:nvSpPr>
        <p:spPr>
          <a:xfrm>
            <a:off x="9678596" y="534209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69" name="object 2269"/>
          <p:cNvSpPr/>
          <p:nvPr/>
        </p:nvSpPr>
        <p:spPr>
          <a:xfrm>
            <a:off x="9566505" y="532114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70" name="object 2270"/>
          <p:cNvSpPr/>
          <p:nvPr/>
        </p:nvSpPr>
        <p:spPr>
          <a:xfrm>
            <a:off x="9454450" y="530007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71" name="object 2271"/>
          <p:cNvSpPr/>
          <p:nvPr/>
        </p:nvSpPr>
        <p:spPr>
          <a:xfrm>
            <a:off x="9342660" y="527747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72" name="object 2272"/>
          <p:cNvSpPr/>
          <p:nvPr/>
        </p:nvSpPr>
        <p:spPr>
          <a:xfrm>
            <a:off x="9230948" y="525457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73" name="object 2273"/>
          <p:cNvSpPr/>
          <p:nvPr/>
        </p:nvSpPr>
        <p:spPr>
          <a:xfrm>
            <a:off x="9119655" y="522987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74" name="object 2274"/>
          <p:cNvSpPr/>
          <p:nvPr/>
        </p:nvSpPr>
        <p:spPr>
          <a:xfrm>
            <a:off x="9008853" y="520288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75" name="object 2275"/>
          <p:cNvSpPr/>
          <p:nvPr/>
        </p:nvSpPr>
        <p:spPr>
          <a:xfrm>
            <a:off x="8898435" y="517437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76" name="object 2276"/>
          <p:cNvSpPr/>
          <p:nvPr/>
        </p:nvSpPr>
        <p:spPr>
          <a:xfrm>
            <a:off x="8788204" y="514517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77" name="object 2277"/>
          <p:cNvSpPr/>
          <p:nvPr/>
        </p:nvSpPr>
        <p:spPr>
          <a:xfrm>
            <a:off x="8677975" y="511597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78" name="object 2278"/>
          <p:cNvSpPr/>
          <p:nvPr/>
        </p:nvSpPr>
        <p:spPr>
          <a:xfrm>
            <a:off x="8567707" y="508699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79" name="object 2279"/>
          <p:cNvSpPr/>
          <p:nvPr/>
        </p:nvSpPr>
        <p:spPr>
          <a:xfrm>
            <a:off x="8457400" y="505809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80" name="object 2280"/>
          <p:cNvSpPr/>
          <p:nvPr/>
        </p:nvSpPr>
        <p:spPr>
          <a:xfrm>
            <a:off x="8345309" y="503756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81" name="object 2281"/>
          <p:cNvSpPr/>
          <p:nvPr/>
        </p:nvSpPr>
        <p:spPr>
          <a:xfrm>
            <a:off x="8231772" y="502711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82" name="object 2282"/>
          <p:cNvSpPr/>
          <p:nvPr/>
        </p:nvSpPr>
        <p:spPr>
          <a:xfrm>
            <a:off x="8118007" y="502009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83" name="object 2283"/>
          <p:cNvSpPr/>
          <p:nvPr/>
        </p:nvSpPr>
        <p:spPr>
          <a:xfrm>
            <a:off x="7801078" y="553096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84" name="object 2284"/>
          <p:cNvSpPr/>
          <p:nvPr/>
        </p:nvSpPr>
        <p:spPr>
          <a:xfrm>
            <a:off x="7690392" y="550356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85" name="object 2285"/>
          <p:cNvSpPr/>
          <p:nvPr/>
        </p:nvSpPr>
        <p:spPr>
          <a:xfrm>
            <a:off x="7579439" y="547733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86" name="object 2286"/>
          <p:cNvSpPr/>
          <p:nvPr/>
        </p:nvSpPr>
        <p:spPr>
          <a:xfrm>
            <a:off x="7467955" y="545338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87" name="object 2287"/>
          <p:cNvSpPr/>
          <p:nvPr/>
        </p:nvSpPr>
        <p:spPr>
          <a:xfrm>
            <a:off x="7355710" y="543335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88" name="object 2288"/>
          <p:cNvSpPr/>
          <p:nvPr/>
        </p:nvSpPr>
        <p:spPr>
          <a:xfrm>
            <a:off x="7242173" y="542317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89" name="object 2289"/>
          <p:cNvSpPr/>
          <p:nvPr/>
        </p:nvSpPr>
        <p:spPr>
          <a:xfrm>
            <a:off x="7128295" y="541788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90" name="object 2290"/>
          <p:cNvSpPr/>
          <p:nvPr/>
        </p:nvSpPr>
        <p:spPr>
          <a:xfrm>
            <a:off x="7014378" y="541262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91" name="object 2291"/>
          <p:cNvSpPr/>
          <p:nvPr/>
        </p:nvSpPr>
        <p:spPr>
          <a:xfrm>
            <a:off x="6900347" y="541022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92" name="object 2292"/>
          <p:cNvSpPr/>
          <p:nvPr/>
        </p:nvSpPr>
        <p:spPr>
          <a:xfrm>
            <a:off x="6786355" y="540797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93" name="object 2293"/>
          <p:cNvSpPr/>
          <p:nvPr/>
        </p:nvSpPr>
        <p:spPr>
          <a:xfrm>
            <a:off x="6672324" y="540792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94" name="object 2294"/>
          <p:cNvSpPr/>
          <p:nvPr/>
        </p:nvSpPr>
        <p:spPr>
          <a:xfrm>
            <a:off x="6558294" y="540870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95" name="object 2295"/>
          <p:cNvSpPr/>
          <p:nvPr/>
        </p:nvSpPr>
        <p:spPr>
          <a:xfrm>
            <a:off x="6444300" y="541123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96" name="object 2296"/>
          <p:cNvSpPr/>
          <p:nvPr/>
        </p:nvSpPr>
        <p:spPr>
          <a:xfrm>
            <a:off x="6330383" y="541552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97" name="object 2297"/>
          <p:cNvSpPr/>
          <p:nvPr/>
        </p:nvSpPr>
        <p:spPr>
          <a:xfrm>
            <a:off x="6216580" y="542305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98" name="object 2298"/>
          <p:cNvSpPr/>
          <p:nvPr/>
        </p:nvSpPr>
        <p:spPr>
          <a:xfrm>
            <a:off x="6102891" y="543183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99" name="object 2299"/>
          <p:cNvSpPr/>
          <p:nvPr/>
        </p:nvSpPr>
        <p:spPr>
          <a:xfrm>
            <a:off x="5989543" y="544411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00" name="object 2300"/>
          <p:cNvSpPr/>
          <p:nvPr/>
        </p:nvSpPr>
        <p:spPr>
          <a:xfrm>
            <a:off x="5876425" y="545836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01" name="object 2301"/>
          <p:cNvSpPr/>
          <p:nvPr/>
        </p:nvSpPr>
        <p:spPr>
          <a:xfrm>
            <a:off x="5763649" y="547520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02" name="object 2302"/>
          <p:cNvSpPr/>
          <p:nvPr/>
        </p:nvSpPr>
        <p:spPr>
          <a:xfrm>
            <a:off x="5651367" y="549501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03" name="object 2303"/>
          <p:cNvSpPr/>
          <p:nvPr/>
        </p:nvSpPr>
        <p:spPr>
          <a:xfrm>
            <a:off x="5539502" y="551705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04" name="object 2304"/>
          <p:cNvSpPr/>
          <p:nvPr/>
        </p:nvSpPr>
        <p:spPr>
          <a:xfrm>
            <a:off x="5428399" y="554267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05" name="object 2305"/>
          <p:cNvSpPr/>
          <p:nvPr/>
        </p:nvSpPr>
        <p:spPr>
          <a:xfrm>
            <a:off x="5317635" y="556981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06" name="object 2306"/>
          <p:cNvSpPr/>
          <p:nvPr/>
        </p:nvSpPr>
        <p:spPr>
          <a:xfrm>
            <a:off x="5208851" y="560379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07" name="object 2307"/>
          <p:cNvSpPr/>
          <p:nvPr/>
        </p:nvSpPr>
        <p:spPr>
          <a:xfrm>
            <a:off x="5105272" y="565134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08" name="object 2308"/>
          <p:cNvSpPr/>
          <p:nvPr/>
        </p:nvSpPr>
        <p:spPr>
          <a:xfrm>
            <a:off x="5007738" y="571022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09" name="object 2309"/>
          <p:cNvSpPr/>
          <p:nvPr/>
        </p:nvSpPr>
        <p:spPr>
          <a:xfrm>
            <a:off x="4916209" y="577807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10" name="object 2310"/>
          <p:cNvSpPr/>
          <p:nvPr/>
        </p:nvSpPr>
        <p:spPr>
          <a:xfrm>
            <a:off x="4830800" y="585352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11" name="object 2311"/>
          <p:cNvSpPr/>
          <p:nvPr/>
        </p:nvSpPr>
        <p:spPr>
          <a:xfrm>
            <a:off x="4747938" y="593186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12" name="object 2312"/>
          <p:cNvSpPr/>
          <p:nvPr/>
        </p:nvSpPr>
        <p:spPr>
          <a:xfrm>
            <a:off x="4660628" y="600514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13" name="object 2313"/>
          <p:cNvSpPr/>
          <p:nvPr/>
        </p:nvSpPr>
        <p:spPr>
          <a:xfrm>
            <a:off x="4567578" y="607098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14" name="object 2314"/>
          <p:cNvSpPr/>
          <p:nvPr/>
        </p:nvSpPr>
        <p:spPr>
          <a:xfrm>
            <a:off x="4469969" y="612993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15" name="object 2315"/>
          <p:cNvSpPr/>
          <p:nvPr/>
        </p:nvSpPr>
        <p:spPr>
          <a:xfrm>
            <a:off x="4372091" y="618847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16" name="object 2316"/>
          <p:cNvSpPr/>
          <p:nvPr/>
        </p:nvSpPr>
        <p:spPr>
          <a:xfrm>
            <a:off x="4274634" y="624765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17" name="object 2317"/>
          <p:cNvSpPr/>
          <p:nvPr/>
        </p:nvSpPr>
        <p:spPr>
          <a:xfrm>
            <a:off x="4183979" y="631656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18" name="object 2318"/>
          <p:cNvSpPr/>
          <p:nvPr/>
        </p:nvSpPr>
        <p:spPr>
          <a:xfrm>
            <a:off x="4101952" y="639562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19" name="object 2319"/>
          <p:cNvSpPr/>
          <p:nvPr/>
        </p:nvSpPr>
        <p:spPr>
          <a:xfrm>
            <a:off x="4024792" y="647951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20" name="object 2320"/>
          <p:cNvSpPr/>
          <p:nvPr/>
        </p:nvSpPr>
        <p:spPr>
          <a:xfrm>
            <a:off x="5833780" y="8770356"/>
            <a:ext cx="8255" cy="12700"/>
          </a:xfrm>
          <a:custGeom>
            <a:avLst/>
            <a:gdLst/>
            <a:ahLst/>
            <a:cxnLst/>
            <a:rect l="l" t="t" r="r" b="b"/>
            <a:pathLst>
              <a:path w="8254" h="12700">
                <a:moveTo>
                  <a:pt x="0" y="0"/>
                </a:moveTo>
                <a:lnTo>
                  <a:pt x="0" y="11404"/>
                </a:lnTo>
                <a:lnTo>
                  <a:pt x="4102" y="12318"/>
                </a:lnTo>
                <a:lnTo>
                  <a:pt x="8242" y="156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21" name="object 2321"/>
          <p:cNvSpPr/>
          <p:nvPr/>
        </p:nvSpPr>
        <p:spPr>
          <a:xfrm>
            <a:off x="5837883" y="8771918"/>
            <a:ext cx="10160" cy="12700"/>
          </a:xfrm>
          <a:custGeom>
            <a:avLst/>
            <a:gdLst/>
            <a:ahLst/>
            <a:cxnLst/>
            <a:rect l="l" t="t" r="r" b="b"/>
            <a:pathLst>
              <a:path w="10160" h="12700">
                <a:moveTo>
                  <a:pt x="4140" y="0"/>
                </a:moveTo>
                <a:lnTo>
                  <a:pt x="0" y="10756"/>
                </a:lnTo>
                <a:lnTo>
                  <a:pt x="2959" y="12420"/>
                </a:lnTo>
                <a:lnTo>
                  <a:pt x="9893" y="3263"/>
                </a:lnTo>
                <a:lnTo>
                  <a:pt x="41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22" name="object 2322"/>
          <p:cNvSpPr/>
          <p:nvPr/>
        </p:nvSpPr>
        <p:spPr>
          <a:xfrm>
            <a:off x="5840844" y="8775186"/>
            <a:ext cx="10795" cy="11430"/>
          </a:xfrm>
          <a:custGeom>
            <a:avLst/>
            <a:gdLst/>
            <a:ahLst/>
            <a:cxnLst/>
            <a:rect l="l" t="t" r="r" b="b"/>
            <a:pathLst>
              <a:path w="10795" h="11429">
                <a:moveTo>
                  <a:pt x="6921" y="0"/>
                </a:moveTo>
                <a:lnTo>
                  <a:pt x="0" y="9156"/>
                </a:lnTo>
                <a:lnTo>
                  <a:pt x="1752" y="10909"/>
                </a:lnTo>
                <a:lnTo>
                  <a:pt x="10756" y="3759"/>
                </a:lnTo>
                <a:lnTo>
                  <a:pt x="69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23" name="object 2323"/>
          <p:cNvSpPr/>
          <p:nvPr/>
        </p:nvSpPr>
        <p:spPr>
          <a:xfrm>
            <a:off x="5842592" y="8778954"/>
            <a:ext cx="12700" cy="10160"/>
          </a:xfrm>
          <a:custGeom>
            <a:avLst/>
            <a:gdLst/>
            <a:ahLst/>
            <a:cxnLst/>
            <a:rect l="l" t="t" r="r" b="b"/>
            <a:pathLst>
              <a:path w="12700" h="10159">
                <a:moveTo>
                  <a:pt x="9004" y="0"/>
                </a:moveTo>
                <a:lnTo>
                  <a:pt x="0" y="7137"/>
                </a:lnTo>
                <a:lnTo>
                  <a:pt x="1524" y="9601"/>
                </a:lnTo>
                <a:lnTo>
                  <a:pt x="12090" y="5016"/>
                </a:lnTo>
                <a:lnTo>
                  <a:pt x="90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24" name="object 2324"/>
          <p:cNvSpPr/>
          <p:nvPr/>
        </p:nvSpPr>
        <p:spPr>
          <a:xfrm>
            <a:off x="5844113" y="8783963"/>
            <a:ext cx="12700" cy="8255"/>
          </a:xfrm>
          <a:custGeom>
            <a:avLst/>
            <a:gdLst/>
            <a:ahLst/>
            <a:cxnLst/>
            <a:rect l="l" t="t" r="r" b="b"/>
            <a:pathLst>
              <a:path w="12700" h="8254">
                <a:moveTo>
                  <a:pt x="10579" y="0"/>
                </a:moveTo>
                <a:lnTo>
                  <a:pt x="0" y="4597"/>
                </a:lnTo>
                <a:lnTo>
                  <a:pt x="990" y="8089"/>
                </a:lnTo>
                <a:lnTo>
                  <a:pt x="12433" y="6654"/>
                </a:lnTo>
                <a:lnTo>
                  <a:pt x="105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25" name="object 2325"/>
          <p:cNvSpPr/>
          <p:nvPr/>
        </p:nvSpPr>
        <p:spPr>
          <a:xfrm>
            <a:off x="5845031" y="8790623"/>
            <a:ext cx="12065" cy="6350"/>
          </a:xfrm>
          <a:custGeom>
            <a:avLst/>
            <a:gdLst/>
            <a:ahLst/>
            <a:cxnLst/>
            <a:rect l="l" t="t" r="r" b="b"/>
            <a:pathLst>
              <a:path w="12064" h="6350">
                <a:moveTo>
                  <a:pt x="11518" y="0"/>
                </a:moveTo>
                <a:lnTo>
                  <a:pt x="76" y="1435"/>
                </a:lnTo>
                <a:lnTo>
                  <a:pt x="0" y="4635"/>
                </a:lnTo>
                <a:lnTo>
                  <a:pt x="11353" y="6337"/>
                </a:lnTo>
                <a:lnTo>
                  <a:pt x="115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26" name="object 2326"/>
          <p:cNvSpPr/>
          <p:nvPr/>
        </p:nvSpPr>
        <p:spPr>
          <a:xfrm>
            <a:off x="5844307" y="8795260"/>
            <a:ext cx="12700" cy="6985"/>
          </a:xfrm>
          <a:custGeom>
            <a:avLst/>
            <a:gdLst/>
            <a:ahLst/>
            <a:cxnLst/>
            <a:rect l="l" t="t" r="r" b="b"/>
            <a:pathLst>
              <a:path w="12700" h="6984">
                <a:moveTo>
                  <a:pt x="723" y="0"/>
                </a:moveTo>
                <a:lnTo>
                  <a:pt x="0" y="2501"/>
                </a:lnTo>
                <a:lnTo>
                  <a:pt x="10604" y="6908"/>
                </a:lnTo>
                <a:lnTo>
                  <a:pt x="12077" y="1701"/>
                </a:lnTo>
                <a:lnTo>
                  <a:pt x="7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27" name="object 2327"/>
          <p:cNvSpPr/>
          <p:nvPr/>
        </p:nvSpPr>
        <p:spPr>
          <a:xfrm>
            <a:off x="5843015" y="8797762"/>
            <a:ext cx="12065" cy="9525"/>
          </a:xfrm>
          <a:custGeom>
            <a:avLst/>
            <a:gdLst/>
            <a:ahLst/>
            <a:cxnLst/>
            <a:rect l="l" t="t" r="r" b="b"/>
            <a:pathLst>
              <a:path w="12064" h="9525">
                <a:moveTo>
                  <a:pt x="1295" y="0"/>
                </a:moveTo>
                <a:lnTo>
                  <a:pt x="0" y="2286"/>
                </a:lnTo>
                <a:lnTo>
                  <a:pt x="9207" y="9232"/>
                </a:lnTo>
                <a:lnTo>
                  <a:pt x="11899" y="4406"/>
                </a:lnTo>
                <a:lnTo>
                  <a:pt x="12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28" name="object 2328"/>
          <p:cNvSpPr/>
          <p:nvPr/>
        </p:nvSpPr>
        <p:spPr>
          <a:xfrm>
            <a:off x="5840501" y="880005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2514" y="0"/>
                </a:moveTo>
                <a:lnTo>
                  <a:pt x="0" y="2578"/>
                </a:lnTo>
                <a:lnTo>
                  <a:pt x="7073" y="11620"/>
                </a:lnTo>
                <a:lnTo>
                  <a:pt x="11722" y="6946"/>
                </a:lnTo>
                <a:lnTo>
                  <a:pt x="25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29" name="object 2329"/>
          <p:cNvSpPr/>
          <p:nvPr/>
        </p:nvSpPr>
        <p:spPr>
          <a:xfrm>
            <a:off x="5838078" y="8802636"/>
            <a:ext cx="9525" cy="12065"/>
          </a:xfrm>
          <a:custGeom>
            <a:avLst/>
            <a:gdLst/>
            <a:ahLst/>
            <a:cxnLst/>
            <a:rect l="l" t="t" r="r" b="b"/>
            <a:pathLst>
              <a:path w="9525" h="12065">
                <a:moveTo>
                  <a:pt x="2425" y="0"/>
                </a:moveTo>
                <a:lnTo>
                  <a:pt x="0" y="1092"/>
                </a:lnTo>
                <a:lnTo>
                  <a:pt x="4216" y="11810"/>
                </a:lnTo>
                <a:lnTo>
                  <a:pt x="9499" y="9042"/>
                </a:lnTo>
                <a:lnTo>
                  <a:pt x="24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30" name="object 2330"/>
          <p:cNvSpPr/>
          <p:nvPr/>
        </p:nvSpPr>
        <p:spPr>
          <a:xfrm>
            <a:off x="5838078" y="8803347"/>
            <a:ext cx="3175" cy="8255"/>
          </a:xfrm>
          <a:custGeom>
            <a:avLst/>
            <a:gdLst/>
            <a:ahLst/>
            <a:cxnLst/>
            <a:rect l="l" t="t" r="r" b="b"/>
            <a:pathLst>
              <a:path w="3175" h="8254">
                <a:moveTo>
                  <a:pt x="2273" y="0"/>
                </a:moveTo>
                <a:lnTo>
                  <a:pt x="0" y="380"/>
                </a:lnTo>
                <a:lnTo>
                  <a:pt x="2921" y="7797"/>
                </a:lnTo>
                <a:lnTo>
                  <a:pt x="22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31" name="object 2331"/>
          <p:cNvSpPr/>
          <p:nvPr/>
        </p:nvSpPr>
        <p:spPr>
          <a:xfrm>
            <a:off x="5841009" y="8811152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0" y="0"/>
                </a:moveTo>
                <a:lnTo>
                  <a:pt x="292" y="3606"/>
                </a:lnTo>
                <a:lnTo>
                  <a:pt x="1282" y="330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32" name="object 2332"/>
          <p:cNvSpPr/>
          <p:nvPr/>
        </p:nvSpPr>
        <p:spPr>
          <a:xfrm>
            <a:off x="5831659" y="8803347"/>
            <a:ext cx="10160" cy="12700"/>
          </a:xfrm>
          <a:custGeom>
            <a:avLst/>
            <a:gdLst/>
            <a:ahLst/>
            <a:cxnLst/>
            <a:rect l="l" t="t" r="r" b="b"/>
            <a:pathLst>
              <a:path w="10160" h="12700">
                <a:moveTo>
                  <a:pt x="8699" y="0"/>
                </a:moveTo>
                <a:lnTo>
                  <a:pt x="863" y="1295"/>
                </a:lnTo>
                <a:lnTo>
                  <a:pt x="0" y="12661"/>
                </a:lnTo>
                <a:lnTo>
                  <a:pt x="9639" y="11404"/>
                </a:lnTo>
                <a:lnTo>
                  <a:pt x="86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33" name="object 2333"/>
          <p:cNvSpPr/>
          <p:nvPr/>
        </p:nvSpPr>
        <p:spPr>
          <a:xfrm>
            <a:off x="5822145" y="8803087"/>
            <a:ext cx="10795" cy="13335"/>
          </a:xfrm>
          <a:custGeom>
            <a:avLst/>
            <a:gdLst/>
            <a:ahLst/>
            <a:cxnLst/>
            <a:rect l="l" t="t" r="r" b="b"/>
            <a:pathLst>
              <a:path w="10795" h="13334">
                <a:moveTo>
                  <a:pt x="5549" y="0"/>
                </a:moveTo>
                <a:lnTo>
                  <a:pt x="0" y="10185"/>
                </a:lnTo>
                <a:lnTo>
                  <a:pt x="9512" y="12915"/>
                </a:lnTo>
                <a:lnTo>
                  <a:pt x="10375" y="1562"/>
                </a:lnTo>
                <a:lnTo>
                  <a:pt x="55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34" name="object 2334"/>
          <p:cNvSpPr/>
          <p:nvPr/>
        </p:nvSpPr>
        <p:spPr>
          <a:xfrm>
            <a:off x="5816749" y="8801024"/>
            <a:ext cx="11430" cy="12700"/>
          </a:xfrm>
          <a:custGeom>
            <a:avLst/>
            <a:gdLst/>
            <a:ahLst/>
            <a:cxnLst/>
            <a:rect l="l" t="t" r="r" b="b"/>
            <a:pathLst>
              <a:path w="11429" h="12700">
                <a:moveTo>
                  <a:pt x="8432" y="0"/>
                </a:moveTo>
                <a:lnTo>
                  <a:pt x="0" y="7835"/>
                </a:lnTo>
                <a:lnTo>
                  <a:pt x="5397" y="12242"/>
                </a:lnTo>
                <a:lnTo>
                  <a:pt x="10947" y="2070"/>
                </a:lnTo>
                <a:lnTo>
                  <a:pt x="84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35" name="object 2335"/>
          <p:cNvSpPr/>
          <p:nvPr/>
        </p:nvSpPr>
        <p:spPr>
          <a:xfrm>
            <a:off x="5813252" y="8798797"/>
            <a:ext cx="12065" cy="10160"/>
          </a:xfrm>
          <a:custGeom>
            <a:avLst/>
            <a:gdLst/>
            <a:ahLst/>
            <a:cxnLst/>
            <a:rect l="l" t="t" r="r" b="b"/>
            <a:pathLst>
              <a:path w="12064" h="10159">
                <a:moveTo>
                  <a:pt x="10350" y="0"/>
                </a:moveTo>
                <a:lnTo>
                  <a:pt x="0" y="5080"/>
                </a:lnTo>
                <a:lnTo>
                  <a:pt x="3492" y="10058"/>
                </a:lnTo>
                <a:lnTo>
                  <a:pt x="11938" y="2235"/>
                </a:lnTo>
                <a:lnTo>
                  <a:pt x="10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36" name="object 2336"/>
          <p:cNvSpPr/>
          <p:nvPr/>
        </p:nvSpPr>
        <p:spPr>
          <a:xfrm>
            <a:off x="5810863" y="8794841"/>
            <a:ext cx="13335" cy="9525"/>
          </a:xfrm>
          <a:custGeom>
            <a:avLst/>
            <a:gdLst/>
            <a:ahLst/>
            <a:cxnLst/>
            <a:rect l="l" t="t" r="r" b="b"/>
            <a:pathLst>
              <a:path w="13335" h="9525">
                <a:moveTo>
                  <a:pt x="11506" y="0"/>
                </a:moveTo>
                <a:lnTo>
                  <a:pt x="0" y="1435"/>
                </a:lnTo>
                <a:lnTo>
                  <a:pt x="2387" y="9029"/>
                </a:lnTo>
                <a:lnTo>
                  <a:pt x="12738" y="3949"/>
                </a:lnTo>
                <a:lnTo>
                  <a:pt x="1150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37" name="object 2337"/>
          <p:cNvSpPr/>
          <p:nvPr/>
        </p:nvSpPr>
        <p:spPr>
          <a:xfrm>
            <a:off x="5810863" y="8787920"/>
            <a:ext cx="12065" cy="8890"/>
          </a:xfrm>
          <a:custGeom>
            <a:avLst/>
            <a:gdLst/>
            <a:ahLst/>
            <a:cxnLst/>
            <a:rect l="l" t="t" r="r" b="b"/>
            <a:pathLst>
              <a:path w="12064" h="8890">
                <a:moveTo>
                  <a:pt x="444" y="0"/>
                </a:moveTo>
                <a:lnTo>
                  <a:pt x="0" y="8356"/>
                </a:lnTo>
                <a:lnTo>
                  <a:pt x="11506" y="6921"/>
                </a:lnTo>
                <a:lnTo>
                  <a:pt x="11734" y="2806"/>
                </a:lnTo>
                <a:lnTo>
                  <a:pt x="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38" name="object 2338"/>
          <p:cNvSpPr/>
          <p:nvPr/>
        </p:nvSpPr>
        <p:spPr>
          <a:xfrm>
            <a:off x="5811309" y="8779602"/>
            <a:ext cx="13335" cy="11430"/>
          </a:xfrm>
          <a:custGeom>
            <a:avLst/>
            <a:gdLst/>
            <a:ahLst/>
            <a:cxnLst/>
            <a:rect l="l" t="t" r="r" b="b"/>
            <a:pathLst>
              <a:path w="13335" h="11429">
                <a:moveTo>
                  <a:pt x="3924" y="0"/>
                </a:moveTo>
                <a:lnTo>
                  <a:pt x="0" y="8318"/>
                </a:lnTo>
                <a:lnTo>
                  <a:pt x="11290" y="11125"/>
                </a:lnTo>
                <a:lnTo>
                  <a:pt x="13309" y="6832"/>
                </a:lnTo>
                <a:lnTo>
                  <a:pt x="39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39" name="object 2339"/>
          <p:cNvSpPr/>
          <p:nvPr/>
        </p:nvSpPr>
        <p:spPr>
          <a:xfrm>
            <a:off x="5815229" y="877416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5854" y="0"/>
                </a:moveTo>
                <a:lnTo>
                  <a:pt x="0" y="5435"/>
                </a:lnTo>
                <a:lnTo>
                  <a:pt x="9385" y="12268"/>
                </a:lnTo>
                <a:lnTo>
                  <a:pt x="12357" y="9537"/>
                </a:lnTo>
                <a:lnTo>
                  <a:pt x="58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40" name="object 2340"/>
          <p:cNvSpPr/>
          <p:nvPr/>
        </p:nvSpPr>
        <p:spPr>
          <a:xfrm>
            <a:off x="5821081" y="8771466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5664" y="0"/>
                </a:moveTo>
                <a:lnTo>
                  <a:pt x="0" y="2692"/>
                </a:lnTo>
                <a:lnTo>
                  <a:pt x="6502" y="12230"/>
                </a:lnTo>
                <a:lnTo>
                  <a:pt x="9055" y="11010"/>
                </a:lnTo>
                <a:lnTo>
                  <a:pt x="56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41" name="object 2341"/>
          <p:cNvSpPr/>
          <p:nvPr/>
        </p:nvSpPr>
        <p:spPr>
          <a:xfrm>
            <a:off x="5826750" y="8770356"/>
            <a:ext cx="7620" cy="12700"/>
          </a:xfrm>
          <a:custGeom>
            <a:avLst/>
            <a:gdLst/>
            <a:ahLst/>
            <a:cxnLst/>
            <a:rect l="l" t="t" r="r" b="b"/>
            <a:pathLst>
              <a:path w="7620" h="12700">
                <a:moveTo>
                  <a:pt x="7023" y="0"/>
                </a:moveTo>
                <a:lnTo>
                  <a:pt x="0" y="1104"/>
                </a:lnTo>
                <a:lnTo>
                  <a:pt x="3378" y="12128"/>
                </a:lnTo>
                <a:lnTo>
                  <a:pt x="6883" y="11556"/>
                </a:lnTo>
                <a:lnTo>
                  <a:pt x="70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42" name="object 2342"/>
          <p:cNvSpPr/>
          <p:nvPr/>
        </p:nvSpPr>
        <p:spPr>
          <a:xfrm>
            <a:off x="5833631" y="8770352"/>
            <a:ext cx="8890" cy="12700"/>
          </a:xfrm>
          <a:custGeom>
            <a:avLst/>
            <a:gdLst/>
            <a:ahLst/>
            <a:cxnLst/>
            <a:rect l="l" t="t" r="r" b="b"/>
            <a:pathLst>
              <a:path w="8889" h="12700">
                <a:moveTo>
                  <a:pt x="152" y="0"/>
                </a:moveTo>
                <a:lnTo>
                  <a:pt x="0" y="11556"/>
                </a:lnTo>
                <a:lnTo>
                  <a:pt x="4330" y="12407"/>
                </a:lnTo>
                <a:lnTo>
                  <a:pt x="8318" y="1523"/>
                </a:lnTo>
                <a:lnTo>
                  <a:pt x="1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43" name="object 2343"/>
          <p:cNvSpPr/>
          <p:nvPr/>
        </p:nvSpPr>
        <p:spPr>
          <a:xfrm>
            <a:off x="5837963" y="8771870"/>
            <a:ext cx="10160" cy="12700"/>
          </a:xfrm>
          <a:custGeom>
            <a:avLst/>
            <a:gdLst/>
            <a:ahLst/>
            <a:cxnLst/>
            <a:rect l="l" t="t" r="r" b="b"/>
            <a:pathLst>
              <a:path w="10160" h="12700">
                <a:moveTo>
                  <a:pt x="3987" y="0"/>
                </a:moveTo>
                <a:lnTo>
                  <a:pt x="0" y="10883"/>
                </a:lnTo>
                <a:lnTo>
                  <a:pt x="2540" y="12318"/>
                </a:lnTo>
                <a:lnTo>
                  <a:pt x="10109" y="3505"/>
                </a:lnTo>
                <a:lnTo>
                  <a:pt x="3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44" name="object 2344"/>
          <p:cNvSpPr/>
          <p:nvPr/>
        </p:nvSpPr>
        <p:spPr>
          <a:xfrm>
            <a:off x="5840501" y="8775375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70" h="14604">
                <a:moveTo>
                  <a:pt x="7569" y="0"/>
                </a:moveTo>
                <a:lnTo>
                  <a:pt x="0" y="8813"/>
                </a:lnTo>
                <a:lnTo>
                  <a:pt x="4419" y="14401"/>
                </a:lnTo>
                <a:lnTo>
                  <a:pt x="13385" y="7378"/>
                </a:lnTo>
                <a:lnTo>
                  <a:pt x="75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45" name="object 2345"/>
          <p:cNvSpPr/>
          <p:nvPr/>
        </p:nvSpPr>
        <p:spPr>
          <a:xfrm>
            <a:off x="1252933" y="577218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46" name="object 2346"/>
          <p:cNvSpPr/>
          <p:nvPr/>
        </p:nvSpPr>
        <p:spPr>
          <a:xfrm>
            <a:off x="1222524" y="577218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47" name="object 2347"/>
          <p:cNvSpPr/>
          <p:nvPr/>
        </p:nvSpPr>
        <p:spPr>
          <a:xfrm>
            <a:off x="1785077" y="577218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48" name="object 2348"/>
          <p:cNvSpPr/>
          <p:nvPr/>
        </p:nvSpPr>
        <p:spPr>
          <a:xfrm>
            <a:off x="1754668" y="577218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49" name="object 2349"/>
          <p:cNvSpPr/>
          <p:nvPr/>
        </p:nvSpPr>
        <p:spPr>
          <a:xfrm>
            <a:off x="2317221" y="577218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50" name="object 2350"/>
          <p:cNvSpPr/>
          <p:nvPr/>
        </p:nvSpPr>
        <p:spPr>
          <a:xfrm>
            <a:off x="2286814" y="577218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51" name="object 2351"/>
          <p:cNvSpPr/>
          <p:nvPr/>
        </p:nvSpPr>
        <p:spPr>
          <a:xfrm>
            <a:off x="2051149" y="6038248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52" name="object 2352"/>
          <p:cNvSpPr/>
          <p:nvPr/>
        </p:nvSpPr>
        <p:spPr>
          <a:xfrm>
            <a:off x="2020741" y="6038248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53" name="object 2353"/>
          <p:cNvSpPr/>
          <p:nvPr/>
        </p:nvSpPr>
        <p:spPr>
          <a:xfrm>
            <a:off x="1519005" y="6038248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54" name="object 2354"/>
          <p:cNvSpPr/>
          <p:nvPr/>
        </p:nvSpPr>
        <p:spPr>
          <a:xfrm>
            <a:off x="1488597" y="6038248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55" name="object 2355"/>
          <p:cNvSpPr/>
          <p:nvPr/>
        </p:nvSpPr>
        <p:spPr>
          <a:xfrm>
            <a:off x="2051149" y="550611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56" name="object 2356"/>
          <p:cNvSpPr/>
          <p:nvPr/>
        </p:nvSpPr>
        <p:spPr>
          <a:xfrm>
            <a:off x="2020741" y="550611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57" name="object 2357"/>
          <p:cNvSpPr/>
          <p:nvPr/>
        </p:nvSpPr>
        <p:spPr>
          <a:xfrm>
            <a:off x="2583294" y="550611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58" name="object 2358"/>
          <p:cNvSpPr/>
          <p:nvPr/>
        </p:nvSpPr>
        <p:spPr>
          <a:xfrm>
            <a:off x="2552885" y="550611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59" name="object 2359"/>
          <p:cNvSpPr/>
          <p:nvPr/>
        </p:nvSpPr>
        <p:spPr>
          <a:xfrm>
            <a:off x="2583294" y="6038248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60" name="object 2360"/>
          <p:cNvSpPr/>
          <p:nvPr/>
        </p:nvSpPr>
        <p:spPr>
          <a:xfrm>
            <a:off x="2552885" y="6038248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61" name="object 2361"/>
          <p:cNvSpPr/>
          <p:nvPr/>
        </p:nvSpPr>
        <p:spPr>
          <a:xfrm>
            <a:off x="2849365" y="577218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62" name="object 2362"/>
          <p:cNvSpPr/>
          <p:nvPr/>
        </p:nvSpPr>
        <p:spPr>
          <a:xfrm>
            <a:off x="2818956" y="577218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63" name="object 2363"/>
          <p:cNvSpPr/>
          <p:nvPr/>
        </p:nvSpPr>
        <p:spPr>
          <a:xfrm>
            <a:off x="2849365" y="524002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64" name="object 2364"/>
          <p:cNvSpPr/>
          <p:nvPr/>
        </p:nvSpPr>
        <p:spPr>
          <a:xfrm>
            <a:off x="2818956" y="524002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65" name="object 2365"/>
          <p:cNvSpPr/>
          <p:nvPr/>
        </p:nvSpPr>
        <p:spPr>
          <a:xfrm>
            <a:off x="3115438" y="550611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66" name="object 2366"/>
          <p:cNvSpPr/>
          <p:nvPr/>
        </p:nvSpPr>
        <p:spPr>
          <a:xfrm>
            <a:off x="3085029" y="550611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67" name="object 2367"/>
          <p:cNvSpPr/>
          <p:nvPr/>
        </p:nvSpPr>
        <p:spPr>
          <a:xfrm>
            <a:off x="3115438" y="6038248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68" name="object 2368"/>
          <p:cNvSpPr/>
          <p:nvPr/>
        </p:nvSpPr>
        <p:spPr>
          <a:xfrm>
            <a:off x="3085029" y="6038248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69" name="object 2369"/>
          <p:cNvSpPr/>
          <p:nvPr/>
        </p:nvSpPr>
        <p:spPr>
          <a:xfrm>
            <a:off x="3381505" y="6304319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70" name="object 2370"/>
          <p:cNvSpPr/>
          <p:nvPr/>
        </p:nvSpPr>
        <p:spPr>
          <a:xfrm>
            <a:off x="3351098" y="6304319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71" name="object 2371"/>
          <p:cNvSpPr/>
          <p:nvPr/>
        </p:nvSpPr>
        <p:spPr>
          <a:xfrm>
            <a:off x="3381505" y="577218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72" name="object 2372"/>
          <p:cNvSpPr/>
          <p:nvPr/>
        </p:nvSpPr>
        <p:spPr>
          <a:xfrm>
            <a:off x="3351098" y="577218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73" name="object 2373"/>
          <p:cNvSpPr/>
          <p:nvPr/>
        </p:nvSpPr>
        <p:spPr>
          <a:xfrm>
            <a:off x="3381505" y="524002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74" name="object 2374"/>
          <p:cNvSpPr/>
          <p:nvPr/>
        </p:nvSpPr>
        <p:spPr>
          <a:xfrm>
            <a:off x="3351098" y="524002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75" name="object 2375"/>
          <p:cNvSpPr/>
          <p:nvPr/>
        </p:nvSpPr>
        <p:spPr>
          <a:xfrm>
            <a:off x="3115438" y="497395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76" name="object 2376"/>
          <p:cNvSpPr/>
          <p:nvPr/>
        </p:nvSpPr>
        <p:spPr>
          <a:xfrm>
            <a:off x="3085029" y="497395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77" name="object 2377"/>
          <p:cNvSpPr/>
          <p:nvPr/>
        </p:nvSpPr>
        <p:spPr>
          <a:xfrm>
            <a:off x="3647578" y="497395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78" name="object 2378"/>
          <p:cNvSpPr/>
          <p:nvPr/>
        </p:nvSpPr>
        <p:spPr>
          <a:xfrm>
            <a:off x="3617169" y="497395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79" name="object 2379"/>
          <p:cNvSpPr/>
          <p:nvPr/>
        </p:nvSpPr>
        <p:spPr>
          <a:xfrm>
            <a:off x="3647578" y="550611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80" name="object 2380"/>
          <p:cNvSpPr/>
          <p:nvPr/>
        </p:nvSpPr>
        <p:spPr>
          <a:xfrm>
            <a:off x="3617169" y="550611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81" name="object 2381"/>
          <p:cNvSpPr/>
          <p:nvPr/>
        </p:nvSpPr>
        <p:spPr>
          <a:xfrm>
            <a:off x="3913649" y="6304319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82" name="object 2382"/>
          <p:cNvSpPr/>
          <p:nvPr/>
        </p:nvSpPr>
        <p:spPr>
          <a:xfrm>
            <a:off x="3883242" y="6304319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83" name="object 2383"/>
          <p:cNvSpPr/>
          <p:nvPr/>
        </p:nvSpPr>
        <p:spPr>
          <a:xfrm>
            <a:off x="3913649" y="577218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84" name="object 2384"/>
          <p:cNvSpPr/>
          <p:nvPr/>
        </p:nvSpPr>
        <p:spPr>
          <a:xfrm>
            <a:off x="3883242" y="577218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85" name="object 2385"/>
          <p:cNvSpPr/>
          <p:nvPr/>
        </p:nvSpPr>
        <p:spPr>
          <a:xfrm>
            <a:off x="3913649" y="524002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86" name="object 2386"/>
          <p:cNvSpPr/>
          <p:nvPr/>
        </p:nvSpPr>
        <p:spPr>
          <a:xfrm>
            <a:off x="3883242" y="524002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87" name="object 2387"/>
          <p:cNvSpPr/>
          <p:nvPr/>
        </p:nvSpPr>
        <p:spPr>
          <a:xfrm>
            <a:off x="3913649" y="470788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88" name="object 2388"/>
          <p:cNvSpPr/>
          <p:nvPr/>
        </p:nvSpPr>
        <p:spPr>
          <a:xfrm>
            <a:off x="3883242" y="470788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89" name="object 2389"/>
          <p:cNvSpPr/>
          <p:nvPr/>
        </p:nvSpPr>
        <p:spPr>
          <a:xfrm>
            <a:off x="4179722" y="497395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90" name="object 2390"/>
          <p:cNvSpPr/>
          <p:nvPr/>
        </p:nvSpPr>
        <p:spPr>
          <a:xfrm>
            <a:off x="4149314" y="497395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91" name="object 2391"/>
          <p:cNvSpPr/>
          <p:nvPr/>
        </p:nvSpPr>
        <p:spPr>
          <a:xfrm>
            <a:off x="4179722" y="550611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92" name="object 2392"/>
          <p:cNvSpPr/>
          <p:nvPr/>
        </p:nvSpPr>
        <p:spPr>
          <a:xfrm>
            <a:off x="4149314" y="550611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93" name="object 2393"/>
          <p:cNvSpPr/>
          <p:nvPr/>
        </p:nvSpPr>
        <p:spPr>
          <a:xfrm>
            <a:off x="4445793" y="524002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94" name="object 2394"/>
          <p:cNvSpPr/>
          <p:nvPr/>
        </p:nvSpPr>
        <p:spPr>
          <a:xfrm>
            <a:off x="4415386" y="524002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95" name="object 2395"/>
          <p:cNvSpPr/>
          <p:nvPr/>
        </p:nvSpPr>
        <p:spPr>
          <a:xfrm>
            <a:off x="4445793" y="470788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96" name="object 2396"/>
          <p:cNvSpPr/>
          <p:nvPr/>
        </p:nvSpPr>
        <p:spPr>
          <a:xfrm>
            <a:off x="4415386" y="470788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97" name="object 2397"/>
          <p:cNvSpPr/>
          <p:nvPr/>
        </p:nvSpPr>
        <p:spPr>
          <a:xfrm>
            <a:off x="4179722" y="444181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98" name="object 2398"/>
          <p:cNvSpPr/>
          <p:nvPr/>
        </p:nvSpPr>
        <p:spPr>
          <a:xfrm>
            <a:off x="4149314" y="444181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99" name="object 2399"/>
          <p:cNvSpPr/>
          <p:nvPr/>
        </p:nvSpPr>
        <p:spPr>
          <a:xfrm>
            <a:off x="4711866" y="497395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00" name="object 2400"/>
          <p:cNvSpPr/>
          <p:nvPr/>
        </p:nvSpPr>
        <p:spPr>
          <a:xfrm>
            <a:off x="4681457" y="497395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01" name="object 2401"/>
          <p:cNvSpPr/>
          <p:nvPr/>
        </p:nvSpPr>
        <p:spPr>
          <a:xfrm>
            <a:off x="4711866" y="550611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02" name="object 2402"/>
          <p:cNvSpPr/>
          <p:nvPr/>
        </p:nvSpPr>
        <p:spPr>
          <a:xfrm>
            <a:off x="4681457" y="550611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03" name="object 2403"/>
          <p:cNvSpPr/>
          <p:nvPr/>
        </p:nvSpPr>
        <p:spPr>
          <a:xfrm>
            <a:off x="4977939" y="524002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04" name="object 2404"/>
          <p:cNvSpPr/>
          <p:nvPr/>
        </p:nvSpPr>
        <p:spPr>
          <a:xfrm>
            <a:off x="4947530" y="524002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05" name="object 2405"/>
          <p:cNvSpPr/>
          <p:nvPr/>
        </p:nvSpPr>
        <p:spPr>
          <a:xfrm>
            <a:off x="4977939" y="470788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06" name="object 2406"/>
          <p:cNvSpPr/>
          <p:nvPr/>
        </p:nvSpPr>
        <p:spPr>
          <a:xfrm>
            <a:off x="4947530" y="470788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07" name="object 2407"/>
          <p:cNvSpPr/>
          <p:nvPr/>
        </p:nvSpPr>
        <p:spPr>
          <a:xfrm>
            <a:off x="4711866" y="444181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08" name="object 2408"/>
          <p:cNvSpPr/>
          <p:nvPr/>
        </p:nvSpPr>
        <p:spPr>
          <a:xfrm>
            <a:off x="4681457" y="444181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09" name="object 2409"/>
          <p:cNvSpPr/>
          <p:nvPr/>
        </p:nvSpPr>
        <p:spPr>
          <a:xfrm>
            <a:off x="5244010" y="444181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10" name="object 2410"/>
          <p:cNvSpPr/>
          <p:nvPr/>
        </p:nvSpPr>
        <p:spPr>
          <a:xfrm>
            <a:off x="5213602" y="444181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11" name="object 2411"/>
          <p:cNvSpPr/>
          <p:nvPr/>
        </p:nvSpPr>
        <p:spPr>
          <a:xfrm>
            <a:off x="5244010" y="497395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12" name="object 2412"/>
          <p:cNvSpPr/>
          <p:nvPr/>
        </p:nvSpPr>
        <p:spPr>
          <a:xfrm>
            <a:off x="5213602" y="497395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13" name="object 2413"/>
          <p:cNvSpPr/>
          <p:nvPr/>
        </p:nvSpPr>
        <p:spPr>
          <a:xfrm>
            <a:off x="5510083" y="524002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14" name="object 2414"/>
          <p:cNvSpPr/>
          <p:nvPr/>
        </p:nvSpPr>
        <p:spPr>
          <a:xfrm>
            <a:off x="5479674" y="524002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15" name="object 2415"/>
          <p:cNvSpPr/>
          <p:nvPr/>
        </p:nvSpPr>
        <p:spPr>
          <a:xfrm>
            <a:off x="5510083" y="470788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16" name="object 2416"/>
          <p:cNvSpPr/>
          <p:nvPr/>
        </p:nvSpPr>
        <p:spPr>
          <a:xfrm>
            <a:off x="5479674" y="470788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17" name="object 2417"/>
          <p:cNvSpPr/>
          <p:nvPr/>
        </p:nvSpPr>
        <p:spPr>
          <a:xfrm>
            <a:off x="5510083" y="4175752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18" name="object 2418"/>
          <p:cNvSpPr/>
          <p:nvPr/>
        </p:nvSpPr>
        <p:spPr>
          <a:xfrm>
            <a:off x="5479674" y="4175752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19" name="object 2419"/>
          <p:cNvSpPr/>
          <p:nvPr/>
        </p:nvSpPr>
        <p:spPr>
          <a:xfrm>
            <a:off x="5244010" y="550611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20" name="object 2420"/>
          <p:cNvSpPr/>
          <p:nvPr/>
        </p:nvSpPr>
        <p:spPr>
          <a:xfrm>
            <a:off x="5213602" y="550611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21" name="object 2421"/>
          <p:cNvSpPr/>
          <p:nvPr/>
        </p:nvSpPr>
        <p:spPr>
          <a:xfrm>
            <a:off x="5776154" y="497395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22" name="object 2422"/>
          <p:cNvSpPr/>
          <p:nvPr/>
        </p:nvSpPr>
        <p:spPr>
          <a:xfrm>
            <a:off x="5745746" y="497395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23" name="object 2423"/>
          <p:cNvSpPr/>
          <p:nvPr/>
        </p:nvSpPr>
        <p:spPr>
          <a:xfrm>
            <a:off x="6042226" y="524002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24" name="object 2424"/>
          <p:cNvSpPr/>
          <p:nvPr/>
        </p:nvSpPr>
        <p:spPr>
          <a:xfrm>
            <a:off x="6011819" y="524002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25" name="object 2425"/>
          <p:cNvSpPr/>
          <p:nvPr/>
        </p:nvSpPr>
        <p:spPr>
          <a:xfrm>
            <a:off x="5776154" y="444181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26" name="object 2426"/>
          <p:cNvSpPr/>
          <p:nvPr/>
        </p:nvSpPr>
        <p:spPr>
          <a:xfrm>
            <a:off x="5745746" y="444181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27" name="object 2427"/>
          <p:cNvSpPr/>
          <p:nvPr/>
        </p:nvSpPr>
        <p:spPr>
          <a:xfrm>
            <a:off x="6042226" y="470788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28" name="object 2428"/>
          <p:cNvSpPr/>
          <p:nvPr/>
        </p:nvSpPr>
        <p:spPr>
          <a:xfrm>
            <a:off x="6011819" y="470788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29" name="object 2429"/>
          <p:cNvSpPr/>
          <p:nvPr/>
        </p:nvSpPr>
        <p:spPr>
          <a:xfrm>
            <a:off x="5776154" y="3909679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30" name="object 2430"/>
          <p:cNvSpPr/>
          <p:nvPr/>
        </p:nvSpPr>
        <p:spPr>
          <a:xfrm>
            <a:off x="5745746" y="3909679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31" name="object 2431"/>
          <p:cNvSpPr/>
          <p:nvPr/>
        </p:nvSpPr>
        <p:spPr>
          <a:xfrm>
            <a:off x="6042226" y="4175752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32" name="object 2432"/>
          <p:cNvSpPr/>
          <p:nvPr/>
        </p:nvSpPr>
        <p:spPr>
          <a:xfrm>
            <a:off x="6011819" y="4175752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33" name="object 2433"/>
          <p:cNvSpPr/>
          <p:nvPr/>
        </p:nvSpPr>
        <p:spPr>
          <a:xfrm>
            <a:off x="6042226" y="3643608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34" name="object 2434"/>
          <p:cNvSpPr/>
          <p:nvPr/>
        </p:nvSpPr>
        <p:spPr>
          <a:xfrm>
            <a:off x="6011819" y="3643608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35" name="object 2435"/>
          <p:cNvSpPr/>
          <p:nvPr/>
        </p:nvSpPr>
        <p:spPr>
          <a:xfrm>
            <a:off x="6308299" y="3909679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36" name="object 2436"/>
          <p:cNvSpPr/>
          <p:nvPr/>
        </p:nvSpPr>
        <p:spPr>
          <a:xfrm>
            <a:off x="6277890" y="3909679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37" name="object 2437"/>
          <p:cNvSpPr/>
          <p:nvPr/>
        </p:nvSpPr>
        <p:spPr>
          <a:xfrm>
            <a:off x="6308299" y="444181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38" name="object 2438"/>
          <p:cNvSpPr/>
          <p:nvPr/>
        </p:nvSpPr>
        <p:spPr>
          <a:xfrm>
            <a:off x="6277890" y="444181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39" name="object 2439"/>
          <p:cNvSpPr/>
          <p:nvPr/>
        </p:nvSpPr>
        <p:spPr>
          <a:xfrm>
            <a:off x="6308299" y="497395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40" name="object 2440"/>
          <p:cNvSpPr/>
          <p:nvPr/>
        </p:nvSpPr>
        <p:spPr>
          <a:xfrm>
            <a:off x="6277890" y="497395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41" name="object 2441"/>
          <p:cNvSpPr/>
          <p:nvPr/>
        </p:nvSpPr>
        <p:spPr>
          <a:xfrm>
            <a:off x="6574372" y="524002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42" name="object 2442"/>
          <p:cNvSpPr/>
          <p:nvPr/>
        </p:nvSpPr>
        <p:spPr>
          <a:xfrm>
            <a:off x="6543963" y="524002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43" name="object 2443"/>
          <p:cNvSpPr/>
          <p:nvPr/>
        </p:nvSpPr>
        <p:spPr>
          <a:xfrm>
            <a:off x="7106515" y="524002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44" name="object 2444"/>
          <p:cNvSpPr/>
          <p:nvPr/>
        </p:nvSpPr>
        <p:spPr>
          <a:xfrm>
            <a:off x="7076107" y="524002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45" name="object 2445"/>
          <p:cNvSpPr/>
          <p:nvPr/>
        </p:nvSpPr>
        <p:spPr>
          <a:xfrm>
            <a:off x="7638658" y="524002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46" name="object 2446"/>
          <p:cNvSpPr/>
          <p:nvPr/>
        </p:nvSpPr>
        <p:spPr>
          <a:xfrm>
            <a:off x="7608251" y="524002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47" name="object 2447"/>
          <p:cNvSpPr/>
          <p:nvPr/>
        </p:nvSpPr>
        <p:spPr>
          <a:xfrm>
            <a:off x="7372587" y="497395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48" name="object 2448"/>
          <p:cNvSpPr/>
          <p:nvPr/>
        </p:nvSpPr>
        <p:spPr>
          <a:xfrm>
            <a:off x="7342178" y="497395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49" name="object 2449"/>
          <p:cNvSpPr/>
          <p:nvPr/>
        </p:nvSpPr>
        <p:spPr>
          <a:xfrm>
            <a:off x="6840443" y="497395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50" name="object 2450"/>
          <p:cNvSpPr/>
          <p:nvPr/>
        </p:nvSpPr>
        <p:spPr>
          <a:xfrm>
            <a:off x="6810034" y="497395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51" name="object 2451"/>
          <p:cNvSpPr/>
          <p:nvPr/>
        </p:nvSpPr>
        <p:spPr>
          <a:xfrm>
            <a:off x="7638658" y="470788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52" name="object 2452"/>
          <p:cNvSpPr/>
          <p:nvPr/>
        </p:nvSpPr>
        <p:spPr>
          <a:xfrm>
            <a:off x="7608251" y="470788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53" name="object 2453"/>
          <p:cNvSpPr/>
          <p:nvPr/>
        </p:nvSpPr>
        <p:spPr>
          <a:xfrm>
            <a:off x="7106515" y="470788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54" name="object 2454"/>
          <p:cNvSpPr/>
          <p:nvPr/>
        </p:nvSpPr>
        <p:spPr>
          <a:xfrm>
            <a:off x="7076107" y="470788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55" name="object 2455"/>
          <p:cNvSpPr/>
          <p:nvPr/>
        </p:nvSpPr>
        <p:spPr>
          <a:xfrm>
            <a:off x="6840443" y="444181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56" name="object 2456"/>
          <p:cNvSpPr/>
          <p:nvPr/>
        </p:nvSpPr>
        <p:spPr>
          <a:xfrm>
            <a:off x="6810034" y="444181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57" name="object 2457"/>
          <p:cNvSpPr/>
          <p:nvPr/>
        </p:nvSpPr>
        <p:spPr>
          <a:xfrm>
            <a:off x="7372587" y="444181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58" name="object 2458"/>
          <p:cNvSpPr/>
          <p:nvPr/>
        </p:nvSpPr>
        <p:spPr>
          <a:xfrm>
            <a:off x="7342178" y="444181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59" name="object 2459"/>
          <p:cNvSpPr/>
          <p:nvPr/>
        </p:nvSpPr>
        <p:spPr>
          <a:xfrm>
            <a:off x="7638658" y="4175752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60" name="object 2460"/>
          <p:cNvSpPr/>
          <p:nvPr/>
        </p:nvSpPr>
        <p:spPr>
          <a:xfrm>
            <a:off x="7608251" y="4175752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61" name="object 2461"/>
          <p:cNvSpPr/>
          <p:nvPr/>
        </p:nvSpPr>
        <p:spPr>
          <a:xfrm>
            <a:off x="7106515" y="4175752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62" name="object 2462"/>
          <p:cNvSpPr/>
          <p:nvPr/>
        </p:nvSpPr>
        <p:spPr>
          <a:xfrm>
            <a:off x="7076107" y="4175752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63" name="object 2463"/>
          <p:cNvSpPr/>
          <p:nvPr/>
        </p:nvSpPr>
        <p:spPr>
          <a:xfrm>
            <a:off x="7638658" y="3643608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64" name="object 2464"/>
          <p:cNvSpPr/>
          <p:nvPr/>
        </p:nvSpPr>
        <p:spPr>
          <a:xfrm>
            <a:off x="7608251" y="3643608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65" name="object 2465"/>
          <p:cNvSpPr/>
          <p:nvPr/>
        </p:nvSpPr>
        <p:spPr>
          <a:xfrm>
            <a:off x="7904731" y="3909679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66" name="object 2466"/>
          <p:cNvSpPr/>
          <p:nvPr/>
        </p:nvSpPr>
        <p:spPr>
          <a:xfrm>
            <a:off x="7874324" y="3909679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67" name="object 2467"/>
          <p:cNvSpPr/>
          <p:nvPr/>
        </p:nvSpPr>
        <p:spPr>
          <a:xfrm>
            <a:off x="7904731" y="337753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68" name="object 2468"/>
          <p:cNvSpPr/>
          <p:nvPr/>
        </p:nvSpPr>
        <p:spPr>
          <a:xfrm>
            <a:off x="7874324" y="337753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69" name="object 2469"/>
          <p:cNvSpPr/>
          <p:nvPr/>
        </p:nvSpPr>
        <p:spPr>
          <a:xfrm>
            <a:off x="7904731" y="2845379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19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70" name="object 2470"/>
          <p:cNvSpPr/>
          <p:nvPr/>
        </p:nvSpPr>
        <p:spPr>
          <a:xfrm>
            <a:off x="7874324" y="2845379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19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71" name="object 2471"/>
          <p:cNvSpPr/>
          <p:nvPr/>
        </p:nvSpPr>
        <p:spPr>
          <a:xfrm>
            <a:off x="7638658" y="311146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19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72" name="object 2472"/>
          <p:cNvSpPr/>
          <p:nvPr/>
        </p:nvSpPr>
        <p:spPr>
          <a:xfrm>
            <a:off x="7608251" y="311146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19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73" name="object 2473"/>
          <p:cNvSpPr/>
          <p:nvPr/>
        </p:nvSpPr>
        <p:spPr>
          <a:xfrm>
            <a:off x="7372587" y="337753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74" name="object 2474"/>
          <p:cNvSpPr/>
          <p:nvPr/>
        </p:nvSpPr>
        <p:spPr>
          <a:xfrm>
            <a:off x="7342178" y="337753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75" name="object 2475"/>
          <p:cNvSpPr/>
          <p:nvPr/>
        </p:nvSpPr>
        <p:spPr>
          <a:xfrm>
            <a:off x="8436875" y="3909679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76" name="object 2476"/>
          <p:cNvSpPr/>
          <p:nvPr/>
        </p:nvSpPr>
        <p:spPr>
          <a:xfrm>
            <a:off x="8406467" y="3909679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77" name="object 2477"/>
          <p:cNvSpPr/>
          <p:nvPr/>
        </p:nvSpPr>
        <p:spPr>
          <a:xfrm>
            <a:off x="8436875" y="444181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78" name="object 2478"/>
          <p:cNvSpPr/>
          <p:nvPr/>
        </p:nvSpPr>
        <p:spPr>
          <a:xfrm>
            <a:off x="8406467" y="444181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79" name="object 2479"/>
          <p:cNvSpPr/>
          <p:nvPr/>
        </p:nvSpPr>
        <p:spPr>
          <a:xfrm>
            <a:off x="8702947" y="4175752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80" name="object 2480"/>
          <p:cNvSpPr/>
          <p:nvPr/>
        </p:nvSpPr>
        <p:spPr>
          <a:xfrm>
            <a:off x="8672538" y="4175752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81" name="object 2481"/>
          <p:cNvSpPr/>
          <p:nvPr/>
        </p:nvSpPr>
        <p:spPr>
          <a:xfrm>
            <a:off x="8702947" y="470788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82" name="object 2482"/>
          <p:cNvSpPr/>
          <p:nvPr/>
        </p:nvSpPr>
        <p:spPr>
          <a:xfrm>
            <a:off x="8672538" y="470788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83" name="object 2483"/>
          <p:cNvSpPr/>
          <p:nvPr/>
        </p:nvSpPr>
        <p:spPr>
          <a:xfrm>
            <a:off x="8436875" y="497395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84" name="object 2484"/>
          <p:cNvSpPr/>
          <p:nvPr/>
        </p:nvSpPr>
        <p:spPr>
          <a:xfrm>
            <a:off x="8406467" y="497395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85" name="object 2485"/>
          <p:cNvSpPr/>
          <p:nvPr/>
        </p:nvSpPr>
        <p:spPr>
          <a:xfrm>
            <a:off x="8969019" y="497395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86" name="object 2486"/>
          <p:cNvSpPr/>
          <p:nvPr/>
        </p:nvSpPr>
        <p:spPr>
          <a:xfrm>
            <a:off x="8938611" y="497395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87" name="object 2487"/>
          <p:cNvSpPr/>
          <p:nvPr/>
        </p:nvSpPr>
        <p:spPr>
          <a:xfrm>
            <a:off x="8969019" y="444181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88" name="object 2488"/>
          <p:cNvSpPr/>
          <p:nvPr/>
        </p:nvSpPr>
        <p:spPr>
          <a:xfrm>
            <a:off x="8938611" y="444181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89" name="object 2489"/>
          <p:cNvSpPr/>
          <p:nvPr/>
        </p:nvSpPr>
        <p:spPr>
          <a:xfrm>
            <a:off x="9235093" y="470788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90" name="object 2490"/>
          <p:cNvSpPr/>
          <p:nvPr/>
        </p:nvSpPr>
        <p:spPr>
          <a:xfrm>
            <a:off x="9204684" y="470788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91" name="object 2491"/>
          <p:cNvSpPr/>
          <p:nvPr/>
        </p:nvSpPr>
        <p:spPr>
          <a:xfrm>
            <a:off x="8170804" y="470788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92" name="object 2492"/>
          <p:cNvSpPr/>
          <p:nvPr/>
        </p:nvSpPr>
        <p:spPr>
          <a:xfrm>
            <a:off x="8140395" y="470788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93" name="object 2493"/>
          <p:cNvSpPr/>
          <p:nvPr/>
        </p:nvSpPr>
        <p:spPr>
          <a:xfrm>
            <a:off x="8170804" y="4175752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94" name="object 2494"/>
          <p:cNvSpPr/>
          <p:nvPr/>
        </p:nvSpPr>
        <p:spPr>
          <a:xfrm>
            <a:off x="8140395" y="4175752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95" name="object 2495"/>
          <p:cNvSpPr/>
          <p:nvPr/>
        </p:nvSpPr>
        <p:spPr>
          <a:xfrm>
            <a:off x="8436875" y="337753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96" name="object 2496"/>
          <p:cNvSpPr/>
          <p:nvPr/>
        </p:nvSpPr>
        <p:spPr>
          <a:xfrm>
            <a:off x="8406467" y="337753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97" name="object 2497"/>
          <p:cNvSpPr/>
          <p:nvPr/>
        </p:nvSpPr>
        <p:spPr>
          <a:xfrm>
            <a:off x="8702947" y="3643608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98" name="object 2498"/>
          <p:cNvSpPr/>
          <p:nvPr/>
        </p:nvSpPr>
        <p:spPr>
          <a:xfrm>
            <a:off x="8672538" y="3643608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99" name="object 2499"/>
          <p:cNvSpPr/>
          <p:nvPr/>
        </p:nvSpPr>
        <p:spPr>
          <a:xfrm>
            <a:off x="9235093" y="3643608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00" name="object 2500"/>
          <p:cNvSpPr/>
          <p:nvPr/>
        </p:nvSpPr>
        <p:spPr>
          <a:xfrm>
            <a:off x="9204684" y="3643608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01" name="object 2501"/>
          <p:cNvSpPr/>
          <p:nvPr/>
        </p:nvSpPr>
        <p:spPr>
          <a:xfrm>
            <a:off x="9501165" y="337753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02" name="object 2502"/>
          <p:cNvSpPr/>
          <p:nvPr/>
        </p:nvSpPr>
        <p:spPr>
          <a:xfrm>
            <a:off x="9470756" y="337753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03" name="object 2503"/>
          <p:cNvSpPr/>
          <p:nvPr/>
        </p:nvSpPr>
        <p:spPr>
          <a:xfrm>
            <a:off x="10033310" y="337753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04" name="object 2504"/>
          <p:cNvSpPr/>
          <p:nvPr/>
        </p:nvSpPr>
        <p:spPr>
          <a:xfrm>
            <a:off x="10002899" y="337753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05" name="object 2505"/>
          <p:cNvSpPr/>
          <p:nvPr/>
        </p:nvSpPr>
        <p:spPr>
          <a:xfrm>
            <a:off x="9767237" y="311146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19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06" name="object 2506"/>
          <p:cNvSpPr/>
          <p:nvPr/>
        </p:nvSpPr>
        <p:spPr>
          <a:xfrm>
            <a:off x="9736828" y="311146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19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07" name="object 2507"/>
          <p:cNvSpPr/>
          <p:nvPr/>
        </p:nvSpPr>
        <p:spPr>
          <a:xfrm>
            <a:off x="9767237" y="3643608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08" name="object 2508"/>
          <p:cNvSpPr/>
          <p:nvPr/>
        </p:nvSpPr>
        <p:spPr>
          <a:xfrm>
            <a:off x="9736828" y="3643608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09" name="object 2509"/>
          <p:cNvSpPr/>
          <p:nvPr/>
        </p:nvSpPr>
        <p:spPr>
          <a:xfrm>
            <a:off x="8969019" y="337753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10" name="object 2510"/>
          <p:cNvSpPr/>
          <p:nvPr/>
        </p:nvSpPr>
        <p:spPr>
          <a:xfrm>
            <a:off x="8938611" y="337753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11" name="object 2511"/>
          <p:cNvSpPr/>
          <p:nvPr/>
        </p:nvSpPr>
        <p:spPr>
          <a:xfrm>
            <a:off x="9052148" y="331683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12" name="object 2512"/>
          <p:cNvSpPr/>
          <p:nvPr/>
        </p:nvSpPr>
        <p:spPr>
          <a:xfrm>
            <a:off x="8940169" y="333843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13" name="object 2513"/>
          <p:cNvSpPr/>
          <p:nvPr/>
        </p:nvSpPr>
        <p:spPr>
          <a:xfrm>
            <a:off x="8828914" y="336336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14" name="object 2514"/>
          <p:cNvSpPr/>
          <p:nvPr/>
        </p:nvSpPr>
        <p:spPr>
          <a:xfrm>
            <a:off x="4977939" y="710253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15" name="object 2515"/>
          <p:cNvSpPr/>
          <p:nvPr/>
        </p:nvSpPr>
        <p:spPr>
          <a:xfrm>
            <a:off x="4947530" y="710253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16" name="object 2516"/>
          <p:cNvSpPr/>
          <p:nvPr/>
        </p:nvSpPr>
        <p:spPr>
          <a:xfrm>
            <a:off x="5244010" y="7368608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17" name="object 2517"/>
          <p:cNvSpPr/>
          <p:nvPr/>
        </p:nvSpPr>
        <p:spPr>
          <a:xfrm>
            <a:off x="5213602" y="7368608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18" name="object 2518"/>
          <p:cNvSpPr/>
          <p:nvPr/>
        </p:nvSpPr>
        <p:spPr>
          <a:xfrm>
            <a:off x="5776154" y="7368608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19" name="object 2519"/>
          <p:cNvSpPr/>
          <p:nvPr/>
        </p:nvSpPr>
        <p:spPr>
          <a:xfrm>
            <a:off x="5745746" y="7368608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20" name="object 2520"/>
          <p:cNvSpPr/>
          <p:nvPr/>
        </p:nvSpPr>
        <p:spPr>
          <a:xfrm>
            <a:off x="5244010" y="790076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21" name="object 2521"/>
          <p:cNvSpPr/>
          <p:nvPr/>
        </p:nvSpPr>
        <p:spPr>
          <a:xfrm>
            <a:off x="5213602" y="790076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22" name="object 2522"/>
          <p:cNvSpPr/>
          <p:nvPr/>
        </p:nvSpPr>
        <p:spPr>
          <a:xfrm>
            <a:off x="5776154" y="790076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23" name="object 2523"/>
          <p:cNvSpPr/>
          <p:nvPr/>
        </p:nvSpPr>
        <p:spPr>
          <a:xfrm>
            <a:off x="5745746" y="790076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24" name="object 2524"/>
          <p:cNvSpPr/>
          <p:nvPr/>
        </p:nvSpPr>
        <p:spPr>
          <a:xfrm>
            <a:off x="6042226" y="7634692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25" name="object 2525"/>
          <p:cNvSpPr/>
          <p:nvPr/>
        </p:nvSpPr>
        <p:spPr>
          <a:xfrm>
            <a:off x="6011819" y="7634692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26" name="object 2526"/>
          <p:cNvSpPr/>
          <p:nvPr/>
        </p:nvSpPr>
        <p:spPr>
          <a:xfrm>
            <a:off x="6308299" y="790076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27" name="object 2527"/>
          <p:cNvSpPr/>
          <p:nvPr/>
        </p:nvSpPr>
        <p:spPr>
          <a:xfrm>
            <a:off x="6277890" y="790076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28" name="object 2528"/>
          <p:cNvSpPr/>
          <p:nvPr/>
        </p:nvSpPr>
        <p:spPr>
          <a:xfrm>
            <a:off x="6042226" y="816683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29" name="object 2529"/>
          <p:cNvSpPr/>
          <p:nvPr/>
        </p:nvSpPr>
        <p:spPr>
          <a:xfrm>
            <a:off x="6011819" y="816683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30" name="object 2530"/>
          <p:cNvSpPr/>
          <p:nvPr/>
        </p:nvSpPr>
        <p:spPr>
          <a:xfrm>
            <a:off x="5776154" y="8432909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31" name="object 2531"/>
          <p:cNvSpPr/>
          <p:nvPr/>
        </p:nvSpPr>
        <p:spPr>
          <a:xfrm>
            <a:off x="5745746" y="8432909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32" name="object 2532"/>
          <p:cNvSpPr/>
          <p:nvPr/>
        </p:nvSpPr>
        <p:spPr>
          <a:xfrm>
            <a:off x="5510083" y="816683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33" name="object 2533"/>
          <p:cNvSpPr/>
          <p:nvPr/>
        </p:nvSpPr>
        <p:spPr>
          <a:xfrm>
            <a:off x="5479674" y="816683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34" name="object 2534"/>
          <p:cNvSpPr/>
          <p:nvPr/>
        </p:nvSpPr>
        <p:spPr>
          <a:xfrm>
            <a:off x="6574372" y="816683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35" name="object 2535"/>
          <p:cNvSpPr/>
          <p:nvPr/>
        </p:nvSpPr>
        <p:spPr>
          <a:xfrm>
            <a:off x="6543963" y="816683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36" name="object 2536"/>
          <p:cNvSpPr/>
          <p:nvPr/>
        </p:nvSpPr>
        <p:spPr>
          <a:xfrm>
            <a:off x="6574372" y="7634692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37" name="object 2537"/>
          <p:cNvSpPr/>
          <p:nvPr/>
        </p:nvSpPr>
        <p:spPr>
          <a:xfrm>
            <a:off x="6543963" y="7634692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38" name="object 2538"/>
          <p:cNvSpPr/>
          <p:nvPr/>
        </p:nvSpPr>
        <p:spPr>
          <a:xfrm>
            <a:off x="6840443" y="790076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39" name="object 2539"/>
          <p:cNvSpPr/>
          <p:nvPr/>
        </p:nvSpPr>
        <p:spPr>
          <a:xfrm>
            <a:off x="6810034" y="790076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40" name="object 2540"/>
          <p:cNvSpPr/>
          <p:nvPr/>
        </p:nvSpPr>
        <p:spPr>
          <a:xfrm>
            <a:off x="7372587" y="790076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41" name="object 2541"/>
          <p:cNvSpPr/>
          <p:nvPr/>
        </p:nvSpPr>
        <p:spPr>
          <a:xfrm>
            <a:off x="7342178" y="790076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42" name="object 2542"/>
          <p:cNvSpPr/>
          <p:nvPr/>
        </p:nvSpPr>
        <p:spPr>
          <a:xfrm>
            <a:off x="10531244" y="9736655"/>
            <a:ext cx="2084070" cy="907415"/>
          </a:xfrm>
          <a:custGeom>
            <a:avLst/>
            <a:gdLst/>
            <a:ahLst/>
            <a:cxnLst/>
            <a:rect l="l" t="t" r="r" b="b"/>
            <a:pathLst>
              <a:path w="2084070" h="907415">
                <a:moveTo>
                  <a:pt x="0" y="0"/>
                </a:moveTo>
                <a:lnTo>
                  <a:pt x="2083650" y="906919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43" name="object 2543"/>
          <p:cNvSpPr/>
          <p:nvPr/>
        </p:nvSpPr>
        <p:spPr>
          <a:xfrm>
            <a:off x="188109" y="2432843"/>
            <a:ext cx="15021671" cy="86239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44" name="object 2544"/>
          <p:cNvSpPr/>
          <p:nvPr/>
        </p:nvSpPr>
        <p:spPr>
          <a:xfrm>
            <a:off x="6574372" y="976325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45" name="object 2545"/>
          <p:cNvSpPr/>
          <p:nvPr/>
        </p:nvSpPr>
        <p:spPr>
          <a:xfrm>
            <a:off x="6543963" y="976325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46" name="object 2546"/>
          <p:cNvSpPr/>
          <p:nvPr/>
        </p:nvSpPr>
        <p:spPr>
          <a:xfrm>
            <a:off x="6840443" y="949718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47" name="object 2547"/>
          <p:cNvSpPr/>
          <p:nvPr/>
        </p:nvSpPr>
        <p:spPr>
          <a:xfrm>
            <a:off x="6810034" y="949718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48" name="object 2548"/>
          <p:cNvSpPr/>
          <p:nvPr/>
        </p:nvSpPr>
        <p:spPr>
          <a:xfrm>
            <a:off x="7106515" y="923112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49" name="object 2549"/>
          <p:cNvSpPr/>
          <p:nvPr/>
        </p:nvSpPr>
        <p:spPr>
          <a:xfrm>
            <a:off x="7076107" y="923112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50" name="object 2550"/>
          <p:cNvSpPr/>
          <p:nvPr/>
        </p:nvSpPr>
        <p:spPr>
          <a:xfrm>
            <a:off x="7106515" y="976325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51" name="object 2551"/>
          <p:cNvSpPr/>
          <p:nvPr/>
        </p:nvSpPr>
        <p:spPr>
          <a:xfrm>
            <a:off x="7076107" y="976325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52" name="object 2552"/>
          <p:cNvSpPr/>
          <p:nvPr/>
        </p:nvSpPr>
        <p:spPr>
          <a:xfrm>
            <a:off x="6840443" y="10029329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53" name="object 2553"/>
          <p:cNvSpPr/>
          <p:nvPr/>
        </p:nvSpPr>
        <p:spPr>
          <a:xfrm>
            <a:off x="6810034" y="10029329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54" name="object 2554"/>
          <p:cNvSpPr/>
          <p:nvPr/>
        </p:nvSpPr>
        <p:spPr>
          <a:xfrm>
            <a:off x="7106515" y="1029540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55" name="object 2555"/>
          <p:cNvSpPr/>
          <p:nvPr/>
        </p:nvSpPr>
        <p:spPr>
          <a:xfrm>
            <a:off x="7076107" y="1029540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56" name="object 2556"/>
          <p:cNvSpPr/>
          <p:nvPr/>
        </p:nvSpPr>
        <p:spPr>
          <a:xfrm>
            <a:off x="4977939" y="1029540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57" name="object 2557"/>
          <p:cNvSpPr/>
          <p:nvPr/>
        </p:nvSpPr>
        <p:spPr>
          <a:xfrm>
            <a:off x="4947530" y="1029540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58" name="object 2558"/>
          <p:cNvSpPr/>
          <p:nvPr/>
        </p:nvSpPr>
        <p:spPr>
          <a:xfrm>
            <a:off x="4711866" y="1056147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59" name="object 2559"/>
          <p:cNvSpPr/>
          <p:nvPr/>
        </p:nvSpPr>
        <p:spPr>
          <a:xfrm>
            <a:off x="4681457" y="1056147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60" name="object 2560"/>
          <p:cNvSpPr/>
          <p:nvPr/>
        </p:nvSpPr>
        <p:spPr>
          <a:xfrm>
            <a:off x="10299381" y="3909679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61" name="object 2561"/>
          <p:cNvSpPr/>
          <p:nvPr/>
        </p:nvSpPr>
        <p:spPr>
          <a:xfrm>
            <a:off x="10268972" y="3909679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62" name="object 2562"/>
          <p:cNvSpPr/>
          <p:nvPr/>
        </p:nvSpPr>
        <p:spPr>
          <a:xfrm>
            <a:off x="10299381" y="444181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63" name="object 2563"/>
          <p:cNvSpPr/>
          <p:nvPr/>
        </p:nvSpPr>
        <p:spPr>
          <a:xfrm>
            <a:off x="10268972" y="444181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64" name="object 2564"/>
          <p:cNvSpPr/>
          <p:nvPr/>
        </p:nvSpPr>
        <p:spPr>
          <a:xfrm>
            <a:off x="10565453" y="4175752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65" name="object 2565"/>
          <p:cNvSpPr/>
          <p:nvPr/>
        </p:nvSpPr>
        <p:spPr>
          <a:xfrm>
            <a:off x="10535045" y="4175752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66" name="object 2566"/>
          <p:cNvSpPr/>
          <p:nvPr/>
        </p:nvSpPr>
        <p:spPr>
          <a:xfrm>
            <a:off x="10033310" y="4175752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67" name="object 2567"/>
          <p:cNvSpPr/>
          <p:nvPr/>
        </p:nvSpPr>
        <p:spPr>
          <a:xfrm>
            <a:off x="10002899" y="4175752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68" name="object 2568"/>
          <p:cNvSpPr/>
          <p:nvPr/>
        </p:nvSpPr>
        <p:spPr>
          <a:xfrm>
            <a:off x="10565453" y="470788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69" name="object 2569"/>
          <p:cNvSpPr/>
          <p:nvPr/>
        </p:nvSpPr>
        <p:spPr>
          <a:xfrm>
            <a:off x="10535045" y="470788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70" name="object 2570"/>
          <p:cNvSpPr/>
          <p:nvPr/>
        </p:nvSpPr>
        <p:spPr>
          <a:xfrm>
            <a:off x="10299381" y="497395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71" name="object 2571"/>
          <p:cNvSpPr/>
          <p:nvPr/>
        </p:nvSpPr>
        <p:spPr>
          <a:xfrm>
            <a:off x="10268972" y="497395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72" name="object 2572"/>
          <p:cNvSpPr/>
          <p:nvPr/>
        </p:nvSpPr>
        <p:spPr>
          <a:xfrm>
            <a:off x="10831524" y="497395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73" name="object 2573"/>
          <p:cNvSpPr/>
          <p:nvPr/>
        </p:nvSpPr>
        <p:spPr>
          <a:xfrm>
            <a:off x="10801116" y="497395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74" name="object 2574"/>
          <p:cNvSpPr/>
          <p:nvPr/>
        </p:nvSpPr>
        <p:spPr>
          <a:xfrm>
            <a:off x="10565453" y="524002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75" name="object 2575"/>
          <p:cNvSpPr/>
          <p:nvPr/>
        </p:nvSpPr>
        <p:spPr>
          <a:xfrm>
            <a:off x="10535045" y="524002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76" name="object 2576"/>
          <p:cNvSpPr/>
          <p:nvPr/>
        </p:nvSpPr>
        <p:spPr>
          <a:xfrm>
            <a:off x="10565453" y="577218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77" name="object 2577"/>
          <p:cNvSpPr/>
          <p:nvPr/>
        </p:nvSpPr>
        <p:spPr>
          <a:xfrm>
            <a:off x="10535045" y="577218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78" name="object 2578"/>
          <p:cNvSpPr/>
          <p:nvPr/>
        </p:nvSpPr>
        <p:spPr>
          <a:xfrm>
            <a:off x="10831524" y="6038248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79" name="object 2579"/>
          <p:cNvSpPr/>
          <p:nvPr/>
        </p:nvSpPr>
        <p:spPr>
          <a:xfrm>
            <a:off x="10801116" y="6038248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80" name="object 2580"/>
          <p:cNvSpPr/>
          <p:nvPr/>
        </p:nvSpPr>
        <p:spPr>
          <a:xfrm>
            <a:off x="11067188" y="577218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81" name="object 2581"/>
          <p:cNvSpPr/>
          <p:nvPr/>
        </p:nvSpPr>
        <p:spPr>
          <a:xfrm>
            <a:off x="11363669" y="6038248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82" name="object 2582"/>
          <p:cNvSpPr/>
          <p:nvPr/>
        </p:nvSpPr>
        <p:spPr>
          <a:xfrm>
            <a:off x="11333260" y="6038248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83" name="object 2583"/>
          <p:cNvSpPr/>
          <p:nvPr/>
        </p:nvSpPr>
        <p:spPr>
          <a:xfrm>
            <a:off x="12960102" y="550611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84" name="object 2584"/>
          <p:cNvSpPr/>
          <p:nvPr/>
        </p:nvSpPr>
        <p:spPr>
          <a:xfrm>
            <a:off x="12929693" y="550611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85" name="object 2585"/>
          <p:cNvSpPr/>
          <p:nvPr/>
        </p:nvSpPr>
        <p:spPr>
          <a:xfrm>
            <a:off x="12427956" y="550611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86" name="object 2586"/>
          <p:cNvSpPr/>
          <p:nvPr/>
        </p:nvSpPr>
        <p:spPr>
          <a:xfrm>
            <a:off x="12397547" y="550611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87" name="object 2587"/>
          <p:cNvSpPr/>
          <p:nvPr/>
        </p:nvSpPr>
        <p:spPr>
          <a:xfrm>
            <a:off x="12960102" y="497395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88" name="object 2588"/>
          <p:cNvSpPr/>
          <p:nvPr/>
        </p:nvSpPr>
        <p:spPr>
          <a:xfrm>
            <a:off x="12929693" y="497395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89" name="object 2589"/>
          <p:cNvSpPr/>
          <p:nvPr/>
        </p:nvSpPr>
        <p:spPr>
          <a:xfrm>
            <a:off x="12960102" y="444181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90" name="object 2590"/>
          <p:cNvSpPr/>
          <p:nvPr/>
        </p:nvSpPr>
        <p:spPr>
          <a:xfrm>
            <a:off x="12929693" y="444181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91" name="object 2591"/>
          <p:cNvSpPr/>
          <p:nvPr/>
        </p:nvSpPr>
        <p:spPr>
          <a:xfrm>
            <a:off x="12694029" y="470788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92" name="object 2592"/>
          <p:cNvSpPr/>
          <p:nvPr/>
        </p:nvSpPr>
        <p:spPr>
          <a:xfrm>
            <a:off x="12663620" y="470788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93" name="object 2593"/>
          <p:cNvSpPr/>
          <p:nvPr/>
        </p:nvSpPr>
        <p:spPr>
          <a:xfrm>
            <a:off x="11895813" y="444181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94" name="object 2594"/>
          <p:cNvSpPr/>
          <p:nvPr/>
        </p:nvSpPr>
        <p:spPr>
          <a:xfrm>
            <a:off x="11865404" y="444181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95" name="object 2595"/>
          <p:cNvSpPr/>
          <p:nvPr/>
        </p:nvSpPr>
        <p:spPr>
          <a:xfrm>
            <a:off x="12694029" y="4175752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96" name="object 2596"/>
          <p:cNvSpPr/>
          <p:nvPr/>
        </p:nvSpPr>
        <p:spPr>
          <a:xfrm>
            <a:off x="12663620" y="4175752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97" name="object 2597"/>
          <p:cNvSpPr/>
          <p:nvPr/>
        </p:nvSpPr>
        <p:spPr>
          <a:xfrm>
            <a:off x="12397547" y="3909679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98" name="object 2598"/>
          <p:cNvSpPr/>
          <p:nvPr/>
        </p:nvSpPr>
        <p:spPr>
          <a:xfrm>
            <a:off x="11895813" y="3909679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99" name="object 2599"/>
          <p:cNvSpPr/>
          <p:nvPr/>
        </p:nvSpPr>
        <p:spPr>
          <a:xfrm>
            <a:off x="11865404" y="3909679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00" name="object 2600"/>
          <p:cNvSpPr/>
          <p:nvPr/>
        </p:nvSpPr>
        <p:spPr>
          <a:xfrm>
            <a:off x="12694029" y="311146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19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01" name="object 2601"/>
          <p:cNvSpPr/>
          <p:nvPr/>
        </p:nvSpPr>
        <p:spPr>
          <a:xfrm>
            <a:off x="12663620" y="311146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19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02" name="object 2602"/>
          <p:cNvSpPr/>
          <p:nvPr/>
        </p:nvSpPr>
        <p:spPr>
          <a:xfrm>
            <a:off x="12427956" y="337753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03" name="object 2603"/>
          <p:cNvSpPr/>
          <p:nvPr/>
        </p:nvSpPr>
        <p:spPr>
          <a:xfrm>
            <a:off x="12397547" y="337753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04" name="object 2604"/>
          <p:cNvSpPr/>
          <p:nvPr/>
        </p:nvSpPr>
        <p:spPr>
          <a:xfrm>
            <a:off x="12161885" y="311146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19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05" name="object 2605"/>
          <p:cNvSpPr/>
          <p:nvPr/>
        </p:nvSpPr>
        <p:spPr>
          <a:xfrm>
            <a:off x="12131476" y="311146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19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06" name="object 2606"/>
          <p:cNvSpPr/>
          <p:nvPr/>
        </p:nvSpPr>
        <p:spPr>
          <a:xfrm>
            <a:off x="11865404" y="337753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07" name="object 2607"/>
          <p:cNvSpPr/>
          <p:nvPr/>
        </p:nvSpPr>
        <p:spPr>
          <a:xfrm>
            <a:off x="11865404" y="2845379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19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08" name="object 2608"/>
          <p:cNvSpPr/>
          <p:nvPr/>
        </p:nvSpPr>
        <p:spPr>
          <a:xfrm>
            <a:off x="11363669" y="2845379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19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09" name="object 2609"/>
          <p:cNvSpPr/>
          <p:nvPr/>
        </p:nvSpPr>
        <p:spPr>
          <a:xfrm>
            <a:off x="12161885" y="2579319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19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10" name="object 2610"/>
          <p:cNvSpPr/>
          <p:nvPr/>
        </p:nvSpPr>
        <p:spPr>
          <a:xfrm>
            <a:off x="12131476" y="2579319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19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11" name="object 2611"/>
          <p:cNvSpPr/>
          <p:nvPr/>
        </p:nvSpPr>
        <p:spPr>
          <a:xfrm>
            <a:off x="13226174" y="311146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19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12" name="object 2612"/>
          <p:cNvSpPr/>
          <p:nvPr/>
        </p:nvSpPr>
        <p:spPr>
          <a:xfrm>
            <a:off x="13758318" y="311146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19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13" name="object 2613"/>
          <p:cNvSpPr/>
          <p:nvPr/>
        </p:nvSpPr>
        <p:spPr>
          <a:xfrm>
            <a:off x="13727909" y="311146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19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14" name="object 2614"/>
          <p:cNvSpPr/>
          <p:nvPr/>
        </p:nvSpPr>
        <p:spPr>
          <a:xfrm>
            <a:off x="14556534" y="337753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15" name="object 2615"/>
          <p:cNvSpPr/>
          <p:nvPr/>
        </p:nvSpPr>
        <p:spPr>
          <a:xfrm>
            <a:off x="14526125" y="337753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16" name="object 2616"/>
          <p:cNvSpPr/>
          <p:nvPr/>
        </p:nvSpPr>
        <p:spPr>
          <a:xfrm>
            <a:off x="14556534" y="2845379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19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17" name="object 2617"/>
          <p:cNvSpPr/>
          <p:nvPr/>
        </p:nvSpPr>
        <p:spPr>
          <a:xfrm>
            <a:off x="14526125" y="2845379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19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18" name="object 2618"/>
          <p:cNvSpPr/>
          <p:nvPr/>
        </p:nvSpPr>
        <p:spPr>
          <a:xfrm>
            <a:off x="14290462" y="2579319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19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19" name="object 2619"/>
          <p:cNvSpPr/>
          <p:nvPr/>
        </p:nvSpPr>
        <p:spPr>
          <a:xfrm>
            <a:off x="14260053" y="2579319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19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20" name="object 2620"/>
          <p:cNvSpPr/>
          <p:nvPr/>
        </p:nvSpPr>
        <p:spPr>
          <a:xfrm>
            <a:off x="13758318" y="3643608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21" name="object 2621"/>
          <p:cNvSpPr/>
          <p:nvPr/>
        </p:nvSpPr>
        <p:spPr>
          <a:xfrm>
            <a:off x="13727909" y="3643608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22" name="object 2622"/>
          <p:cNvSpPr/>
          <p:nvPr/>
        </p:nvSpPr>
        <p:spPr>
          <a:xfrm>
            <a:off x="13226174" y="3643608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23" name="object 2623"/>
          <p:cNvSpPr/>
          <p:nvPr/>
        </p:nvSpPr>
        <p:spPr>
          <a:xfrm>
            <a:off x="13492246" y="3909679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24" name="object 2624"/>
          <p:cNvSpPr/>
          <p:nvPr/>
        </p:nvSpPr>
        <p:spPr>
          <a:xfrm>
            <a:off x="13461837" y="3909679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25" name="object 2625"/>
          <p:cNvSpPr/>
          <p:nvPr/>
        </p:nvSpPr>
        <p:spPr>
          <a:xfrm>
            <a:off x="13492246" y="444181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26" name="object 2626"/>
          <p:cNvSpPr/>
          <p:nvPr/>
        </p:nvSpPr>
        <p:spPr>
          <a:xfrm>
            <a:off x="13461837" y="444181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27" name="object 2627"/>
          <p:cNvSpPr/>
          <p:nvPr/>
        </p:nvSpPr>
        <p:spPr>
          <a:xfrm>
            <a:off x="13492246" y="497395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28" name="object 2628"/>
          <p:cNvSpPr/>
          <p:nvPr/>
        </p:nvSpPr>
        <p:spPr>
          <a:xfrm>
            <a:off x="13461837" y="497395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29" name="object 2629"/>
          <p:cNvSpPr/>
          <p:nvPr/>
        </p:nvSpPr>
        <p:spPr>
          <a:xfrm>
            <a:off x="13492246" y="550611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30" name="object 2630"/>
          <p:cNvSpPr/>
          <p:nvPr/>
        </p:nvSpPr>
        <p:spPr>
          <a:xfrm>
            <a:off x="13226174" y="577218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31" name="object 2631"/>
          <p:cNvSpPr/>
          <p:nvPr/>
        </p:nvSpPr>
        <p:spPr>
          <a:xfrm>
            <a:off x="13195765" y="577218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32" name="object 2632"/>
          <p:cNvSpPr/>
          <p:nvPr/>
        </p:nvSpPr>
        <p:spPr>
          <a:xfrm>
            <a:off x="13758318" y="577218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33" name="object 2633"/>
          <p:cNvSpPr/>
          <p:nvPr/>
        </p:nvSpPr>
        <p:spPr>
          <a:xfrm>
            <a:off x="13727909" y="577218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34" name="object 2634"/>
          <p:cNvSpPr/>
          <p:nvPr/>
        </p:nvSpPr>
        <p:spPr>
          <a:xfrm>
            <a:off x="13758318" y="524002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35" name="object 2635"/>
          <p:cNvSpPr/>
          <p:nvPr/>
        </p:nvSpPr>
        <p:spPr>
          <a:xfrm>
            <a:off x="13727909" y="524002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36" name="object 2636"/>
          <p:cNvSpPr/>
          <p:nvPr/>
        </p:nvSpPr>
        <p:spPr>
          <a:xfrm>
            <a:off x="13758318" y="470788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37" name="object 2637"/>
          <p:cNvSpPr/>
          <p:nvPr/>
        </p:nvSpPr>
        <p:spPr>
          <a:xfrm>
            <a:off x="13727909" y="470788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38" name="object 2638"/>
          <p:cNvSpPr/>
          <p:nvPr/>
        </p:nvSpPr>
        <p:spPr>
          <a:xfrm>
            <a:off x="13993981" y="497395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39" name="object 2639"/>
          <p:cNvSpPr/>
          <p:nvPr/>
        </p:nvSpPr>
        <p:spPr>
          <a:xfrm>
            <a:off x="14290462" y="524002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40" name="object 2640"/>
          <p:cNvSpPr/>
          <p:nvPr/>
        </p:nvSpPr>
        <p:spPr>
          <a:xfrm>
            <a:off x="14260053" y="524002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41" name="object 2641"/>
          <p:cNvSpPr/>
          <p:nvPr/>
        </p:nvSpPr>
        <p:spPr>
          <a:xfrm>
            <a:off x="14792197" y="5772187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42" name="object 2642"/>
          <p:cNvSpPr/>
          <p:nvPr/>
        </p:nvSpPr>
        <p:spPr>
          <a:xfrm>
            <a:off x="15088679" y="444181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43" name="object 2643"/>
          <p:cNvSpPr/>
          <p:nvPr/>
        </p:nvSpPr>
        <p:spPr>
          <a:xfrm>
            <a:off x="15058270" y="444181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44" name="object 2644"/>
          <p:cNvSpPr/>
          <p:nvPr/>
        </p:nvSpPr>
        <p:spPr>
          <a:xfrm>
            <a:off x="14822606" y="4175752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45" name="object 2645"/>
          <p:cNvSpPr/>
          <p:nvPr/>
        </p:nvSpPr>
        <p:spPr>
          <a:xfrm>
            <a:off x="14792197" y="4175752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46" name="object 2646"/>
          <p:cNvSpPr/>
          <p:nvPr/>
        </p:nvSpPr>
        <p:spPr>
          <a:xfrm>
            <a:off x="4445793" y="8698982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47" name="object 2647"/>
          <p:cNvSpPr/>
          <p:nvPr/>
        </p:nvSpPr>
        <p:spPr>
          <a:xfrm>
            <a:off x="4415386" y="8698982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48" name="object 2648"/>
          <p:cNvSpPr/>
          <p:nvPr/>
        </p:nvSpPr>
        <p:spPr>
          <a:xfrm>
            <a:off x="4711866" y="896505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49" name="object 2649"/>
          <p:cNvSpPr/>
          <p:nvPr/>
        </p:nvSpPr>
        <p:spPr>
          <a:xfrm>
            <a:off x="4681457" y="896505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50" name="object 2650"/>
          <p:cNvSpPr/>
          <p:nvPr/>
        </p:nvSpPr>
        <p:spPr>
          <a:xfrm>
            <a:off x="4179722" y="896505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51" name="object 2651"/>
          <p:cNvSpPr/>
          <p:nvPr/>
        </p:nvSpPr>
        <p:spPr>
          <a:xfrm>
            <a:off x="4149314" y="896505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52" name="object 2652"/>
          <p:cNvSpPr/>
          <p:nvPr/>
        </p:nvSpPr>
        <p:spPr>
          <a:xfrm>
            <a:off x="4977939" y="923112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53" name="object 2653"/>
          <p:cNvSpPr/>
          <p:nvPr/>
        </p:nvSpPr>
        <p:spPr>
          <a:xfrm>
            <a:off x="4947530" y="923112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54" name="object 2654"/>
          <p:cNvSpPr/>
          <p:nvPr/>
        </p:nvSpPr>
        <p:spPr>
          <a:xfrm>
            <a:off x="5510083" y="923112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55" name="object 2655"/>
          <p:cNvSpPr/>
          <p:nvPr/>
        </p:nvSpPr>
        <p:spPr>
          <a:xfrm>
            <a:off x="5479674" y="923112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56" name="object 2656"/>
          <p:cNvSpPr/>
          <p:nvPr/>
        </p:nvSpPr>
        <p:spPr>
          <a:xfrm>
            <a:off x="5244010" y="949718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57" name="object 2657"/>
          <p:cNvSpPr/>
          <p:nvPr/>
        </p:nvSpPr>
        <p:spPr>
          <a:xfrm>
            <a:off x="5213602" y="949718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58" name="object 2658"/>
          <p:cNvSpPr/>
          <p:nvPr/>
        </p:nvSpPr>
        <p:spPr>
          <a:xfrm>
            <a:off x="4711866" y="949718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59" name="object 2659"/>
          <p:cNvSpPr/>
          <p:nvPr/>
        </p:nvSpPr>
        <p:spPr>
          <a:xfrm>
            <a:off x="4681457" y="949718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60" name="object 2660"/>
          <p:cNvSpPr/>
          <p:nvPr/>
        </p:nvSpPr>
        <p:spPr>
          <a:xfrm>
            <a:off x="3381505" y="1029540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61" name="object 2661"/>
          <p:cNvSpPr/>
          <p:nvPr/>
        </p:nvSpPr>
        <p:spPr>
          <a:xfrm>
            <a:off x="3351098" y="1029540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62" name="object 2662"/>
          <p:cNvSpPr/>
          <p:nvPr/>
        </p:nvSpPr>
        <p:spPr>
          <a:xfrm>
            <a:off x="3647578" y="1056147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63" name="object 2663"/>
          <p:cNvSpPr/>
          <p:nvPr/>
        </p:nvSpPr>
        <p:spPr>
          <a:xfrm>
            <a:off x="3617169" y="1056147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64" name="object 2664"/>
          <p:cNvSpPr/>
          <p:nvPr/>
        </p:nvSpPr>
        <p:spPr>
          <a:xfrm>
            <a:off x="3647578" y="949718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65" name="object 2665"/>
          <p:cNvSpPr/>
          <p:nvPr/>
        </p:nvSpPr>
        <p:spPr>
          <a:xfrm>
            <a:off x="3617169" y="949718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66" name="object 2666"/>
          <p:cNvSpPr/>
          <p:nvPr/>
        </p:nvSpPr>
        <p:spPr>
          <a:xfrm>
            <a:off x="15088679" y="1082754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67" name="object 2667"/>
          <p:cNvSpPr/>
          <p:nvPr/>
        </p:nvSpPr>
        <p:spPr>
          <a:xfrm>
            <a:off x="15058270" y="1082754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68" name="object 2668"/>
          <p:cNvSpPr/>
          <p:nvPr/>
        </p:nvSpPr>
        <p:spPr>
          <a:xfrm>
            <a:off x="14290462" y="1056147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69" name="object 2669"/>
          <p:cNvSpPr/>
          <p:nvPr/>
        </p:nvSpPr>
        <p:spPr>
          <a:xfrm>
            <a:off x="14260053" y="1056147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70" name="object 2670"/>
          <p:cNvSpPr/>
          <p:nvPr/>
        </p:nvSpPr>
        <p:spPr>
          <a:xfrm>
            <a:off x="14024390" y="1029540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71" name="object 2671"/>
          <p:cNvSpPr/>
          <p:nvPr/>
        </p:nvSpPr>
        <p:spPr>
          <a:xfrm>
            <a:off x="13993981" y="1029540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72" name="object 2672"/>
          <p:cNvSpPr/>
          <p:nvPr/>
        </p:nvSpPr>
        <p:spPr>
          <a:xfrm>
            <a:off x="13758318" y="10029329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73" name="object 2673"/>
          <p:cNvSpPr/>
          <p:nvPr/>
        </p:nvSpPr>
        <p:spPr>
          <a:xfrm>
            <a:off x="13727909" y="10029329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74" name="object 2674"/>
          <p:cNvSpPr/>
          <p:nvPr/>
        </p:nvSpPr>
        <p:spPr>
          <a:xfrm>
            <a:off x="14024390" y="976325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75" name="object 2675"/>
          <p:cNvSpPr/>
          <p:nvPr/>
        </p:nvSpPr>
        <p:spPr>
          <a:xfrm>
            <a:off x="13993981" y="976325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76" name="object 2676"/>
          <p:cNvSpPr/>
          <p:nvPr/>
        </p:nvSpPr>
        <p:spPr>
          <a:xfrm>
            <a:off x="13492246" y="1029540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77" name="object 2677"/>
          <p:cNvSpPr/>
          <p:nvPr/>
        </p:nvSpPr>
        <p:spPr>
          <a:xfrm>
            <a:off x="13461837" y="1029540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78" name="object 2678"/>
          <p:cNvSpPr/>
          <p:nvPr/>
        </p:nvSpPr>
        <p:spPr>
          <a:xfrm>
            <a:off x="13226174" y="1056147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79" name="object 2679"/>
          <p:cNvSpPr/>
          <p:nvPr/>
        </p:nvSpPr>
        <p:spPr>
          <a:xfrm>
            <a:off x="13195765" y="1056147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80" name="object 2680"/>
          <p:cNvSpPr/>
          <p:nvPr/>
        </p:nvSpPr>
        <p:spPr>
          <a:xfrm>
            <a:off x="13758318" y="8432909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81" name="object 2681"/>
          <p:cNvSpPr/>
          <p:nvPr/>
        </p:nvSpPr>
        <p:spPr>
          <a:xfrm>
            <a:off x="13727909" y="8432909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82" name="object 2682"/>
          <p:cNvSpPr/>
          <p:nvPr/>
        </p:nvSpPr>
        <p:spPr>
          <a:xfrm>
            <a:off x="14024390" y="8698982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83" name="object 2683"/>
          <p:cNvSpPr/>
          <p:nvPr/>
        </p:nvSpPr>
        <p:spPr>
          <a:xfrm>
            <a:off x="13993981" y="8698982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84" name="object 2684"/>
          <p:cNvSpPr/>
          <p:nvPr/>
        </p:nvSpPr>
        <p:spPr>
          <a:xfrm>
            <a:off x="13226174" y="6836464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85" name="object 2685"/>
          <p:cNvSpPr/>
          <p:nvPr/>
        </p:nvSpPr>
        <p:spPr>
          <a:xfrm>
            <a:off x="12694029" y="6836464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86" name="object 2686"/>
          <p:cNvSpPr/>
          <p:nvPr/>
        </p:nvSpPr>
        <p:spPr>
          <a:xfrm>
            <a:off x="12663620" y="6836464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87" name="object 2687"/>
          <p:cNvSpPr/>
          <p:nvPr/>
        </p:nvSpPr>
        <p:spPr>
          <a:xfrm>
            <a:off x="12427956" y="710253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88" name="object 2688"/>
          <p:cNvSpPr/>
          <p:nvPr/>
        </p:nvSpPr>
        <p:spPr>
          <a:xfrm>
            <a:off x="12397547" y="710253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89" name="object 2689"/>
          <p:cNvSpPr/>
          <p:nvPr/>
        </p:nvSpPr>
        <p:spPr>
          <a:xfrm>
            <a:off x="12694029" y="7368608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90" name="object 2690"/>
          <p:cNvSpPr/>
          <p:nvPr/>
        </p:nvSpPr>
        <p:spPr>
          <a:xfrm>
            <a:off x="12663620" y="7368608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91" name="object 2691"/>
          <p:cNvSpPr/>
          <p:nvPr/>
        </p:nvSpPr>
        <p:spPr>
          <a:xfrm>
            <a:off x="12929693" y="710253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92" name="object 2692"/>
          <p:cNvSpPr/>
          <p:nvPr/>
        </p:nvSpPr>
        <p:spPr>
          <a:xfrm>
            <a:off x="12960102" y="7634692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93" name="object 2693"/>
          <p:cNvSpPr/>
          <p:nvPr/>
        </p:nvSpPr>
        <p:spPr>
          <a:xfrm>
            <a:off x="12929693" y="7634692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94" name="object 2694"/>
          <p:cNvSpPr/>
          <p:nvPr/>
        </p:nvSpPr>
        <p:spPr>
          <a:xfrm>
            <a:off x="12694029" y="790076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95" name="object 2695"/>
          <p:cNvSpPr/>
          <p:nvPr/>
        </p:nvSpPr>
        <p:spPr>
          <a:xfrm>
            <a:off x="12663620" y="790076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96" name="object 2696"/>
          <p:cNvSpPr/>
          <p:nvPr/>
        </p:nvSpPr>
        <p:spPr>
          <a:xfrm>
            <a:off x="12960102" y="816683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97" name="object 2697"/>
          <p:cNvSpPr/>
          <p:nvPr/>
        </p:nvSpPr>
        <p:spPr>
          <a:xfrm>
            <a:off x="12929693" y="816683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98" name="object 2698"/>
          <p:cNvSpPr/>
          <p:nvPr/>
        </p:nvSpPr>
        <p:spPr>
          <a:xfrm>
            <a:off x="13492246" y="816683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99" name="object 2699"/>
          <p:cNvSpPr/>
          <p:nvPr/>
        </p:nvSpPr>
        <p:spPr>
          <a:xfrm>
            <a:off x="13461837" y="816683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00" name="object 2700"/>
          <p:cNvSpPr/>
          <p:nvPr/>
        </p:nvSpPr>
        <p:spPr>
          <a:xfrm>
            <a:off x="13195765" y="8432909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01" name="object 2701"/>
          <p:cNvSpPr/>
          <p:nvPr/>
        </p:nvSpPr>
        <p:spPr>
          <a:xfrm>
            <a:off x="13461837" y="923112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02" name="object 2702"/>
          <p:cNvSpPr/>
          <p:nvPr/>
        </p:nvSpPr>
        <p:spPr>
          <a:xfrm>
            <a:off x="13758318" y="790076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03" name="object 2703"/>
          <p:cNvSpPr/>
          <p:nvPr/>
        </p:nvSpPr>
        <p:spPr>
          <a:xfrm>
            <a:off x="13727909" y="790076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04" name="object 2704"/>
          <p:cNvSpPr/>
          <p:nvPr/>
        </p:nvSpPr>
        <p:spPr>
          <a:xfrm>
            <a:off x="13492246" y="7634692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05" name="object 2705"/>
          <p:cNvSpPr/>
          <p:nvPr/>
        </p:nvSpPr>
        <p:spPr>
          <a:xfrm>
            <a:off x="13461837" y="7634692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06" name="object 2706"/>
          <p:cNvSpPr/>
          <p:nvPr/>
        </p:nvSpPr>
        <p:spPr>
          <a:xfrm>
            <a:off x="13758318" y="7368608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07" name="object 2707"/>
          <p:cNvSpPr/>
          <p:nvPr/>
        </p:nvSpPr>
        <p:spPr>
          <a:xfrm>
            <a:off x="13727909" y="7368608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08" name="object 2708"/>
          <p:cNvSpPr/>
          <p:nvPr/>
        </p:nvSpPr>
        <p:spPr>
          <a:xfrm>
            <a:off x="13758318" y="6836464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09" name="object 2709"/>
          <p:cNvSpPr/>
          <p:nvPr/>
        </p:nvSpPr>
        <p:spPr>
          <a:xfrm>
            <a:off x="13727909" y="6836464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10" name="object 2710"/>
          <p:cNvSpPr/>
          <p:nvPr/>
        </p:nvSpPr>
        <p:spPr>
          <a:xfrm>
            <a:off x="13492246" y="657039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11" name="object 2711"/>
          <p:cNvSpPr/>
          <p:nvPr/>
        </p:nvSpPr>
        <p:spPr>
          <a:xfrm>
            <a:off x="13461837" y="657039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12" name="object 2712"/>
          <p:cNvSpPr/>
          <p:nvPr/>
        </p:nvSpPr>
        <p:spPr>
          <a:xfrm>
            <a:off x="13758318" y="6304319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13" name="object 2713"/>
          <p:cNvSpPr/>
          <p:nvPr/>
        </p:nvSpPr>
        <p:spPr>
          <a:xfrm>
            <a:off x="13727909" y="6304319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14" name="object 2714"/>
          <p:cNvSpPr/>
          <p:nvPr/>
        </p:nvSpPr>
        <p:spPr>
          <a:xfrm>
            <a:off x="14290462" y="8432909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15" name="object 2715"/>
          <p:cNvSpPr/>
          <p:nvPr/>
        </p:nvSpPr>
        <p:spPr>
          <a:xfrm>
            <a:off x="14260053" y="8432909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16" name="object 2716"/>
          <p:cNvSpPr/>
          <p:nvPr/>
        </p:nvSpPr>
        <p:spPr>
          <a:xfrm>
            <a:off x="14024390" y="816683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17" name="object 2717"/>
          <p:cNvSpPr/>
          <p:nvPr/>
        </p:nvSpPr>
        <p:spPr>
          <a:xfrm>
            <a:off x="13993981" y="816683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18" name="object 2718"/>
          <p:cNvSpPr/>
          <p:nvPr/>
        </p:nvSpPr>
        <p:spPr>
          <a:xfrm>
            <a:off x="14556534" y="816683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19" name="object 2719"/>
          <p:cNvSpPr/>
          <p:nvPr/>
        </p:nvSpPr>
        <p:spPr>
          <a:xfrm>
            <a:off x="14526125" y="816683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20" name="object 2720"/>
          <p:cNvSpPr/>
          <p:nvPr/>
        </p:nvSpPr>
        <p:spPr>
          <a:xfrm>
            <a:off x="14822606" y="790076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21" name="object 2721"/>
          <p:cNvSpPr/>
          <p:nvPr/>
        </p:nvSpPr>
        <p:spPr>
          <a:xfrm>
            <a:off x="14290462" y="790076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22" name="object 2722"/>
          <p:cNvSpPr/>
          <p:nvPr/>
        </p:nvSpPr>
        <p:spPr>
          <a:xfrm>
            <a:off x="14260053" y="7900765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23" name="object 2723"/>
          <p:cNvSpPr/>
          <p:nvPr/>
        </p:nvSpPr>
        <p:spPr>
          <a:xfrm>
            <a:off x="14822606" y="7368608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24" name="object 2724"/>
          <p:cNvSpPr/>
          <p:nvPr/>
        </p:nvSpPr>
        <p:spPr>
          <a:xfrm>
            <a:off x="14792197" y="7368608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25" name="object 2725"/>
          <p:cNvSpPr/>
          <p:nvPr/>
        </p:nvSpPr>
        <p:spPr>
          <a:xfrm>
            <a:off x="15088679" y="7634692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26" name="object 2726"/>
          <p:cNvSpPr/>
          <p:nvPr/>
        </p:nvSpPr>
        <p:spPr>
          <a:xfrm>
            <a:off x="15058270" y="7634692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05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27" name="object 2727"/>
          <p:cNvSpPr/>
          <p:nvPr/>
        </p:nvSpPr>
        <p:spPr>
          <a:xfrm>
            <a:off x="14556534" y="710253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28" name="object 2728"/>
          <p:cNvSpPr/>
          <p:nvPr/>
        </p:nvSpPr>
        <p:spPr>
          <a:xfrm>
            <a:off x="14526125" y="710253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29" name="object 2729"/>
          <p:cNvSpPr/>
          <p:nvPr/>
        </p:nvSpPr>
        <p:spPr>
          <a:xfrm>
            <a:off x="14290462" y="6836464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30" name="object 2730"/>
          <p:cNvSpPr/>
          <p:nvPr/>
        </p:nvSpPr>
        <p:spPr>
          <a:xfrm>
            <a:off x="14260053" y="6836464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31" name="object 2731"/>
          <p:cNvSpPr/>
          <p:nvPr/>
        </p:nvSpPr>
        <p:spPr>
          <a:xfrm>
            <a:off x="14822606" y="6836464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32" name="object 2732"/>
          <p:cNvSpPr/>
          <p:nvPr/>
        </p:nvSpPr>
        <p:spPr>
          <a:xfrm>
            <a:off x="14792197" y="6836464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33" name="object 2733"/>
          <p:cNvSpPr/>
          <p:nvPr/>
        </p:nvSpPr>
        <p:spPr>
          <a:xfrm>
            <a:off x="14556534" y="657039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34" name="object 2734"/>
          <p:cNvSpPr/>
          <p:nvPr/>
        </p:nvSpPr>
        <p:spPr>
          <a:xfrm>
            <a:off x="14526125" y="657039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35" name="object 2735"/>
          <p:cNvSpPr/>
          <p:nvPr/>
        </p:nvSpPr>
        <p:spPr>
          <a:xfrm>
            <a:off x="3115438" y="710253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36" name="object 2736"/>
          <p:cNvSpPr/>
          <p:nvPr/>
        </p:nvSpPr>
        <p:spPr>
          <a:xfrm>
            <a:off x="3085029" y="710253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37" name="object 2737"/>
          <p:cNvSpPr/>
          <p:nvPr/>
        </p:nvSpPr>
        <p:spPr>
          <a:xfrm>
            <a:off x="2317221" y="7368608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38" name="object 2738"/>
          <p:cNvSpPr/>
          <p:nvPr/>
        </p:nvSpPr>
        <p:spPr>
          <a:xfrm>
            <a:off x="2286814" y="7368608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39" name="object 2739"/>
          <p:cNvSpPr/>
          <p:nvPr/>
        </p:nvSpPr>
        <p:spPr>
          <a:xfrm>
            <a:off x="2849365" y="6836464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40" name="object 2740"/>
          <p:cNvSpPr/>
          <p:nvPr/>
        </p:nvSpPr>
        <p:spPr>
          <a:xfrm>
            <a:off x="2818956" y="6836464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41" name="object 2741"/>
          <p:cNvSpPr/>
          <p:nvPr/>
        </p:nvSpPr>
        <p:spPr>
          <a:xfrm>
            <a:off x="7816549" y="1101178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42" name="object 2742"/>
          <p:cNvSpPr/>
          <p:nvPr/>
        </p:nvSpPr>
        <p:spPr>
          <a:xfrm>
            <a:off x="7722167" y="1094781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43" name="object 2743"/>
          <p:cNvSpPr/>
          <p:nvPr/>
        </p:nvSpPr>
        <p:spPr>
          <a:xfrm>
            <a:off x="7708864" y="1070173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44" name="object 2744"/>
          <p:cNvSpPr/>
          <p:nvPr/>
        </p:nvSpPr>
        <p:spPr>
          <a:xfrm>
            <a:off x="7815027" y="1066159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45" name="object 2745"/>
          <p:cNvSpPr/>
          <p:nvPr/>
        </p:nvSpPr>
        <p:spPr>
          <a:xfrm>
            <a:off x="7925714" y="1063438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46" name="object 2746"/>
          <p:cNvSpPr/>
          <p:nvPr/>
        </p:nvSpPr>
        <p:spPr>
          <a:xfrm>
            <a:off x="8718114" y="1054198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47" name="object 2747"/>
          <p:cNvSpPr/>
          <p:nvPr/>
        </p:nvSpPr>
        <p:spPr>
          <a:xfrm>
            <a:off x="8831765" y="1053289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48" name="object 2748"/>
          <p:cNvSpPr/>
          <p:nvPr/>
        </p:nvSpPr>
        <p:spPr>
          <a:xfrm>
            <a:off x="8945416" y="1052377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49" name="object 2749"/>
          <p:cNvSpPr/>
          <p:nvPr/>
        </p:nvSpPr>
        <p:spPr>
          <a:xfrm>
            <a:off x="9059028" y="1051396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50" name="object 2750"/>
          <p:cNvSpPr/>
          <p:nvPr/>
        </p:nvSpPr>
        <p:spPr>
          <a:xfrm>
            <a:off x="9172337" y="1050123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51" name="object 2751"/>
          <p:cNvSpPr/>
          <p:nvPr/>
        </p:nvSpPr>
        <p:spPr>
          <a:xfrm>
            <a:off x="9284354" y="1048017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52" name="object 2752"/>
          <p:cNvSpPr/>
          <p:nvPr/>
        </p:nvSpPr>
        <p:spPr>
          <a:xfrm>
            <a:off x="9395800" y="1045611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53" name="object 2753"/>
          <p:cNvSpPr/>
          <p:nvPr/>
        </p:nvSpPr>
        <p:spPr>
          <a:xfrm>
            <a:off x="9507929" y="1043543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54" name="object 2754"/>
          <p:cNvSpPr/>
          <p:nvPr/>
        </p:nvSpPr>
        <p:spPr>
          <a:xfrm>
            <a:off x="9620705" y="1041859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55" name="object 2755"/>
          <p:cNvSpPr/>
          <p:nvPr/>
        </p:nvSpPr>
        <p:spPr>
          <a:xfrm>
            <a:off x="9733826" y="1040419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56" name="object 2756"/>
          <p:cNvSpPr/>
          <p:nvPr/>
        </p:nvSpPr>
        <p:spPr>
          <a:xfrm>
            <a:off x="8702947" y="1056147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57" name="object 2757"/>
          <p:cNvSpPr/>
          <p:nvPr/>
        </p:nvSpPr>
        <p:spPr>
          <a:xfrm>
            <a:off x="8672538" y="1056147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58" name="object 2758"/>
          <p:cNvSpPr/>
          <p:nvPr/>
        </p:nvSpPr>
        <p:spPr>
          <a:xfrm>
            <a:off x="8436875" y="1082754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59" name="object 2759"/>
          <p:cNvSpPr/>
          <p:nvPr/>
        </p:nvSpPr>
        <p:spPr>
          <a:xfrm>
            <a:off x="8406467" y="1082754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60" name="object 2760"/>
          <p:cNvSpPr/>
          <p:nvPr/>
        </p:nvSpPr>
        <p:spPr>
          <a:xfrm>
            <a:off x="8969019" y="1082754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61" name="object 2761"/>
          <p:cNvSpPr/>
          <p:nvPr/>
        </p:nvSpPr>
        <p:spPr>
          <a:xfrm>
            <a:off x="8938611" y="1082754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62" name="object 2762"/>
          <p:cNvSpPr/>
          <p:nvPr/>
        </p:nvSpPr>
        <p:spPr>
          <a:xfrm>
            <a:off x="7904731" y="1082754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63" name="object 2763"/>
          <p:cNvSpPr/>
          <p:nvPr/>
        </p:nvSpPr>
        <p:spPr>
          <a:xfrm>
            <a:off x="7874324" y="1082754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64" name="object 2764"/>
          <p:cNvSpPr/>
          <p:nvPr/>
        </p:nvSpPr>
        <p:spPr>
          <a:xfrm>
            <a:off x="9235093" y="1056147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65" name="object 2765"/>
          <p:cNvSpPr/>
          <p:nvPr/>
        </p:nvSpPr>
        <p:spPr>
          <a:xfrm>
            <a:off x="9204684" y="1056147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66" name="object 2766"/>
          <p:cNvSpPr/>
          <p:nvPr/>
        </p:nvSpPr>
        <p:spPr>
          <a:xfrm>
            <a:off x="9501165" y="1082754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67" name="object 2767"/>
          <p:cNvSpPr/>
          <p:nvPr/>
        </p:nvSpPr>
        <p:spPr>
          <a:xfrm>
            <a:off x="9470756" y="1082754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68" name="object 2768"/>
          <p:cNvSpPr/>
          <p:nvPr/>
        </p:nvSpPr>
        <p:spPr>
          <a:xfrm>
            <a:off x="9767237" y="1056147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69" name="object 2769"/>
          <p:cNvSpPr/>
          <p:nvPr/>
        </p:nvSpPr>
        <p:spPr>
          <a:xfrm>
            <a:off x="9736828" y="10561473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70" name="object 2770"/>
          <p:cNvSpPr/>
          <p:nvPr/>
        </p:nvSpPr>
        <p:spPr>
          <a:xfrm>
            <a:off x="1162696" y="620489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71" name="object 2771"/>
          <p:cNvSpPr/>
          <p:nvPr/>
        </p:nvSpPr>
        <p:spPr>
          <a:xfrm>
            <a:off x="1213463" y="630698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72" name="object 2772"/>
          <p:cNvSpPr/>
          <p:nvPr/>
        </p:nvSpPr>
        <p:spPr>
          <a:xfrm>
            <a:off x="1264234" y="640908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73" name="object 2773"/>
          <p:cNvSpPr/>
          <p:nvPr/>
        </p:nvSpPr>
        <p:spPr>
          <a:xfrm>
            <a:off x="1270255" y="663033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74" name="object 2774"/>
          <p:cNvSpPr/>
          <p:nvPr/>
        </p:nvSpPr>
        <p:spPr>
          <a:xfrm>
            <a:off x="8942413" y="361448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75" name="object 2775"/>
          <p:cNvSpPr/>
          <p:nvPr/>
        </p:nvSpPr>
        <p:spPr>
          <a:xfrm>
            <a:off x="8996426" y="371492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76" name="object 2776"/>
          <p:cNvSpPr/>
          <p:nvPr/>
        </p:nvSpPr>
        <p:spPr>
          <a:xfrm>
            <a:off x="9050399" y="381535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77" name="object 2777"/>
          <p:cNvSpPr/>
          <p:nvPr/>
        </p:nvSpPr>
        <p:spPr>
          <a:xfrm>
            <a:off x="9104412" y="391579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78" name="object 2778"/>
          <p:cNvSpPr/>
          <p:nvPr/>
        </p:nvSpPr>
        <p:spPr>
          <a:xfrm>
            <a:off x="9158387" y="401623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79" name="object 2779"/>
          <p:cNvSpPr/>
          <p:nvPr/>
        </p:nvSpPr>
        <p:spPr>
          <a:xfrm>
            <a:off x="3144112" y="7615947"/>
            <a:ext cx="1270" cy="18415"/>
          </a:xfrm>
          <a:custGeom>
            <a:avLst/>
            <a:gdLst/>
            <a:ahLst/>
            <a:cxnLst/>
            <a:rect l="l" t="t" r="r" b="b"/>
            <a:pathLst>
              <a:path w="1269" h="18415">
                <a:moveTo>
                  <a:pt x="0" y="0"/>
                </a:moveTo>
                <a:lnTo>
                  <a:pt x="736" y="18211"/>
                </a:lnTo>
              </a:path>
            </a:pathLst>
          </a:custGeom>
          <a:ln w="6845">
            <a:solidFill>
              <a:srgbClr val="804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80" name="object 2780"/>
          <p:cNvSpPr/>
          <p:nvPr/>
        </p:nvSpPr>
        <p:spPr>
          <a:xfrm>
            <a:off x="3136370" y="7634154"/>
            <a:ext cx="8890" cy="40640"/>
          </a:xfrm>
          <a:custGeom>
            <a:avLst/>
            <a:gdLst/>
            <a:ahLst/>
            <a:cxnLst/>
            <a:rect l="l" t="t" r="r" b="b"/>
            <a:pathLst>
              <a:path w="8889" h="40640">
                <a:moveTo>
                  <a:pt x="8483" y="0"/>
                </a:moveTo>
                <a:lnTo>
                  <a:pt x="0" y="40030"/>
                </a:lnTo>
              </a:path>
            </a:pathLst>
          </a:custGeom>
          <a:ln w="6845">
            <a:solidFill>
              <a:srgbClr val="804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81" name="object 2781"/>
          <p:cNvSpPr/>
          <p:nvPr/>
        </p:nvSpPr>
        <p:spPr>
          <a:xfrm>
            <a:off x="3117984" y="7674179"/>
            <a:ext cx="18415" cy="45085"/>
          </a:xfrm>
          <a:custGeom>
            <a:avLst/>
            <a:gdLst/>
            <a:ahLst/>
            <a:cxnLst/>
            <a:rect l="l" t="t" r="r" b="b"/>
            <a:pathLst>
              <a:path w="18414" h="45084">
                <a:moveTo>
                  <a:pt x="18389" y="0"/>
                </a:moveTo>
                <a:lnTo>
                  <a:pt x="0" y="44818"/>
                </a:lnTo>
              </a:path>
            </a:pathLst>
          </a:custGeom>
          <a:ln w="6845">
            <a:solidFill>
              <a:srgbClr val="804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82" name="object 2782"/>
          <p:cNvSpPr/>
          <p:nvPr/>
        </p:nvSpPr>
        <p:spPr>
          <a:xfrm>
            <a:off x="3094137" y="7718993"/>
            <a:ext cx="24130" cy="43815"/>
          </a:xfrm>
          <a:custGeom>
            <a:avLst/>
            <a:gdLst/>
            <a:ahLst/>
            <a:cxnLst/>
            <a:rect l="l" t="t" r="r" b="b"/>
            <a:pathLst>
              <a:path w="24130" h="43815">
                <a:moveTo>
                  <a:pt x="23850" y="0"/>
                </a:moveTo>
                <a:lnTo>
                  <a:pt x="0" y="43789"/>
                </a:lnTo>
              </a:path>
            </a:pathLst>
          </a:custGeom>
          <a:ln w="6845">
            <a:solidFill>
              <a:srgbClr val="804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83" name="object 2783"/>
          <p:cNvSpPr/>
          <p:nvPr/>
        </p:nvSpPr>
        <p:spPr>
          <a:xfrm>
            <a:off x="3069273" y="7762781"/>
            <a:ext cx="25400" cy="37465"/>
          </a:xfrm>
          <a:custGeom>
            <a:avLst/>
            <a:gdLst/>
            <a:ahLst/>
            <a:cxnLst/>
            <a:rect l="l" t="t" r="r" b="b"/>
            <a:pathLst>
              <a:path w="25400" h="37465">
                <a:moveTo>
                  <a:pt x="24866" y="0"/>
                </a:moveTo>
                <a:lnTo>
                  <a:pt x="0" y="36906"/>
                </a:lnTo>
              </a:path>
            </a:pathLst>
          </a:custGeom>
          <a:ln w="6845">
            <a:solidFill>
              <a:srgbClr val="804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84" name="object 2784"/>
          <p:cNvSpPr/>
          <p:nvPr/>
        </p:nvSpPr>
        <p:spPr>
          <a:xfrm>
            <a:off x="3043391" y="7799689"/>
            <a:ext cx="26034" cy="30480"/>
          </a:xfrm>
          <a:custGeom>
            <a:avLst/>
            <a:gdLst/>
            <a:ahLst/>
            <a:cxnLst/>
            <a:rect l="l" t="t" r="r" b="b"/>
            <a:pathLst>
              <a:path w="26035" h="30479">
                <a:moveTo>
                  <a:pt x="25882" y="0"/>
                </a:moveTo>
                <a:lnTo>
                  <a:pt x="0" y="30060"/>
                </a:lnTo>
              </a:path>
            </a:pathLst>
          </a:custGeom>
          <a:ln w="6845">
            <a:solidFill>
              <a:srgbClr val="804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85" name="object 2785"/>
          <p:cNvSpPr/>
          <p:nvPr/>
        </p:nvSpPr>
        <p:spPr>
          <a:xfrm>
            <a:off x="3016495" y="7829755"/>
            <a:ext cx="27305" cy="23495"/>
          </a:xfrm>
          <a:custGeom>
            <a:avLst/>
            <a:gdLst/>
            <a:ahLst/>
            <a:cxnLst/>
            <a:rect l="l" t="t" r="r" b="b"/>
            <a:pathLst>
              <a:path w="27305" h="23495">
                <a:moveTo>
                  <a:pt x="26898" y="0"/>
                </a:moveTo>
                <a:lnTo>
                  <a:pt x="0" y="23228"/>
                </a:lnTo>
              </a:path>
            </a:pathLst>
          </a:custGeom>
          <a:ln w="6845">
            <a:solidFill>
              <a:srgbClr val="804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86" name="object 2786"/>
          <p:cNvSpPr/>
          <p:nvPr/>
        </p:nvSpPr>
        <p:spPr>
          <a:xfrm>
            <a:off x="2988575" y="7852978"/>
            <a:ext cx="27940" cy="16510"/>
          </a:xfrm>
          <a:custGeom>
            <a:avLst/>
            <a:gdLst/>
            <a:ahLst/>
            <a:cxnLst/>
            <a:rect l="l" t="t" r="r" b="b"/>
            <a:pathLst>
              <a:path w="27939" h="16509">
                <a:moveTo>
                  <a:pt x="27914" y="0"/>
                </a:moveTo>
                <a:lnTo>
                  <a:pt x="0" y="16344"/>
                </a:lnTo>
              </a:path>
            </a:pathLst>
          </a:custGeom>
          <a:ln w="6845">
            <a:solidFill>
              <a:srgbClr val="804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87" name="object 2787"/>
          <p:cNvSpPr/>
          <p:nvPr/>
        </p:nvSpPr>
        <p:spPr>
          <a:xfrm>
            <a:off x="2930837" y="7869323"/>
            <a:ext cx="57785" cy="17780"/>
          </a:xfrm>
          <a:custGeom>
            <a:avLst/>
            <a:gdLst/>
            <a:ahLst/>
            <a:cxnLst/>
            <a:rect l="l" t="t" r="r" b="b"/>
            <a:pathLst>
              <a:path w="57785" h="17779">
                <a:moveTo>
                  <a:pt x="57734" y="0"/>
                </a:moveTo>
                <a:lnTo>
                  <a:pt x="0" y="17487"/>
                </a:lnTo>
              </a:path>
            </a:pathLst>
          </a:custGeom>
          <a:ln w="6845">
            <a:solidFill>
              <a:srgbClr val="804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88" name="object 2788"/>
          <p:cNvSpPr/>
          <p:nvPr/>
        </p:nvSpPr>
        <p:spPr>
          <a:xfrm>
            <a:off x="2903344" y="7886809"/>
            <a:ext cx="27940" cy="12065"/>
          </a:xfrm>
          <a:custGeom>
            <a:avLst/>
            <a:gdLst/>
            <a:ahLst/>
            <a:cxnLst/>
            <a:rect l="l" t="t" r="r" b="b"/>
            <a:pathLst>
              <a:path w="27939" h="12065">
                <a:moveTo>
                  <a:pt x="27495" y="0"/>
                </a:moveTo>
                <a:lnTo>
                  <a:pt x="0" y="11785"/>
                </a:lnTo>
              </a:path>
            </a:pathLst>
          </a:custGeom>
          <a:ln w="6845">
            <a:solidFill>
              <a:srgbClr val="804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89" name="object 2789"/>
          <p:cNvSpPr/>
          <p:nvPr/>
        </p:nvSpPr>
        <p:spPr>
          <a:xfrm>
            <a:off x="2877160" y="7898592"/>
            <a:ext cx="26670" cy="15875"/>
          </a:xfrm>
          <a:custGeom>
            <a:avLst/>
            <a:gdLst/>
            <a:ahLst/>
            <a:cxnLst/>
            <a:rect l="l" t="t" r="r" b="b"/>
            <a:pathLst>
              <a:path w="26669" h="15875">
                <a:moveTo>
                  <a:pt x="26187" y="0"/>
                </a:moveTo>
                <a:lnTo>
                  <a:pt x="0" y="15659"/>
                </a:lnTo>
              </a:path>
            </a:pathLst>
          </a:custGeom>
          <a:ln w="6845">
            <a:solidFill>
              <a:srgbClr val="804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90" name="object 2790"/>
          <p:cNvSpPr/>
          <p:nvPr/>
        </p:nvSpPr>
        <p:spPr>
          <a:xfrm>
            <a:off x="2852262" y="7914252"/>
            <a:ext cx="25400" cy="19685"/>
          </a:xfrm>
          <a:custGeom>
            <a:avLst/>
            <a:gdLst/>
            <a:ahLst/>
            <a:cxnLst/>
            <a:rect l="l" t="t" r="r" b="b"/>
            <a:pathLst>
              <a:path w="25400" h="19684">
                <a:moveTo>
                  <a:pt x="24892" y="0"/>
                </a:moveTo>
                <a:lnTo>
                  <a:pt x="0" y="19456"/>
                </a:lnTo>
              </a:path>
            </a:pathLst>
          </a:custGeom>
          <a:ln w="6845">
            <a:solidFill>
              <a:srgbClr val="804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91" name="object 2791"/>
          <p:cNvSpPr/>
          <p:nvPr/>
        </p:nvSpPr>
        <p:spPr>
          <a:xfrm>
            <a:off x="2828682" y="7933712"/>
            <a:ext cx="24130" cy="23495"/>
          </a:xfrm>
          <a:custGeom>
            <a:avLst/>
            <a:gdLst/>
            <a:ahLst/>
            <a:cxnLst/>
            <a:rect l="l" t="t" r="r" b="b"/>
            <a:pathLst>
              <a:path w="24130" h="23495">
                <a:moveTo>
                  <a:pt x="23583" y="0"/>
                </a:moveTo>
                <a:lnTo>
                  <a:pt x="0" y="23266"/>
                </a:lnTo>
              </a:path>
            </a:pathLst>
          </a:custGeom>
          <a:ln w="6845">
            <a:solidFill>
              <a:srgbClr val="804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92" name="object 2792"/>
          <p:cNvSpPr/>
          <p:nvPr/>
        </p:nvSpPr>
        <p:spPr>
          <a:xfrm>
            <a:off x="2806387" y="7956975"/>
            <a:ext cx="22860" cy="27305"/>
          </a:xfrm>
          <a:custGeom>
            <a:avLst/>
            <a:gdLst/>
            <a:ahLst/>
            <a:cxnLst/>
            <a:rect l="l" t="t" r="r" b="b"/>
            <a:pathLst>
              <a:path w="22860" h="27304">
                <a:moveTo>
                  <a:pt x="22288" y="0"/>
                </a:moveTo>
                <a:lnTo>
                  <a:pt x="0" y="27139"/>
                </a:lnTo>
              </a:path>
            </a:pathLst>
          </a:custGeom>
          <a:ln w="6845">
            <a:solidFill>
              <a:srgbClr val="804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93" name="object 2793"/>
          <p:cNvSpPr/>
          <p:nvPr/>
        </p:nvSpPr>
        <p:spPr>
          <a:xfrm>
            <a:off x="2799631" y="7984114"/>
            <a:ext cx="6985" cy="11430"/>
          </a:xfrm>
          <a:custGeom>
            <a:avLst/>
            <a:gdLst/>
            <a:ahLst/>
            <a:cxnLst/>
            <a:rect l="l" t="t" r="r" b="b"/>
            <a:pathLst>
              <a:path w="6985" h="11429">
                <a:moveTo>
                  <a:pt x="6756" y="0"/>
                </a:moveTo>
                <a:lnTo>
                  <a:pt x="0" y="11099"/>
                </a:lnTo>
              </a:path>
            </a:pathLst>
          </a:custGeom>
          <a:ln w="6845">
            <a:solidFill>
              <a:srgbClr val="804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94" name="object 2794"/>
          <p:cNvSpPr/>
          <p:nvPr/>
        </p:nvSpPr>
        <p:spPr>
          <a:xfrm>
            <a:off x="454717" y="657039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95" name="object 2795"/>
          <p:cNvSpPr/>
          <p:nvPr/>
        </p:nvSpPr>
        <p:spPr>
          <a:xfrm>
            <a:off x="424308" y="657039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96" name="object 2796"/>
          <p:cNvSpPr/>
          <p:nvPr/>
        </p:nvSpPr>
        <p:spPr>
          <a:xfrm>
            <a:off x="986861" y="657039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97" name="object 2797"/>
          <p:cNvSpPr/>
          <p:nvPr/>
        </p:nvSpPr>
        <p:spPr>
          <a:xfrm>
            <a:off x="956453" y="6570391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98" name="object 2798"/>
          <p:cNvSpPr/>
          <p:nvPr/>
        </p:nvSpPr>
        <p:spPr>
          <a:xfrm>
            <a:off x="956453" y="7102536"/>
            <a:ext cx="0" cy="45720"/>
          </a:xfrm>
          <a:custGeom>
            <a:avLst/>
            <a:gdLst/>
            <a:ahLst/>
            <a:cxnLst/>
            <a:rect l="l" t="t" r="r" b="b"/>
            <a:pathLst>
              <a:path w="0" h="45720">
                <a:moveTo>
                  <a:pt x="0" y="45618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99" name="object 2799"/>
          <p:cNvSpPr/>
          <p:nvPr/>
        </p:nvSpPr>
        <p:spPr>
          <a:xfrm>
            <a:off x="683007" y="700553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00" name="object 2800"/>
          <p:cNvSpPr/>
          <p:nvPr/>
        </p:nvSpPr>
        <p:spPr>
          <a:xfrm>
            <a:off x="677303" y="699983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11404" y="5702"/>
                </a:moveTo>
                <a:lnTo>
                  <a:pt x="11404" y="2552"/>
                </a:lnTo>
                <a:lnTo>
                  <a:pt x="8851" y="0"/>
                </a:lnTo>
                <a:lnTo>
                  <a:pt x="5702" y="0"/>
                </a:lnTo>
                <a:lnTo>
                  <a:pt x="2552" y="0"/>
                </a:lnTo>
                <a:lnTo>
                  <a:pt x="0" y="2552"/>
                </a:lnTo>
                <a:lnTo>
                  <a:pt x="0" y="5702"/>
                </a:lnTo>
                <a:lnTo>
                  <a:pt x="0" y="8851"/>
                </a:lnTo>
                <a:lnTo>
                  <a:pt x="2552" y="11404"/>
                </a:lnTo>
                <a:lnTo>
                  <a:pt x="5702" y="11404"/>
                </a:lnTo>
                <a:lnTo>
                  <a:pt x="8851" y="11404"/>
                </a:lnTo>
                <a:lnTo>
                  <a:pt x="11404" y="8851"/>
                </a:lnTo>
                <a:lnTo>
                  <a:pt x="11404" y="570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01" name="object 2801"/>
          <p:cNvSpPr/>
          <p:nvPr/>
        </p:nvSpPr>
        <p:spPr>
          <a:xfrm>
            <a:off x="1045016" y="766250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02" name="object 2802"/>
          <p:cNvSpPr/>
          <p:nvPr/>
        </p:nvSpPr>
        <p:spPr>
          <a:xfrm>
            <a:off x="1039313" y="765680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11404" y="5702"/>
                </a:moveTo>
                <a:lnTo>
                  <a:pt x="11404" y="2552"/>
                </a:lnTo>
                <a:lnTo>
                  <a:pt x="8851" y="0"/>
                </a:lnTo>
                <a:lnTo>
                  <a:pt x="5702" y="0"/>
                </a:lnTo>
                <a:lnTo>
                  <a:pt x="2552" y="0"/>
                </a:lnTo>
                <a:lnTo>
                  <a:pt x="0" y="2552"/>
                </a:lnTo>
                <a:lnTo>
                  <a:pt x="0" y="5702"/>
                </a:lnTo>
                <a:lnTo>
                  <a:pt x="0" y="8851"/>
                </a:lnTo>
                <a:lnTo>
                  <a:pt x="2552" y="11404"/>
                </a:lnTo>
                <a:lnTo>
                  <a:pt x="5702" y="11404"/>
                </a:lnTo>
                <a:lnTo>
                  <a:pt x="8851" y="11404"/>
                </a:lnTo>
                <a:lnTo>
                  <a:pt x="11404" y="8851"/>
                </a:lnTo>
                <a:lnTo>
                  <a:pt x="11404" y="570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03" name="object 2803"/>
          <p:cNvSpPr/>
          <p:nvPr/>
        </p:nvSpPr>
        <p:spPr>
          <a:xfrm>
            <a:off x="567987" y="578206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04" name="object 2804"/>
          <p:cNvSpPr/>
          <p:nvPr/>
        </p:nvSpPr>
        <p:spPr>
          <a:xfrm>
            <a:off x="562284" y="5776362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11404" y="5702"/>
                </a:moveTo>
                <a:lnTo>
                  <a:pt x="11404" y="2552"/>
                </a:lnTo>
                <a:lnTo>
                  <a:pt x="8851" y="0"/>
                </a:lnTo>
                <a:lnTo>
                  <a:pt x="5702" y="0"/>
                </a:lnTo>
                <a:lnTo>
                  <a:pt x="2552" y="0"/>
                </a:lnTo>
                <a:lnTo>
                  <a:pt x="0" y="2552"/>
                </a:lnTo>
                <a:lnTo>
                  <a:pt x="0" y="5702"/>
                </a:lnTo>
                <a:lnTo>
                  <a:pt x="0" y="8851"/>
                </a:lnTo>
                <a:lnTo>
                  <a:pt x="2552" y="11404"/>
                </a:lnTo>
                <a:lnTo>
                  <a:pt x="5702" y="11404"/>
                </a:lnTo>
                <a:lnTo>
                  <a:pt x="8851" y="11404"/>
                </a:lnTo>
                <a:lnTo>
                  <a:pt x="11404" y="8851"/>
                </a:lnTo>
                <a:lnTo>
                  <a:pt x="11404" y="570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05" name="object 2805"/>
          <p:cNvSpPr/>
          <p:nvPr/>
        </p:nvSpPr>
        <p:spPr>
          <a:xfrm>
            <a:off x="900426" y="630174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06" name="object 2806"/>
          <p:cNvSpPr/>
          <p:nvPr/>
        </p:nvSpPr>
        <p:spPr>
          <a:xfrm>
            <a:off x="894722" y="629603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11404" y="5702"/>
                </a:moveTo>
                <a:lnTo>
                  <a:pt x="11404" y="2552"/>
                </a:lnTo>
                <a:lnTo>
                  <a:pt x="8851" y="0"/>
                </a:lnTo>
                <a:lnTo>
                  <a:pt x="5702" y="0"/>
                </a:lnTo>
                <a:lnTo>
                  <a:pt x="2552" y="0"/>
                </a:lnTo>
                <a:lnTo>
                  <a:pt x="0" y="2552"/>
                </a:lnTo>
                <a:lnTo>
                  <a:pt x="0" y="5702"/>
                </a:lnTo>
                <a:lnTo>
                  <a:pt x="0" y="8851"/>
                </a:lnTo>
                <a:lnTo>
                  <a:pt x="2552" y="11404"/>
                </a:lnTo>
                <a:lnTo>
                  <a:pt x="5702" y="11404"/>
                </a:lnTo>
                <a:lnTo>
                  <a:pt x="8851" y="11404"/>
                </a:lnTo>
                <a:lnTo>
                  <a:pt x="11404" y="8851"/>
                </a:lnTo>
                <a:lnTo>
                  <a:pt x="11404" y="5702"/>
                </a:lnTo>
              </a:path>
            </a:pathLst>
          </a:custGeom>
          <a:ln w="68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07" name="object 2807"/>
          <p:cNvSpPr txBox="1"/>
          <p:nvPr/>
        </p:nvSpPr>
        <p:spPr>
          <a:xfrm>
            <a:off x="11680212" y="5985021"/>
            <a:ext cx="475615" cy="2216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76530">
              <a:lnSpc>
                <a:spcPts val="765"/>
              </a:lnSpc>
            </a:pPr>
            <a:r>
              <a:rPr dirty="0" sz="700" spc="10">
                <a:latin typeface="Arial"/>
                <a:cs typeface="Arial"/>
              </a:rPr>
              <a:t>199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17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ts val="885"/>
              </a:lnSpc>
            </a:pPr>
            <a:r>
              <a:rPr dirty="0" sz="800" spc="5">
                <a:latin typeface="Arial"/>
                <a:cs typeface="Arial"/>
              </a:rPr>
              <a:t>c</a:t>
            </a:r>
            <a:r>
              <a:rPr dirty="0" sz="800" spc="-120">
                <a:latin typeface="Arial"/>
                <a:cs typeface="Arial"/>
              </a:rPr>
              <a:t>T</a:t>
            </a:r>
            <a:r>
              <a:rPr dirty="0" sz="800" spc="20">
                <a:latin typeface="Arial"/>
                <a:cs typeface="Arial"/>
              </a:rPr>
              <a:t>6</a:t>
            </a:r>
            <a:r>
              <a:rPr dirty="0" sz="800">
                <a:latin typeface="Arial"/>
                <a:cs typeface="Arial"/>
              </a:rPr>
              <a:t>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08" name="object 2808"/>
          <p:cNvSpPr txBox="1"/>
          <p:nvPr/>
        </p:nvSpPr>
        <p:spPr>
          <a:xfrm rot="3720000">
            <a:off x="2172695" y="10073042"/>
            <a:ext cx="23061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20">
                <a:latin typeface="Arial"/>
                <a:cs typeface="Arial"/>
              </a:rPr>
              <a:t>M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09" name="object 2809"/>
          <p:cNvSpPr txBox="1"/>
          <p:nvPr/>
        </p:nvSpPr>
        <p:spPr>
          <a:xfrm rot="3720000">
            <a:off x="1776228" y="9950785"/>
            <a:ext cx="573389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baseline="3472" sz="1200" spc="-202">
                <a:latin typeface="Arial"/>
                <a:cs typeface="Arial"/>
              </a:rPr>
              <a:t>T</a:t>
            </a:r>
            <a:r>
              <a:rPr dirty="0" baseline="3472" sz="1200" spc="-277">
                <a:latin typeface="Arial"/>
                <a:cs typeface="Arial"/>
              </a:rPr>
              <a:t>O</a:t>
            </a:r>
            <a:r>
              <a:rPr dirty="0" baseline="3472" sz="1200" spc="-15">
                <a:latin typeface="Arial"/>
                <a:cs typeface="Arial"/>
              </a:rPr>
              <a:t>p</a:t>
            </a:r>
            <a:r>
              <a:rPr dirty="0" baseline="3472" sz="1200" spc="22">
                <a:latin typeface="Arial"/>
                <a:cs typeface="Arial"/>
              </a:rPr>
              <a:t>r</a:t>
            </a:r>
            <a:r>
              <a:rPr dirty="0" baseline="3472" sz="1200" spc="-277">
                <a:latin typeface="Arial"/>
                <a:cs typeface="Arial"/>
              </a:rPr>
              <a:t>O</a:t>
            </a:r>
            <a:r>
              <a:rPr dirty="0" baseline="3472" sz="1200" spc="-179">
                <a:latin typeface="Arial"/>
                <a:cs typeface="Arial"/>
              </a:rPr>
              <a:t>B</a:t>
            </a:r>
            <a:r>
              <a:rPr dirty="0" sz="800" spc="395">
                <a:latin typeface="Arial"/>
                <a:cs typeface="Arial"/>
              </a:rPr>
              <a:t>l</a:t>
            </a:r>
            <a:r>
              <a:rPr dirty="0" sz="800" spc="5">
                <a:latin typeface="Arial"/>
                <a:cs typeface="Arial"/>
              </a:rPr>
              <a:t>e</a:t>
            </a:r>
            <a:r>
              <a:rPr dirty="0" sz="800" spc="-25">
                <a:latin typeface="Arial"/>
                <a:cs typeface="Arial"/>
              </a:rPr>
              <a:t> </a:t>
            </a:r>
            <a:r>
              <a:rPr dirty="0" sz="800" spc="-20">
                <a:latin typeface="Arial"/>
                <a:cs typeface="Arial"/>
              </a:rPr>
              <a:t>n</a:t>
            </a:r>
            <a:r>
              <a:rPr dirty="0" sz="800" spc="-225">
                <a:latin typeface="Arial"/>
                <a:cs typeface="Arial"/>
              </a:rPr>
              <a:t>a</a:t>
            </a:r>
            <a:endParaRPr sz="800">
              <a:latin typeface="Arial"/>
              <a:cs typeface="Arial"/>
            </a:endParaRPr>
          </a:p>
        </p:txBody>
      </p:sp>
      <p:sp>
        <p:nvSpPr>
          <p:cNvPr id="2810" name="object 2810"/>
          <p:cNvSpPr txBox="1"/>
          <p:nvPr/>
        </p:nvSpPr>
        <p:spPr>
          <a:xfrm rot="3720000">
            <a:off x="2121082" y="10176585"/>
            <a:ext cx="190622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-580">
                <a:solidFill>
                  <a:srgbClr val="00FF00"/>
                </a:solidFill>
                <a:latin typeface="Arial"/>
                <a:cs typeface="Arial"/>
              </a:rPr>
              <a:t>B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11" name="object 2811"/>
          <p:cNvSpPr txBox="1"/>
          <p:nvPr/>
        </p:nvSpPr>
        <p:spPr>
          <a:xfrm rot="3720000">
            <a:off x="2082961" y="10409769"/>
            <a:ext cx="437439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baseline="3472" sz="1200" spc="-179">
                <a:latin typeface="Arial"/>
                <a:cs typeface="Arial"/>
              </a:rPr>
              <a:t>B</a:t>
            </a:r>
            <a:r>
              <a:rPr dirty="0" baseline="3472" sz="1200" spc="-330">
                <a:latin typeface="Arial"/>
                <a:cs typeface="Arial"/>
              </a:rPr>
              <a:t>1</a:t>
            </a:r>
            <a:r>
              <a:rPr dirty="0" baseline="3472" sz="1200" spc="-352">
                <a:latin typeface="Arial"/>
                <a:cs typeface="Arial"/>
              </a:rPr>
              <a:t>1</a:t>
            </a:r>
            <a:r>
              <a:rPr dirty="0" baseline="3472" sz="1200" spc="22">
                <a:latin typeface="Arial"/>
                <a:cs typeface="Arial"/>
              </a:rPr>
              <a:t>n</a:t>
            </a:r>
            <a:r>
              <a:rPr dirty="0" sz="800" spc="-35">
                <a:latin typeface="Arial"/>
                <a:cs typeface="Arial"/>
              </a:rPr>
              <a:t>b</a:t>
            </a:r>
            <a:r>
              <a:rPr dirty="0" sz="800" spc="-185">
                <a:latin typeface="Arial"/>
                <a:cs typeface="Arial"/>
              </a:rPr>
              <a:t>O</a:t>
            </a:r>
            <a:r>
              <a:rPr dirty="0" sz="800" spc="-145">
                <a:latin typeface="Arial"/>
                <a:cs typeface="Arial"/>
              </a:rPr>
              <a:t>H</a:t>
            </a:r>
            <a:r>
              <a:rPr dirty="0" sz="800" spc="409">
                <a:latin typeface="Arial"/>
                <a:cs typeface="Arial"/>
              </a:rPr>
              <a:t>l</a:t>
            </a:r>
            <a:endParaRPr sz="800">
              <a:latin typeface="Arial"/>
              <a:cs typeface="Arial"/>
            </a:endParaRPr>
          </a:p>
        </p:txBody>
      </p:sp>
      <p:sp>
        <p:nvSpPr>
          <p:cNvPr id="2812" name="object 2812"/>
          <p:cNvSpPr txBox="1"/>
          <p:nvPr/>
        </p:nvSpPr>
        <p:spPr>
          <a:xfrm rot="19920000">
            <a:off x="388807" y="7457242"/>
            <a:ext cx="20872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-90">
                <a:latin typeface="Arial"/>
                <a:cs typeface="Arial"/>
              </a:rPr>
              <a:t>K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13" name="object 2813"/>
          <p:cNvSpPr txBox="1"/>
          <p:nvPr/>
        </p:nvSpPr>
        <p:spPr>
          <a:xfrm rot="19920000">
            <a:off x="359449" y="7583203"/>
            <a:ext cx="406880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-130">
                <a:latin typeface="Arial"/>
                <a:cs typeface="Arial"/>
              </a:rPr>
              <a:t>M</a:t>
            </a:r>
            <a:r>
              <a:rPr dirty="0" sz="800" spc="-15">
                <a:latin typeface="Arial"/>
                <a:cs typeface="Arial"/>
              </a:rPr>
              <a:t>a</a:t>
            </a:r>
            <a:r>
              <a:rPr dirty="0" sz="800" spc="10">
                <a:latin typeface="Arial"/>
                <a:cs typeface="Arial"/>
              </a:rPr>
              <a:t>r</a:t>
            </a:r>
            <a:r>
              <a:rPr dirty="0" sz="800" spc="-15">
                <a:latin typeface="Arial"/>
                <a:cs typeface="Arial"/>
              </a:rPr>
              <a:t>a</a:t>
            </a:r>
            <a:r>
              <a:rPr dirty="0" sz="800" spc="-95">
                <a:latin typeface="Arial"/>
                <a:cs typeface="Arial"/>
              </a:rPr>
              <a:t>3</a:t>
            </a:r>
            <a:r>
              <a:rPr dirty="0" baseline="3472" sz="1200" spc="-330">
                <a:latin typeface="Arial"/>
                <a:cs typeface="Arial"/>
              </a:rPr>
              <a:t>1</a:t>
            </a:r>
            <a:r>
              <a:rPr dirty="0" baseline="3472" sz="1200" spc="-359">
                <a:latin typeface="Arial"/>
                <a:cs typeface="Arial"/>
              </a:rPr>
              <a:t>1</a:t>
            </a:r>
            <a:r>
              <a:rPr dirty="0" baseline="3472" sz="1200" spc="-195">
                <a:latin typeface="Arial"/>
                <a:cs typeface="Arial"/>
              </a:rPr>
              <a:t>H</a:t>
            </a:r>
            <a:endParaRPr baseline="3472" sz="1200">
              <a:latin typeface="Arial"/>
              <a:cs typeface="Arial"/>
            </a:endParaRPr>
          </a:p>
        </p:txBody>
      </p:sp>
      <p:sp>
        <p:nvSpPr>
          <p:cNvPr id="2814" name="object 2814"/>
          <p:cNvSpPr txBox="1"/>
          <p:nvPr/>
        </p:nvSpPr>
        <p:spPr>
          <a:xfrm>
            <a:off x="4527453" y="5814678"/>
            <a:ext cx="353695" cy="1981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7940">
              <a:lnSpc>
                <a:spcPts val="805"/>
              </a:lnSpc>
            </a:pPr>
            <a:r>
              <a:rPr dirty="0" sz="800" spc="70">
                <a:latin typeface="Arial"/>
                <a:cs typeface="Arial"/>
              </a:rPr>
              <a:t>Tn</a:t>
            </a:r>
            <a:r>
              <a:rPr dirty="0" sz="800">
                <a:latin typeface="Arial"/>
                <a:cs typeface="Arial"/>
              </a:rPr>
              <a:t>408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685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98</a:t>
            </a:r>
            <a:endParaRPr sz="700">
              <a:latin typeface="Arial"/>
              <a:cs typeface="Arial"/>
            </a:endParaRPr>
          </a:p>
        </p:txBody>
      </p:sp>
      <p:sp>
        <p:nvSpPr>
          <p:cNvPr id="2815" name="object 2815"/>
          <p:cNvSpPr txBox="1"/>
          <p:nvPr/>
        </p:nvSpPr>
        <p:spPr>
          <a:xfrm rot="20160000">
            <a:off x="6463218" y="8639235"/>
            <a:ext cx="219233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15">
                <a:latin typeface="Arial"/>
                <a:cs typeface="Arial"/>
              </a:rPr>
              <a:t>H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16" name="object 2816"/>
          <p:cNvSpPr txBox="1"/>
          <p:nvPr/>
        </p:nvSpPr>
        <p:spPr>
          <a:xfrm rot="20040000">
            <a:off x="3100088" y="10633971"/>
            <a:ext cx="20082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-180">
                <a:latin typeface="Arial"/>
                <a:cs typeface="Arial"/>
              </a:rPr>
              <a:t>T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17" name="object 2817"/>
          <p:cNvSpPr txBox="1"/>
          <p:nvPr/>
        </p:nvSpPr>
        <p:spPr>
          <a:xfrm rot="20280000">
            <a:off x="15105899" y="9604375"/>
            <a:ext cx="138333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5">
                <a:latin typeface="Arial"/>
                <a:cs typeface="Arial"/>
              </a:rPr>
              <a:t>p</a:t>
            </a:r>
            <a:endParaRPr sz="800">
              <a:latin typeface="Arial"/>
              <a:cs typeface="Arial"/>
            </a:endParaRPr>
          </a:p>
        </p:txBody>
      </p:sp>
      <p:sp>
        <p:nvSpPr>
          <p:cNvPr id="2818" name="object 2818"/>
          <p:cNvSpPr txBox="1"/>
          <p:nvPr/>
        </p:nvSpPr>
        <p:spPr>
          <a:xfrm rot="20280000">
            <a:off x="12146243" y="6441326"/>
            <a:ext cx="209011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-90">
                <a:latin typeface="Arial"/>
                <a:cs typeface="Arial"/>
              </a:rPr>
              <a:t>K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19" name="object 2819"/>
          <p:cNvSpPr txBox="1"/>
          <p:nvPr/>
        </p:nvSpPr>
        <p:spPr>
          <a:xfrm rot="20520000">
            <a:off x="9859485" y="2570667"/>
            <a:ext cx="27734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-105">
                <a:latin typeface="Arial"/>
                <a:cs typeface="Arial"/>
              </a:rPr>
              <a:t>K</a:t>
            </a:r>
            <a:r>
              <a:rPr dirty="0" sz="1200" spc="15">
                <a:latin typeface="Arial"/>
                <a:cs typeface="Arial"/>
              </a:rPr>
              <a:t>H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20" name="object 2820"/>
          <p:cNvSpPr txBox="1"/>
          <p:nvPr/>
        </p:nvSpPr>
        <p:spPr>
          <a:xfrm rot="20520000">
            <a:off x="11072163" y="4490470"/>
            <a:ext cx="40189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-5">
                <a:latin typeface="Arial"/>
                <a:cs typeface="Arial"/>
              </a:rPr>
              <a:t>CM</a:t>
            </a:r>
            <a:r>
              <a:rPr dirty="0" sz="1200" spc="15">
                <a:latin typeface="Arial"/>
                <a:cs typeface="Arial"/>
              </a:rPr>
              <a:t>H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21" name="object 2821"/>
          <p:cNvSpPr txBox="1"/>
          <p:nvPr/>
        </p:nvSpPr>
        <p:spPr>
          <a:xfrm rot="20520000">
            <a:off x="11518869" y="5599047"/>
            <a:ext cx="219442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15">
                <a:latin typeface="Arial"/>
                <a:cs typeface="Arial"/>
              </a:rPr>
              <a:t>H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22" name="object 2822"/>
          <p:cNvSpPr txBox="1"/>
          <p:nvPr/>
        </p:nvSpPr>
        <p:spPr>
          <a:xfrm rot="19860000">
            <a:off x="4133671" y="9731438"/>
            <a:ext cx="237031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>
                <a:latin typeface="Arial"/>
                <a:cs typeface="Arial"/>
              </a:rPr>
              <a:t>)f{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23" name="object 2823"/>
          <p:cNvSpPr txBox="1"/>
          <p:nvPr/>
        </p:nvSpPr>
        <p:spPr>
          <a:xfrm rot="3780000">
            <a:off x="11566847" y="8429199"/>
            <a:ext cx="897758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-75">
                <a:latin typeface="Arial"/>
                <a:cs typeface="Arial"/>
              </a:rPr>
              <a:t>p,eTcKas:</a:t>
            </a:r>
            <a:r>
              <a:rPr dirty="0" sz="800" spc="-15">
                <a:latin typeface="Arial"/>
                <a:cs typeface="Arial"/>
              </a:rPr>
              <a:t> </a:t>
            </a:r>
            <a:r>
              <a:rPr dirty="0" sz="800" spc="-75">
                <a:latin typeface="Arial"/>
                <a:cs typeface="Arial"/>
              </a:rPr>
              <a:t>nnOL1ap,Ka</a:t>
            </a:r>
            <a:endParaRPr sz="800">
              <a:latin typeface="Arial"/>
              <a:cs typeface="Arial"/>
            </a:endParaRPr>
          </a:p>
        </p:txBody>
      </p:sp>
      <p:sp>
        <p:nvSpPr>
          <p:cNvPr id="2824" name="object 2824"/>
          <p:cNvSpPr txBox="1"/>
          <p:nvPr/>
        </p:nvSpPr>
        <p:spPr>
          <a:xfrm rot="20280000">
            <a:off x="11692342" y="6588823"/>
            <a:ext cx="178727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-5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dirty="0" sz="800" spc="10">
                <a:solidFill>
                  <a:srgbClr val="FF0000"/>
                </a:solidFill>
                <a:latin typeface="Arial"/>
                <a:cs typeface="Arial"/>
              </a:rPr>
              <a:t>A</a:t>
            </a:r>
            <a:endParaRPr sz="800">
              <a:latin typeface="Arial"/>
              <a:cs typeface="Arial"/>
            </a:endParaRPr>
          </a:p>
        </p:txBody>
      </p:sp>
      <p:sp>
        <p:nvSpPr>
          <p:cNvPr id="2825" name="object 2825"/>
          <p:cNvSpPr txBox="1"/>
          <p:nvPr/>
        </p:nvSpPr>
        <p:spPr>
          <a:xfrm rot="19920000">
            <a:off x="3842169" y="7409156"/>
            <a:ext cx="223672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>
                <a:solidFill>
                  <a:srgbClr val="FF0000"/>
                </a:solidFill>
                <a:latin typeface="Arial"/>
                <a:cs typeface="Arial"/>
              </a:rPr>
              <a:t>19</a:t>
            </a:r>
            <a:r>
              <a:rPr dirty="0" sz="800" spc="10">
                <a:solidFill>
                  <a:srgbClr val="FF0000"/>
                </a:solidFill>
                <a:latin typeface="Arial"/>
                <a:cs typeface="Arial"/>
              </a:rPr>
              <a:t>A</a:t>
            </a:r>
            <a:endParaRPr sz="800">
              <a:latin typeface="Arial"/>
              <a:cs typeface="Arial"/>
            </a:endParaRPr>
          </a:p>
        </p:txBody>
      </p:sp>
      <p:sp>
        <p:nvSpPr>
          <p:cNvPr id="2826" name="object 2826"/>
          <p:cNvSpPr txBox="1"/>
          <p:nvPr/>
        </p:nvSpPr>
        <p:spPr>
          <a:xfrm rot="20160000">
            <a:off x="6837528" y="8192004"/>
            <a:ext cx="138333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5">
                <a:solidFill>
                  <a:srgbClr val="FF0000"/>
                </a:solidFill>
                <a:latin typeface="Arial"/>
                <a:cs typeface="Arial"/>
              </a:rPr>
              <a:t>1</a:t>
            </a:r>
            <a:endParaRPr sz="800">
              <a:latin typeface="Arial"/>
              <a:cs typeface="Arial"/>
            </a:endParaRPr>
          </a:p>
        </p:txBody>
      </p:sp>
      <p:sp>
        <p:nvSpPr>
          <p:cNvPr id="2827" name="object 2827"/>
          <p:cNvSpPr txBox="1"/>
          <p:nvPr/>
        </p:nvSpPr>
        <p:spPr>
          <a:xfrm rot="20520000">
            <a:off x="10099461" y="2957970"/>
            <a:ext cx="219442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15">
                <a:latin typeface="Arial"/>
                <a:cs typeface="Arial"/>
              </a:rPr>
              <a:t>H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28" name="object 2828"/>
          <p:cNvSpPr txBox="1"/>
          <p:nvPr/>
        </p:nvSpPr>
        <p:spPr>
          <a:xfrm>
            <a:off x="12017964" y="5262777"/>
            <a:ext cx="140970" cy="1301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i="1">
                <a:latin typeface="Arial"/>
                <a:cs typeface="Arial"/>
              </a:rPr>
              <a:t>m</a:t>
            </a:r>
            <a:r>
              <a:rPr dirty="0" sz="800" i="1">
                <a:latin typeface="Arial"/>
                <a:cs typeface="Arial"/>
              </a:rPr>
              <a:t>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29" name="object 2829"/>
          <p:cNvSpPr txBox="1"/>
          <p:nvPr/>
        </p:nvSpPr>
        <p:spPr>
          <a:xfrm>
            <a:off x="7882112" y="4771269"/>
            <a:ext cx="180340" cy="1301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40">
                <a:latin typeface="Arial"/>
                <a:cs typeface="Arial"/>
              </a:rPr>
              <a:t>6p</a:t>
            </a:r>
            <a:r>
              <a:rPr dirty="0" sz="800">
                <a:latin typeface="Arial"/>
                <a:cs typeface="Arial"/>
              </a:rPr>
              <a:t>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30" name="object 2830"/>
          <p:cNvSpPr txBox="1"/>
          <p:nvPr/>
        </p:nvSpPr>
        <p:spPr>
          <a:xfrm>
            <a:off x="5931258" y="7137170"/>
            <a:ext cx="180340" cy="1301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40">
                <a:latin typeface="Arial"/>
                <a:cs typeface="Arial"/>
              </a:rPr>
              <a:t>6p</a:t>
            </a:r>
            <a:r>
              <a:rPr dirty="0" sz="800">
                <a:latin typeface="Arial"/>
                <a:cs typeface="Arial"/>
              </a:rPr>
              <a:t>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31" name="object 2831"/>
          <p:cNvSpPr txBox="1"/>
          <p:nvPr/>
        </p:nvSpPr>
        <p:spPr>
          <a:xfrm>
            <a:off x="4171611" y="3576173"/>
            <a:ext cx="95250" cy="1301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10">
                <a:latin typeface="Arial"/>
                <a:cs typeface="Arial"/>
              </a:rPr>
              <a:t>A</a:t>
            </a:r>
            <a:endParaRPr sz="800">
              <a:latin typeface="Arial"/>
              <a:cs typeface="Arial"/>
            </a:endParaRPr>
          </a:p>
        </p:txBody>
      </p:sp>
      <p:sp>
        <p:nvSpPr>
          <p:cNvPr id="2832" name="object 2832"/>
          <p:cNvSpPr txBox="1"/>
          <p:nvPr/>
        </p:nvSpPr>
        <p:spPr>
          <a:xfrm>
            <a:off x="253431" y="5507010"/>
            <a:ext cx="95250" cy="1301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10">
                <a:latin typeface="Arial"/>
                <a:cs typeface="Arial"/>
              </a:rPr>
              <a:t>A</a:t>
            </a:r>
            <a:endParaRPr sz="800">
              <a:latin typeface="Arial"/>
              <a:cs typeface="Arial"/>
            </a:endParaRPr>
          </a:p>
        </p:txBody>
      </p:sp>
      <p:sp>
        <p:nvSpPr>
          <p:cNvPr id="2833" name="object 2833"/>
          <p:cNvSpPr txBox="1"/>
          <p:nvPr/>
        </p:nvSpPr>
        <p:spPr>
          <a:xfrm>
            <a:off x="831207" y="9391650"/>
            <a:ext cx="180340" cy="1301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40">
                <a:latin typeface="Arial"/>
                <a:cs typeface="Arial"/>
              </a:rPr>
              <a:t>6p</a:t>
            </a:r>
            <a:r>
              <a:rPr dirty="0" sz="800">
                <a:latin typeface="Arial"/>
                <a:cs typeface="Arial"/>
              </a:rPr>
              <a:t>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34" name="object 2834"/>
          <p:cNvSpPr txBox="1"/>
          <p:nvPr/>
        </p:nvSpPr>
        <p:spPr>
          <a:xfrm rot="1020000">
            <a:off x="13106697" y="5100051"/>
            <a:ext cx="503459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baseline="3472" sz="1200" spc="-7">
                <a:solidFill>
                  <a:srgbClr val="FF8000"/>
                </a:solidFill>
                <a:latin typeface="Arial"/>
                <a:cs typeface="Arial"/>
              </a:rPr>
              <a:t>T</a:t>
            </a:r>
            <a:r>
              <a:rPr dirty="0" baseline="3472" sz="1200" spc="195">
                <a:solidFill>
                  <a:srgbClr val="FF8000"/>
                </a:solidFill>
                <a:latin typeface="Arial"/>
                <a:cs typeface="Arial"/>
              </a:rPr>
              <a:t>n</a:t>
            </a:r>
            <a:r>
              <a:rPr dirty="0" baseline="3472" sz="1200" spc="209">
                <a:solidFill>
                  <a:srgbClr val="FF8000"/>
                </a:solidFill>
                <a:latin typeface="Arial"/>
                <a:cs typeface="Arial"/>
              </a:rPr>
              <a:t>n</a:t>
            </a:r>
            <a:r>
              <a:rPr dirty="0" baseline="3472" sz="1200" spc="-7">
                <a:solidFill>
                  <a:srgbClr val="FF800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FF8000"/>
                </a:solidFill>
                <a:latin typeface="Arial"/>
                <a:cs typeface="Arial"/>
              </a:rPr>
              <a:t>10</a:t>
            </a:r>
            <a:r>
              <a:rPr dirty="0" sz="800" spc="125">
                <a:solidFill>
                  <a:srgbClr val="FF8000"/>
                </a:solidFill>
                <a:latin typeface="Arial"/>
                <a:cs typeface="Arial"/>
              </a:rPr>
              <a:t>x</a:t>
            </a:r>
            <a:r>
              <a:rPr dirty="0" sz="800" spc="5">
                <a:solidFill>
                  <a:srgbClr val="FF8000"/>
                </a:solidFill>
                <a:latin typeface="Arial"/>
                <a:cs typeface="Arial"/>
              </a:rPr>
              <a:t>2</a:t>
            </a:r>
            <a:endParaRPr sz="800">
              <a:latin typeface="Arial"/>
              <a:cs typeface="Arial"/>
            </a:endParaRPr>
          </a:p>
        </p:txBody>
      </p:sp>
      <p:sp>
        <p:nvSpPr>
          <p:cNvPr id="2835" name="object 2835"/>
          <p:cNvSpPr txBox="1"/>
          <p:nvPr/>
        </p:nvSpPr>
        <p:spPr>
          <a:xfrm rot="19980000">
            <a:off x="8423776" y="7898252"/>
            <a:ext cx="503305" cy="1212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55"/>
              </a:lnSpc>
            </a:pPr>
            <a:r>
              <a:rPr dirty="0" sz="800" spc="-5">
                <a:solidFill>
                  <a:srgbClr val="FF8000"/>
                </a:solidFill>
                <a:latin typeface="Arial"/>
                <a:cs typeface="Arial"/>
              </a:rPr>
              <a:t>T</a:t>
            </a:r>
            <a:r>
              <a:rPr dirty="0" sz="800" spc="130">
                <a:solidFill>
                  <a:srgbClr val="FF8000"/>
                </a:solidFill>
                <a:latin typeface="Arial"/>
                <a:cs typeface="Arial"/>
              </a:rPr>
              <a:t>n</a:t>
            </a:r>
            <a:r>
              <a:rPr dirty="0" sz="800" spc="140">
                <a:solidFill>
                  <a:srgbClr val="FF8000"/>
                </a:solidFill>
                <a:latin typeface="Arial"/>
                <a:cs typeface="Arial"/>
              </a:rPr>
              <a:t>n</a:t>
            </a:r>
            <a:r>
              <a:rPr dirty="0" sz="800">
                <a:solidFill>
                  <a:srgbClr val="FF8000"/>
                </a:solidFill>
                <a:latin typeface="Arial"/>
                <a:cs typeface="Arial"/>
              </a:rPr>
              <a:t> </a:t>
            </a:r>
            <a:r>
              <a:rPr dirty="0" baseline="3472" sz="1200" spc="-15">
                <a:solidFill>
                  <a:srgbClr val="FF8000"/>
                </a:solidFill>
                <a:latin typeface="Arial"/>
                <a:cs typeface="Arial"/>
              </a:rPr>
              <a:t>10</a:t>
            </a:r>
            <a:r>
              <a:rPr dirty="0" baseline="3472" sz="1200" spc="195">
                <a:solidFill>
                  <a:srgbClr val="FF8000"/>
                </a:solidFill>
                <a:latin typeface="Arial"/>
                <a:cs typeface="Arial"/>
              </a:rPr>
              <a:t>x</a:t>
            </a:r>
            <a:r>
              <a:rPr dirty="0" baseline="3472" sz="1200" spc="7">
                <a:solidFill>
                  <a:srgbClr val="FF8000"/>
                </a:solidFill>
                <a:latin typeface="Arial"/>
                <a:cs typeface="Arial"/>
              </a:rPr>
              <a:t>2</a:t>
            </a:r>
            <a:endParaRPr baseline="3472" sz="1200">
              <a:latin typeface="Arial"/>
              <a:cs typeface="Arial"/>
            </a:endParaRPr>
          </a:p>
        </p:txBody>
      </p:sp>
      <p:sp>
        <p:nvSpPr>
          <p:cNvPr id="2836" name="object 2836"/>
          <p:cNvSpPr txBox="1"/>
          <p:nvPr/>
        </p:nvSpPr>
        <p:spPr>
          <a:xfrm rot="21480000">
            <a:off x="13234166" y="6496358"/>
            <a:ext cx="503311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5">
                <a:solidFill>
                  <a:srgbClr val="FF8000"/>
                </a:solidFill>
                <a:latin typeface="Arial"/>
                <a:cs typeface="Arial"/>
              </a:rPr>
              <a:t>T</a:t>
            </a:r>
            <a:r>
              <a:rPr dirty="0" sz="800" spc="140">
                <a:solidFill>
                  <a:srgbClr val="FF8000"/>
                </a:solidFill>
                <a:latin typeface="Arial"/>
                <a:cs typeface="Arial"/>
              </a:rPr>
              <a:t>nn</a:t>
            </a:r>
            <a:r>
              <a:rPr dirty="0" sz="800" spc="5">
                <a:solidFill>
                  <a:srgbClr val="FF8000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FF8000"/>
                </a:solidFill>
                <a:latin typeface="Arial"/>
                <a:cs typeface="Arial"/>
              </a:rPr>
              <a:t>10</a:t>
            </a:r>
            <a:r>
              <a:rPr dirty="0" sz="800" spc="135">
                <a:solidFill>
                  <a:srgbClr val="FF8000"/>
                </a:solidFill>
                <a:latin typeface="Arial"/>
                <a:cs typeface="Arial"/>
              </a:rPr>
              <a:t>x</a:t>
            </a:r>
            <a:r>
              <a:rPr dirty="0" sz="800" spc="5">
                <a:solidFill>
                  <a:srgbClr val="FF8000"/>
                </a:solidFill>
                <a:latin typeface="Arial"/>
                <a:cs typeface="Arial"/>
              </a:rPr>
              <a:t>2</a:t>
            </a:r>
            <a:endParaRPr sz="800">
              <a:latin typeface="Arial"/>
              <a:cs typeface="Arial"/>
            </a:endParaRPr>
          </a:p>
        </p:txBody>
      </p:sp>
      <p:sp>
        <p:nvSpPr>
          <p:cNvPr id="2837" name="object 2837"/>
          <p:cNvSpPr txBox="1"/>
          <p:nvPr/>
        </p:nvSpPr>
        <p:spPr>
          <a:xfrm rot="21300000">
            <a:off x="5423615" y="9725788"/>
            <a:ext cx="402644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125">
                <a:solidFill>
                  <a:srgbClr val="FF8000"/>
                </a:solidFill>
                <a:latin typeface="Arial"/>
                <a:cs typeface="Arial"/>
              </a:rPr>
              <a:t>n</a:t>
            </a:r>
            <a:r>
              <a:rPr dirty="0" sz="800" spc="-5">
                <a:solidFill>
                  <a:srgbClr val="FF8000"/>
                </a:solidFill>
                <a:latin typeface="Arial"/>
                <a:cs typeface="Arial"/>
              </a:rPr>
              <a:t>P</a:t>
            </a:r>
            <a:r>
              <a:rPr dirty="0" sz="800" spc="125">
                <a:solidFill>
                  <a:srgbClr val="FF8000"/>
                </a:solidFill>
                <a:latin typeface="Arial"/>
                <a:cs typeface="Arial"/>
              </a:rPr>
              <a:t>nn</a:t>
            </a:r>
            <a:r>
              <a:rPr dirty="0" baseline="3472" sz="1200" spc="15">
                <a:solidFill>
                  <a:srgbClr val="FF8000"/>
                </a:solidFill>
                <a:latin typeface="Arial"/>
                <a:cs typeface="Arial"/>
              </a:rPr>
              <a:t>M</a:t>
            </a:r>
            <a:endParaRPr baseline="3472" sz="1200">
              <a:latin typeface="Arial"/>
              <a:cs typeface="Arial"/>
            </a:endParaRPr>
          </a:p>
        </p:txBody>
      </p:sp>
      <p:sp>
        <p:nvSpPr>
          <p:cNvPr id="2838" name="object 2838"/>
          <p:cNvSpPr txBox="1"/>
          <p:nvPr/>
        </p:nvSpPr>
        <p:spPr>
          <a:xfrm rot="20220000">
            <a:off x="13911032" y="5763250"/>
            <a:ext cx="310590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-10">
                <a:solidFill>
                  <a:srgbClr val="00FF00"/>
                </a:solidFill>
                <a:latin typeface="Arial"/>
                <a:cs typeface="Arial"/>
              </a:rPr>
              <a:t>3</a:t>
            </a:r>
            <a:r>
              <a:rPr dirty="0" sz="800" spc="5">
                <a:solidFill>
                  <a:srgbClr val="00FF00"/>
                </a:solidFill>
                <a:latin typeface="Arial"/>
                <a:cs typeface="Arial"/>
              </a:rPr>
              <a:t>2</a:t>
            </a:r>
            <a:r>
              <a:rPr dirty="0" sz="800" spc="-5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00FF00"/>
                </a:solidFill>
                <a:latin typeface="Arial"/>
                <a:cs typeface="Arial"/>
              </a:rPr>
              <a:t>n</a:t>
            </a:r>
            <a:r>
              <a:rPr dirty="0" sz="800" spc="-10">
                <a:solidFill>
                  <a:srgbClr val="00FF00"/>
                </a:solidFill>
                <a:latin typeface="Arial"/>
                <a:cs typeface="Arial"/>
              </a:rPr>
              <a:t>/</a:t>
            </a:r>
            <a:r>
              <a:rPr dirty="0" sz="800" spc="-30">
                <a:solidFill>
                  <a:srgbClr val="00FF00"/>
                </a:solidFill>
                <a:latin typeface="Arial"/>
                <a:cs typeface="Arial"/>
              </a:rPr>
              <a:t>3</a:t>
            </a:r>
            <a:endParaRPr sz="800">
              <a:latin typeface="Arial"/>
              <a:cs typeface="Arial"/>
            </a:endParaRPr>
          </a:p>
        </p:txBody>
      </p:sp>
      <p:sp>
        <p:nvSpPr>
          <p:cNvPr id="2839" name="object 2839"/>
          <p:cNvSpPr txBox="1"/>
          <p:nvPr/>
        </p:nvSpPr>
        <p:spPr>
          <a:xfrm rot="1620000">
            <a:off x="12701239" y="3736351"/>
            <a:ext cx="310188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>
                <a:solidFill>
                  <a:srgbClr val="00FF00"/>
                </a:solidFill>
                <a:latin typeface="Arial"/>
                <a:cs typeface="Arial"/>
              </a:rPr>
              <a:t>3</a:t>
            </a:r>
            <a:r>
              <a:rPr dirty="0" sz="800" spc="5">
                <a:solidFill>
                  <a:srgbClr val="00FF00"/>
                </a:solidFill>
                <a:latin typeface="Arial"/>
                <a:cs typeface="Arial"/>
              </a:rPr>
              <a:t>2</a:t>
            </a:r>
            <a:r>
              <a:rPr dirty="0" sz="800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00FF00"/>
                </a:solidFill>
                <a:latin typeface="Arial"/>
                <a:cs typeface="Arial"/>
              </a:rPr>
              <a:t>n</a:t>
            </a:r>
            <a:r>
              <a:rPr dirty="0" sz="800" spc="-5">
                <a:solidFill>
                  <a:srgbClr val="00FF00"/>
                </a:solidFill>
                <a:latin typeface="Arial"/>
                <a:cs typeface="Arial"/>
              </a:rPr>
              <a:t>/</a:t>
            </a:r>
            <a:r>
              <a:rPr dirty="0" sz="800" spc="-30">
                <a:solidFill>
                  <a:srgbClr val="00FF00"/>
                </a:solidFill>
                <a:latin typeface="Arial"/>
                <a:cs typeface="Arial"/>
              </a:rPr>
              <a:t>3</a:t>
            </a:r>
            <a:endParaRPr sz="800">
              <a:latin typeface="Arial"/>
              <a:cs typeface="Arial"/>
            </a:endParaRPr>
          </a:p>
        </p:txBody>
      </p:sp>
      <p:sp>
        <p:nvSpPr>
          <p:cNvPr id="2840" name="object 2840"/>
          <p:cNvSpPr txBox="1"/>
          <p:nvPr/>
        </p:nvSpPr>
        <p:spPr>
          <a:xfrm>
            <a:off x="11626053" y="3037760"/>
            <a:ext cx="377825" cy="2044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78740">
              <a:lnSpc>
                <a:spcPts val="695"/>
              </a:lnSpc>
            </a:pPr>
            <a:r>
              <a:rPr dirty="0" sz="700" spc="10">
                <a:latin typeface="Arial"/>
                <a:cs typeface="Arial"/>
              </a:rPr>
              <a:t>199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56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ts val="815"/>
              </a:lnSpc>
            </a:pPr>
            <a:r>
              <a:rPr dirty="0" sz="800" spc="-35">
                <a:latin typeface="Arial"/>
                <a:cs typeface="Arial"/>
              </a:rPr>
              <a:t>cenT</a:t>
            </a:r>
            <a:r>
              <a:rPr dirty="0" sz="800">
                <a:latin typeface="Arial"/>
                <a:cs typeface="Arial"/>
              </a:rPr>
              <a:t>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41" name="object 2841"/>
          <p:cNvSpPr txBox="1"/>
          <p:nvPr/>
        </p:nvSpPr>
        <p:spPr>
          <a:xfrm>
            <a:off x="12304140" y="5112472"/>
            <a:ext cx="268605" cy="1301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-35">
                <a:latin typeface="Arial"/>
                <a:cs typeface="Arial"/>
              </a:rPr>
              <a:t>cenT</a:t>
            </a:r>
            <a:r>
              <a:rPr dirty="0" sz="800">
                <a:latin typeface="Arial"/>
                <a:cs typeface="Arial"/>
              </a:rPr>
              <a:t>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42" name="object 2842"/>
          <p:cNvSpPr txBox="1"/>
          <p:nvPr/>
        </p:nvSpPr>
        <p:spPr>
          <a:xfrm>
            <a:off x="403200" y="8396392"/>
            <a:ext cx="309245" cy="1301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>
                <a:solidFill>
                  <a:srgbClr val="00FF00"/>
                </a:solidFill>
                <a:latin typeface="Arial"/>
                <a:cs typeface="Arial"/>
              </a:rPr>
              <a:t>3</a:t>
            </a:r>
            <a:r>
              <a:rPr dirty="0" sz="800" spc="5">
                <a:solidFill>
                  <a:srgbClr val="00FF00"/>
                </a:solidFill>
                <a:latin typeface="Arial"/>
                <a:cs typeface="Arial"/>
              </a:rPr>
              <a:t>2</a:t>
            </a:r>
            <a:r>
              <a:rPr dirty="0" sz="800" spc="5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00FF00"/>
                </a:solidFill>
                <a:latin typeface="Arial"/>
                <a:cs typeface="Arial"/>
              </a:rPr>
              <a:t>n</a:t>
            </a:r>
            <a:r>
              <a:rPr dirty="0" sz="800">
                <a:solidFill>
                  <a:srgbClr val="00FF00"/>
                </a:solidFill>
                <a:latin typeface="Arial"/>
                <a:cs typeface="Arial"/>
              </a:rPr>
              <a:t>/</a:t>
            </a:r>
            <a:r>
              <a:rPr dirty="0" sz="800" spc="-30">
                <a:solidFill>
                  <a:srgbClr val="00FF00"/>
                </a:solidFill>
                <a:latin typeface="Arial"/>
                <a:cs typeface="Arial"/>
              </a:rPr>
              <a:t>3</a:t>
            </a:r>
            <a:endParaRPr sz="800">
              <a:latin typeface="Arial"/>
              <a:cs typeface="Arial"/>
            </a:endParaRPr>
          </a:p>
        </p:txBody>
      </p:sp>
      <p:sp>
        <p:nvSpPr>
          <p:cNvPr id="2843" name="object 2843"/>
          <p:cNvSpPr txBox="1"/>
          <p:nvPr/>
        </p:nvSpPr>
        <p:spPr>
          <a:xfrm rot="2100000">
            <a:off x="1020488" y="8289527"/>
            <a:ext cx="310514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-5">
                <a:solidFill>
                  <a:srgbClr val="00FF00"/>
                </a:solidFill>
                <a:latin typeface="Arial"/>
                <a:cs typeface="Arial"/>
              </a:rPr>
              <a:t>3</a:t>
            </a:r>
            <a:r>
              <a:rPr dirty="0" sz="800" spc="5">
                <a:solidFill>
                  <a:srgbClr val="00FF00"/>
                </a:solidFill>
                <a:latin typeface="Arial"/>
                <a:cs typeface="Arial"/>
              </a:rPr>
              <a:t>2</a:t>
            </a:r>
            <a:r>
              <a:rPr dirty="0" sz="800" spc="-5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00FF00"/>
                </a:solidFill>
                <a:latin typeface="Arial"/>
                <a:cs typeface="Arial"/>
              </a:rPr>
              <a:t>n</a:t>
            </a:r>
            <a:r>
              <a:rPr dirty="0" sz="800" spc="-10">
                <a:solidFill>
                  <a:srgbClr val="00FF00"/>
                </a:solidFill>
                <a:latin typeface="Arial"/>
                <a:cs typeface="Arial"/>
              </a:rPr>
              <a:t>/</a:t>
            </a:r>
            <a:r>
              <a:rPr dirty="0" sz="800" spc="-30">
                <a:solidFill>
                  <a:srgbClr val="00FF00"/>
                </a:solidFill>
                <a:latin typeface="Arial"/>
                <a:cs typeface="Arial"/>
              </a:rPr>
              <a:t>3</a:t>
            </a:r>
            <a:endParaRPr sz="800">
              <a:latin typeface="Arial"/>
              <a:cs typeface="Arial"/>
            </a:endParaRPr>
          </a:p>
        </p:txBody>
      </p:sp>
      <p:sp>
        <p:nvSpPr>
          <p:cNvPr id="2844" name="object 2844"/>
          <p:cNvSpPr txBox="1"/>
          <p:nvPr/>
        </p:nvSpPr>
        <p:spPr>
          <a:xfrm rot="19620000">
            <a:off x="406456" y="8856283"/>
            <a:ext cx="310188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>
                <a:solidFill>
                  <a:srgbClr val="00FF00"/>
                </a:solidFill>
                <a:latin typeface="Arial"/>
                <a:cs typeface="Arial"/>
              </a:rPr>
              <a:t>3</a:t>
            </a:r>
            <a:r>
              <a:rPr dirty="0" sz="800" spc="5">
                <a:solidFill>
                  <a:srgbClr val="00FF00"/>
                </a:solidFill>
                <a:latin typeface="Arial"/>
                <a:cs typeface="Arial"/>
              </a:rPr>
              <a:t>2</a:t>
            </a:r>
            <a:r>
              <a:rPr dirty="0" sz="800" spc="5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00FF00"/>
                </a:solidFill>
                <a:latin typeface="Arial"/>
                <a:cs typeface="Arial"/>
              </a:rPr>
              <a:t>n</a:t>
            </a:r>
            <a:r>
              <a:rPr dirty="0" sz="800">
                <a:solidFill>
                  <a:srgbClr val="00FF00"/>
                </a:solidFill>
                <a:latin typeface="Arial"/>
                <a:cs typeface="Arial"/>
              </a:rPr>
              <a:t>/</a:t>
            </a:r>
            <a:r>
              <a:rPr dirty="0" sz="800" spc="-30">
                <a:solidFill>
                  <a:srgbClr val="00FF00"/>
                </a:solidFill>
                <a:latin typeface="Arial"/>
                <a:cs typeface="Arial"/>
              </a:rPr>
              <a:t>3</a:t>
            </a:r>
            <a:endParaRPr sz="800">
              <a:latin typeface="Arial"/>
              <a:cs typeface="Arial"/>
            </a:endParaRPr>
          </a:p>
        </p:txBody>
      </p:sp>
      <p:sp>
        <p:nvSpPr>
          <p:cNvPr id="2845" name="object 2845"/>
          <p:cNvSpPr txBox="1"/>
          <p:nvPr/>
        </p:nvSpPr>
        <p:spPr>
          <a:xfrm rot="17220000">
            <a:off x="610251" y="10544162"/>
            <a:ext cx="310260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-5">
                <a:solidFill>
                  <a:srgbClr val="00FF00"/>
                </a:solidFill>
                <a:latin typeface="Arial"/>
                <a:cs typeface="Arial"/>
              </a:rPr>
              <a:t>3</a:t>
            </a:r>
            <a:r>
              <a:rPr dirty="0" sz="800" spc="5">
                <a:solidFill>
                  <a:srgbClr val="00FF00"/>
                </a:solidFill>
                <a:latin typeface="Arial"/>
                <a:cs typeface="Arial"/>
              </a:rPr>
              <a:t>2</a:t>
            </a:r>
            <a:r>
              <a:rPr dirty="0" sz="800" spc="-5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00FF00"/>
                </a:solidFill>
                <a:latin typeface="Arial"/>
                <a:cs typeface="Arial"/>
              </a:rPr>
              <a:t>n</a:t>
            </a:r>
            <a:r>
              <a:rPr dirty="0" sz="800" spc="-10">
                <a:solidFill>
                  <a:srgbClr val="00FF00"/>
                </a:solidFill>
                <a:latin typeface="Arial"/>
                <a:cs typeface="Arial"/>
              </a:rPr>
              <a:t>/</a:t>
            </a:r>
            <a:r>
              <a:rPr dirty="0" sz="800" spc="-30">
                <a:solidFill>
                  <a:srgbClr val="00FF00"/>
                </a:solidFill>
                <a:latin typeface="Arial"/>
                <a:cs typeface="Arial"/>
              </a:rPr>
              <a:t>3</a:t>
            </a:r>
            <a:endParaRPr sz="800">
              <a:latin typeface="Arial"/>
              <a:cs typeface="Arial"/>
            </a:endParaRPr>
          </a:p>
        </p:txBody>
      </p:sp>
      <p:sp>
        <p:nvSpPr>
          <p:cNvPr id="2846" name="object 2846"/>
          <p:cNvSpPr txBox="1"/>
          <p:nvPr/>
        </p:nvSpPr>
        <p:spPr>
          <a:xfrm rot="3600000">
            <a:off x="2406106" y="10705211"/>
            <a:ext cx="310188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>
                <a:solidFill>
                  <a:srgbClr val="00FF00"/>
                </a:solidFill>
                <a:latin typeface="Arial"/>
                <a:cs typeface="Arial"/>
              </a:rPr>
              <a:t>3</a:t>
            </a:r>
            <a:r>
              <a:rPr dirty="0" sz="800" spc="5">
                <a:solidFill>
                  <a:srgbClr val="00FF00"/>
                </a:solidFill>
                <a:latin typeface="Arial"/>
                <a:cs typeface="Arial"/>
              </a:rPr>
              <a:t>2</a:t>
            </a:r>
            <a:r>
              <a:rPr dirty="0" sz="800" spc="5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00FF00"/>
                </a:solidFill>
                <a:latin typeface="Arial"/>
                <a:cs typeface="Arial"/>
              </a:rPr>
              <a:t>n</a:t>
            </a:r>
            <a:r>
              <a:rPr dirty="0" sz="800">
                <a:solidFill>
                  <a:srgbClr val="00FF00"/>
                </a:solidFill>
                <a:latin typeface="Arial"/>
                <a:cs typeface="Arial"/>
              </a:rPr>
              <a:t>/</a:t>
            </a:r>
            <a:r>
              <a:rPr dirty="0" sz="800" spc="-30">
                <a:solidFill>
                  <a:srgbClr val="00FF00"/>
                </a:solidFill>
                <a:latin typeface="Arial"/>
                <a:cs typeface="Arial"/>
              </a:rPr>
              <a:t>3</a:t>
            </a:r>
            <a:endParaRPr sz="800">
              <a:latin typeface="Arial"/>
              <a:cs typeface="Arial"/>
            </a:endParaRPr>
          </a:p>
        </p:txBody>
      </p:sp>
      <p:sp>
        <p:nvSpPr>
          <p:cNvPr id="2847" name="object 2847"/>
          <p:cNvSpPr txBox="1"/>
          <p:nvPr/>
        </p:nvSpPr>
        <p:spPr>
          <a:xfrm rot="3780000">
            <a:off x="3491913" y="10051930"/>
            <a:ext cx="310188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>
                <a:solidFill>
                  <a:srgbClr val="00FF00"/>
                </a:solidFill>
                <a:latin typeface="Arial"/>
                <a:cs typeface="Arial"/>
              </a:rPr>
              <a:t>3</a:t>
            </a:r>
            <a:r>
              <a:rPr dirty="0" sz="800" spc="5">
                <a:solidFill>
                  <a:srgbClr val="00FF00"/>
                </a:solidFill>
                <a:latin typeface="Arial"/>
                <a:cs typeface="Arial"/>
              </a:rPr>
              <a:t>2</a:t>
            </a:r>
            <a:r>
              <a:rPr dirty="0" sz="800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00FF00"/>
                </a:solidFill>
                <a:latin typeface="Arial"/>
                <a:cs typeface="Arial"/>
              </a:rPr>
              <a:t>n</a:t>
            </a:r>
            <a:r>
              <a:rPr dirty="0" sz="800" spc="-5">
                <a:solidFill>
                  <a:srgbClr val="00FF00"/>
                </a:solidFill>
                <a:latin typeface="Arial"/>
                <a:cs typeface="Arial"/>
              </a:rPr>
              <a:t>/</a:t>
            </a:r>
            <a:r>
              <a:rPr dirty="0" sz="800" spc="-30">
                <a:solidFill>
                  <a:srgbClr val="00FF00"/>
                </a:solidFill>
                <a:latin typeface="Arial"/>
                <a:cs typeface="Arial"/>
              </a:rPr>
              <a:t>3</a:t>
            </a:r>
            <a:endParaRPr sz="800">
              <a:latin typeface="Arial"/>
              <a:cs typeface="Arial"/>
            </a:endParaRPr>
          </a:p>
        </p:txBody>
      </p:sp>
      <p:sp>
        <p:nvSpPr>
          <p:cNvPr id="2848" name="object 2848"/>
          <p:cNvSpPr txBox="1"/>
          <p:nvPr/>
        </p:nvSpPr>
        <p:spPr>
          <a:xfrm rot="16980000">
            <a:off x="5923962" y="10506349"/>
            <a:ext cx="310260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-10">
                <a:solidFill>
                  <a:srgbClr val="00FF00"/>
                </a:solidFill>
                <a:latin typeface="Arial"/>
                <a:cs typeface="Arial"/>
              </a:rPr>
              <a:t>3</a:t>
            </a:r>
            <a:r>
              <a:rPr dirty="0" sz="800" spc="5">
                <a:solidFill>
                  <a:srgbClr val="00FF00"/>
                </a:solidFill>
                <a:latin typeface="Arial"/>
                <a:cs typeface="Arial"/>
              </a:rPr>
              <a:t>2</a:t>
            </a:r>
            <a:r>
              <a:rPr dirty="0" sz="800" spc="-5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00FF00"/>
                </a:solidFill>
                <a:latin typeface="Arial"/>
                <a:cs typeface="Arial"/>
              </a:rPr>
              <a:t>n</a:t>
            </a:r>
            <a:r>
              <a:rPr dirty="0" sz="800" spc="-10">
                <a:solidFill>
                  <a:srgbClr val="00FF00"/>
                </a:solidFill>
                <a:latin typeface="Arial"/>
                <a:cs typeface="Arial"/>
              </a:rPr>
              <a:t>/</a:t>
            </a:r>
            <a:r>
              <a:rPr dirty="0" sz="800" spc="-30">
                <a:solidFill>
                  <a:srgbClr val="00FF00"/>
                </a:solidFill>
                <a:latin typeface="Arial"/>
                <a:cs typeface="Arial"/>
              </a:rPr>
              <a:t>3</a:t>
            </a:r>
            <a:endParaRPr sz="800">
              <a:latin typeface="Arial"/>
              <a:cs typeface="Arial"/>
            </a:endParaRPr>
          </a:p>
        </p:txBody>
      </p:sp>
      <p:sp>
        <p:nvSpPr>
          <p:cNvPr id="2849" name="object 2849"/>
          <p:cNvSpPr txBox="1"/>
          <p:nvPr/>
        </p:nvSpPr>
        <p:spPr>
          <a:xfrm rot="20160000">
            <a:off x="5587841" y="3566974"/>
            <a:ext cx="250857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>
                <a:solidFill>
                  <a:srgbClr val="FF8000"/>
                </a:solidFill>
                <a:latin typeface="Arial"/>
                <a:cs typeface="Arial"/>
              </a:rPr>
              <a:t>M</a:t>
            </a:r>
            <a:r>
              <a:rPr dirty="0" sz="800" spc="-70">
                <a:solidFill>
                  <a:srgbClr val="FF8000"/>
                </a:solidFill>
                <a:latin typeface="Arial"/>
                <a:cs typeface="Arial"/>
              </a:rPr>
              <a:t>K</a:t>
            </a:r>
            <a:r>
              <a:rPr dirty="0" sz="800" spc="10">
                <a:solidFill>
                  <a:srgbClr val="FF8000"/>
                </a:solidFill>
                <a:latin typeface="Arial"/>
                <a:cs typeface="Arial"/>
              </a:rPr>
              <a:t>A</a:t>
            </a:r>
            <a:endParaRPr sz="800">
              <a:latin typeface="Arial"/>
              <a:cs typeface="Arial"/>
            </a:endParaRPr>
          </a:p>
        </p:txBody>
      </p:sp>
      <p:sp>
        <p:nvSpPr>
          <p:cNvPr id="2850" name="object 2850"/>
          <p:cNvSpPr txBox="1"/>
          <p:nvPr/>
        </p:nvSpPr>
        <p:spPr>
          <a:xfrm rot="18240000">
            <a:off x="5452489" y="10463872"/>
            <a:ext cx="928954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-135">
                <a:solidFill>
                  <a:srgbClr val="00FFFF"/>
                </a:solidFill>
                <a:latin typeface="Arial"/>
                <a:cs typeface="Arial"/>
              </a:rPr>
              <a:t>H</a:t>
            </a:r>
            <a:r>
              <a:rPr dirty="0" sz="800" spc="-5">
                <a:solidFill>
                  <a:srgbClr val="00FFFF"/>
                </a:solidFill>
                <a:latin typeface="Arial"/>
                <a:cs typeface="Arial"/>
              </a:rPr>
              <a:t>.</a:t>
            </a:r>
            <a:r>
              <a:rPr dirty="0" sz="800" spc="-130">
                <a:solidFill>
                  <a:srgbClr val="00FFFF"/>
                </a:solidFill>
                <a:latin typeface="Arial"/>
                <a:cs typeface="Arial"/>
              </a:rPr>
              <a:t>p</a:t>
            </a:r>
            <a:r>
              <a:rPr dirty="0" sz="800" spc="-70">
                <a:solidFill>
                  <a:srgbClr val="00FFFF"/>
                </a:solidFill>
                <a:latin typeface="Arial"/>
                <a:cs typeface="Arial"/>
              </a:rPr>
              <a:t>,</a:t>
            </a:r>
            <a:r>
              <a:rPr dirty="0" sz="800">
                <a:solidFill>
                  <a:srgbClr val="00FFFF"/>
                </a:solidFill>
                <a:latin typeface="Arial"/>
                <a:cs typeface="Arial"/>
              </a:rPr>
              <a:t>.</a:t>
            </a:r>
            <a:r>
              <a:rPr dirty="0" sz="800" spc="5">
                <a:solidFill>
                  <a:srgbClr val="00FFFF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00FFFF"/>
                </a:solidFill>
                <a:latin typeface="Arial"/>
                <a:cs typeface="Arial"/>
              </a:rPr>
              <a:t>6</a:t>
            </a:r>
            <a:r>
              <a:rPr dirty="0" sz="800" spc="5">
                <a:solidFill>
                  <a:srgbClr val="00FFFF"/>
                </a:solidFill>
                <a:latin typeface="Arial"/>
                <a:cs typeface="Arial"/>
              </a:rPr>
              <a:t>3</a:t>
            </a:r>
            <a:r>
              <a:rPr dirty="0" sz="800">
                <a:solidFill>
                  <a:srgbClr val="00FFFF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00FFFF"/>
                </a:solidFill>
                <a:latin typeface="Arial"/>
                <a:cs typeface="Arial"/>
              </a:rPr>
              <a:t>n</a:t>
            </a:r>
            <a:r>
              <a:rPr dirty="0" sz="800" spc="-5">
                <a:solidFill>
                  <a:srgbClr val="00FFFF"/>
                </a:solidFill>
                <a:latin typeface="Arial"/>
                <a:cs typeface="Arial"/>
              </a:rPr>
              <a:t>/</a:t>
            </a:r>
            <a:r>
              <a:rPr dirty="0" sz="800" spc="-30">
                <a:solidFill>
                  <a:srgbClr val="00FFFF"/>
                </a:solidFill>
                <a:latin typeface="Arial"/>
                <a:cs typeface="Arial"/>
              </a:rPr>
              <a:t>3</a:t>
            </a:r>
            <a:r>
              <a:rPr dirty="0" sz="800" spc="5">
                <a:solidFill>
                  <a:srgbClr val="00FFFF"/>
                </a:solidFill>
                <a:latin typeface="Arial"/>
                <a:cs typeface="Arial"/>
              </a:rPr>
              <a:t> </a:t>
            </a:r>
            <a:r>
              <a:rPr dirty="0" sz="800" spc="20">
                <a:solidFill>
                  <a:srgbClr val="00FFFF"/>
                </a:solidFill>
                <a:latin typeface="Arial"/>
                <a:cs typeface="Arial"/>
              </a:rPr>
              <a:t>r</a:t>
            </a:r>
            <a:r>
              <a:rPr dirty="0" sz="800" spc="15">
                <a:solidFill>
                  <a:srgbClr val="00FFFF"/>
                </a:solidFill>
                <a:latin typeface="Arial"/>
                <a:cs typeface="Arial"/>
              </a:rPr>
              <a:t>n</a:t>
            </a:r>
            <a:r>
              <a:rPr dirty="0" sz="800">
                <a:solidFill>
                  <a:srgbClr val="00FFFF"/>
                </a:solidFill>
                <a:latin typeface="Arial"/>
                <a:cs typeface="Arial"/>
              </a:rPr>
              <a:t>.</a:t>
            </a:r>
            <a:r>
              <a:rPr dirty="0" sz="800" spc="5">
                <a:solidFill>
                  <a:srgbClr val="00FFFF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00FFFF"/>
                </a:solidFill>
                <a:latin typeface="Arial"/>
                <a:cs typeface="Arial"/>
              </a:rPr>
              <a:t>1</a:t>
            </a:r>
            <a:r>
              <a:rPr dirty="0" sz="800" spc="-5">
                <a:solidFill>
                  <a:srgbClr val="00FFFF"/>
                </a:solidFill>
                <a:latin typeface="Arial"/>
                <a:cs typeface="Arial"/>
              </a:rPr>
              <a:t>.</a:t>
            </a:r>
            <a:r>
              <a:rPr dirty="0" sz="800" spc="5">
                <a:solidFill>
                  <a:srgbClr val="00FFFF"/>
                </a:solidFill>
                <a:latin typeface="Arial"/>
                <a:cs typeface="Arial"/>
              </a:rPr>
              <a:t>3</a:t>
            </a:r>
            <a:r>
              <a:rPr dirty="0" sz="800">
                <a:solidFill>
                  <a:srgbClr val="00FFFF"/>
                </a:solidFill>
                <a:latin typeface="Arial"/>
                <a:cs typeface="Arial"/>
              </a:rPr>
              <a:t> </a:t>
            </a:r>
            <a:r>
              <a:rPr dirty="0" baseline="3472" sz="1200" spc="-165">
                <a:solidFill>
                  <a:srgbClr val="00FFFF"/>
                </a:solidFill>
                <a:latin typeface="Arial"/>
                <a:cs typeface="Arial"/>
              </a:rPr>
              <a:t>M</a:t>
            </a:r>
            <a:endParaRPr baseline="3472" sz="1200">
              <a:latin typeface="Arial"/>
              <a:cs typeface="Arial"/>
            </a:endParaRPr>
          </a:p>
        </p:txBody>
      </p:sp>
      <p:sp>
        <p:nvSpPr>
          <p:cNvPr id="2851" name="object 2851"/>
          <p:cNvSpPr txBox="1"/>
          <p:nvPr/>
        </p:nvSpPr>
        <p:spPr>
          <a:xfrm rot="20280000">
            <a:off x="11758940" y="6743427"/>
            <a:ext cx="872163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-10">
                <a:latin typeface="Arial"/>
                <a:cs typeface="Arial"/>
              </a:rPr>
              <a:t>n</a:t>
            </a:r>
            <a:r>
              <a:rPr dirty="0" sz="800" spc="-5">
                <a:latin typeface="Arial"/>
                <a:cs typeface="Arial"/>
              </a:rPr>
              <a:t>p</a:t>
            </a:r>
            <a:r>
              <a:rPr dirty="0" sz="800" spc="-220">
                <a:latin typeface="Arial"/>
                <a:cs typeface="Arial"/>
              </a:rPr>
              <a:t>1</a:t>
            </a:r>
            <a:r>
              <a:rPr dirty="0" sz="800" spc="-229">
                <a:latin typeface="Arial"/>
                <a:cs typeface="Arial"/>
              </a:rPr>
              <a:t>1</a:t>
            </a:r>
            <a:r>
              <a:rPr dirty="0" sz="800" spc="-5">
                <a:latin typeface="Arial"/>
                <a:cs typeface="Arial"/>
              </a:rPr>
              <a:t>e</a:t>
            </a:r>
            <a:r>
              <a:rPr dirty="0" sz="800" spc="-120">
                <a:latin typeface="Arial"/>
                <a:cs typeface="Arial"/>
              </a:rPr>
              <a:t>M</a:t>
            </a:r>
            <a:r>
              <a:rPr dirty="0" sz="800" spc="-140">
                <a:latin typeface="Arial"/>
                <a:cs typeface="Arial"/>
              </a:rPr>
              <a:t>H</a:t>
            </a:r>
            <a:r>
              <a:rPr dirty="0" sz="800" spc="-5">
                <a:latin typeface="Arial"/>
                <a:cs typeface="Arial"/>
              </a:rPr>
              <a:t>a</a:t>
            </a:r>
            <a:r>
              <a:rPr dirty="0" sz="800" spc="-95">
                <a:latin typeface="Arial"/>
                <a:cs typeface="Arial"/>
              </a:rPr>
              <a:t>s:</a:t>
            </a:r>
            <a:r>
              <a:rPr dirty="0" sz="800" spc="-5">
                <a:latin typeface="Arial"/>
                <a:cs typeface="Arial"/>
              </a:rPr>
              <a:t> </a:t>
            </a:r>
            <a:r>
              <a:rPr dirty="0" baseline="3472" sz="1200" spc="465">
                <a:latin typeface="Arial"/>
                <a:cs typeface="Arial"/>
              </a:rPr>
              <a:t> </a:t>
            </a:r>
            <a:r>
              <a:rPr dirty="0" baseline="3472" sz="1200" spc="-195">
                <a:latin typeface="Arial"/>
                <a:cs typeface="Arial"/>
              </a:rPr>
              <a:t>p</a:t>
            </a:r>
            <a:r>
              <a:rPr dirty="0" baseline="3472" sz="1200" spc="-112">
                <a:latin typeface="Arial"/>
                <a:cs typeface="Arial"/>
              </a:rPr>
              <a:t>,</a:t>
            </a:r>
            <a:r>
              <a:rPr dirty="0" baseline="3472" sz="1200" spc="-330">
                <a:latin typeface="Arial"/>
                <a:cs typeface="Arial"/>
              </a:rPr>
              <a:t>1</a:t>
            </a:r>
            <a:r>
              <a:rPr dirty="0" baseline="3472" sz="1200" spc="-345">
                <a:latin typeface="Arial"/>
                <a:cs typeface="Arial"/>
              </a:rPr>
              <a:t>1</a:t>
            </a:r>
            <a:r>
              <a:rPr dirty="0" baseline="3472" sz="1200" spc="-209">
                <a:latin typeface="Arial"/>
                <a:cs typeface="Arial"/>
              </a:rPr>
              <a:t>H</a:t>
            </a:r>
            <a:r>
              <a:rPr dirty="0" baseline="3472" sz="1200" spc="-7">
                <a:latin typeface="Arial"/>
                <a:cs typeface="Arial"/>
              </a:rPr>
              <a:t>a</a:t>
            </a:r>
            <a:r>
              <a:rPr dirty="0" baseline="3472" sz="1200" spc="-142">
                <a:latin typeface="Arial"/>
                <a:cs typeface="Arial"/>
              </a:rPr>
              <a:t>s:</a:t>
            </a:r>
            <a:endParaRPr baseline="3472" sz="1200">
              <a:latin typeface="Arial"/>
              <a:cs typeface="Arial"/>
            </a:endParaRPr>
          </a:p>
        </p:txBody>
      </p:sp>
      <p:sp>
        <p:nvSpPr>
          <p:cNvPr id="2852" name="object 2852"/>
          <p:cNvSpPr txBox="1"/>
          <p:nvPr/>
        </p:nvSpPr>
        <p:spPr>
          <a:xfrm rot="20280000">
            <a:off x="11817309" y="6952262"/>
            <a:ext cx="364572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-5">
                <a:latin typeface="Arial"/>
                <a:cs typeface="Arial"/>
              </a:rPr>
              <a:t>P</a:t>
            </a:r>
            <a:r>
              <a:rPr dirty="0" sz="800" spc="-185">
                <a:latin typeface="Arial"/>
                <a:cs typeface="Arial"/>
              </a:rPr>
              <a:t>O</a:t>
            </a:r>
            <a:r>
              <a:rPr dirty="0" sz="800" spc="-10">
                <a:latin typeface="Arial"/>
                <a:cs typeface="Arial"/>
              </a:rPr>
              <a:t>cc</a:t>
            </a:r>
            <a:r>
              <a:rPr dirty="0" sz="800" spc="-220">
                <a:latin typeface="Arial"/>
                <a:cs typeface="Arial"/>
              </a:rPr>
              <a:t>1</a:t>
            </a:r>
            <a:r>
              <a:rPr dirty="0" sz="800" spc="-235">
                <a:latin typeface="Arial"/>
                <a:cs typeface="Arial"/>
              </a:rPr>
              <a:t>1</a:t>
            </a:r>
            <a:r>
              <a:rPr dirty="0" sz="800" spc="-95">
                <a:latin typeface="Arial"/>
                <a:cs typeface="Arial"/>
              </a:rPr>
              <a:t>s:</a:t>
            </a:r>
            <a:endParaRPr sz="800">
              <a:latin typeface="Arial"/>
              <a:cs typeface="Arial"/>
            </a:endParaRPr>
          </a:p>
        </p:txBody>
      </p:sp>
      <p:sp>
        <p:nvSpPr>
          <p:cNvPr id="2853" name="object 2853"/>
          <p:cNvSpPr txBox="1"/>
          <p:nvPr/>
        </p:nvSpPr>
        <p:spPr>
          <a:xfrm>
            <a:off x="13410107" y="5530050"/>
            <a:ext cx="311785" cy="217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735">
              <a:lnSpc>
                <a:spcPts val="880"/>
              </a:lnSpc>
            </a:pPr>
            <a:r>
              <a:rPr dirty="0" sz="800" spc="105" i="1">
                <a:latin typeface="Arial"/>
                <a:cs typeface="Arial"/>
              </a:rPr>
              <a:t>Blm</a:t>
            </a:r>
            <a:r>
              <a:rPr dirty="0" sz="800" i="1">
                <a:latin typeface="Arial"/>
                <a:cs typeface="Arial"/>
              </a:rPr>
              <a:t>.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76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13</a:t>
            </a:r>
            <a:endParaRPr sz="700">
              <a:latin typeface="Arial"/>
              <a:cs typeface="Arial"/>
            </a:endParaRPr>
          </a:p>
        </p:txBody>
      </p:sp>
      <p:sp>
        <p:nvSpPr>
          <p:cNvPr id="2854" name="object 2854"/>
          <p:cNvSpPr txBox="1"/>
          <p:nvPr/>
        </p:nvSpPr>
        <p:spPr>
          <a:xfrm>
            <a:off x="5737378" y="8807995"/>
            <a:ext cx="271780" cy="1301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105" i="1">
                <a:latin typeface="Arial"/>
                <a:cs typeface="Arial"/>
              </a:rPr>
              <a:t>Blm</a:t>
            </a:r>
            <a:r>
              <a:rPr dirty="0" sz="800" i="1">
                <a:latin typeface="Arial"/>
                <a:cs typeface="Arial"/>
              </a:rPr>
              <a:t>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55" name="object 2855"/>
          <p:cNvSpPr txBox="1"/>
          <p:nvPr/>
        </p:nvSpPr>
        <p:spPr>
          <a:xfrm rot="20640000">
            <a:off x="10769063" y="3311245"/>
            <a:ext cx="21956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15">
                <a:latin typeface="Arial"/>
                <a:cs typeface="Arial"/>
              </a:rPr>
              <a:t>H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56" name="object 2856"/>
          <p:cNvSpPr txBox="1"/>
          <p:nvPr/>
        </p:nvSpPr>
        <p:spPr>
          <a:xfrm rot="20040000">
            <a:off x="3941208" y="7781246"/>
            <a:ext cx="127527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30">
                <a:latin typeface="Arial"/>
                <a:cs typeface="Arial"/>
              </a:rPr>
              <a:t>A</a:t>
            </a:r>
            <a:endParaRPr sz="700">
              <a:latin typeface="Arial"/>
              <a:cs typeface="Arial"/>
            </a:endParaRPr>
          </a:p>
        </p:txBody>
      </p:sp>
      <p:sp>
        <p:nvSpPr>
          <p:cNvPr id="2857" name="object 2857"/>
          <p:cNvSpPr txBox="1"/>
          <p:nvPr/>
        </p:nvSpPr>
        <p:spPr>
          <a:xfrm>
            <a:off x="993794" y="6233100"/>
            <a:ext cx="95250" cy="1301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10">
                <a:latin typeface="Arial"/>
                <a:cs typeface="Arial"/>
              </a:rPr>
              <a:t>A</a:t>
            </a:r>
            <a:endParaRPr sz="800">
              <a:latin typeface="Arial"/>
              <a:cs typeface="Arial"/>
            </a:endParaRPr>
          </a:p>
        </p:txBody>
      </p:sp>
      <p:sp>
        <p:nvSpPr>
          <p:cNvPr id="2858" name="object 2858"/>
          <p:cNvSpPr txBox="1"/>
          <p:nvPr/>
        </p:nvSpPr>
        <p:spPr>
          <a:xfrm>
            <a:off x="1384418" y="6281385"/>
            <a:ext cx="311785" cy="3016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69215">
              <a:lnSpc>
                <a:spcPct val="100000"/>
              </a:lnSpc>
            </a:pPr>
            <a:r>
              <a:rPr dirty="0" sz="800" spc="40">
                <a:latin typeface="Arial"/>
                <a:cs typeface="Arial"/>
              </a:rPr>
              <a:t>6p</a:t>
            </a:r>
            <a:r>
              <a:rPr dirty="0" sz="800">
                <a:latin typeface="Arial"/>
                <a:cs typeface="Arial"/>
              </a:rPr>
              <a:t>.</a:t>
            </a:r>
            <a:endParaRPr sz="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09"/>
              </a:spcBef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46</a:t>
            </a:r>
            <a:endParaRPr sz="700">
              <a:latin typeface="Arial"/>
              <a:cs typeface="Arial"/>
            </a:endParaRPr>
          </a:p>
        </p:txBody>
      </p:sp>
      <p:sp>
        <p:nvSpPr>
          <p:cNvPr id="2859" name="object 2859"/>
          <p:cNvSpPr txBox="1"/>
          <p:nvPr/>
        </p:nvSpPr>
        <p:spPr>
          <a:xfrm>
            <a:off x="1324987" y="6776606"/>
            <a:ext cx="180340" cy="1301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40">
                <a:latin typeface="Arial"/>
                <a:cs typeface="Arial"/>
              </a:rPr>
              <a:t>6p</a:t>
            </a:r>
            <a:r>
              <a:rPr dirty="0" sz="800">
                <a:latin typeface="Arial"/>
                <a:cs typeface="Arial"/>
              </a:rPr>
              <a:t>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60" name="object 2860"/>
          <p:cNvSpPr txBox="1"/>
          <p:nvPr/>
        </p:nvSpPr>
        <p:spPr>
          <a:xfrm>
            <a:off x="2752054" y="9177015"/>
            <a:ext cx="180340" cy="1301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40">
                <a:latin typeface="Arial"/>
                <a:cs typeface="Arial"/>
              </a:rPr>
              <a:t>6p</a:t>
            </a:r>
            <a:r>
              <a:rPr dirty="0" sz="800">
                <a:latin typeface="Arial"/>
                <a:cs typeface="Arial"/>
              </a:rPr>
              <a:t>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61" name="object 2861"/>
          <p:cNvSpPr txBox="1"/>
          <p:nvPr/>
        </p:nvSpPr>
        <p:spPr>
          <a:xfrm>
            <a:off x="10474217" y="9588939"/>
            <a:ext cx="256540" cy="2762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40">
                <a:latin typeface="Arial"/>
                <a:cs typeface="Arial"/>
              </a:rPr>
              <a:t>6p</a:t>
            </a:r>
            <a:r>
              <a:rPr dirty="0" sz="800">
                <a:latin typeface="Arial"/>
                <a:cs typeface="Arial"/>
              </a:rPr>
              <a:t>.</a:t>
            </a:r>
            <a:endParaRPr sz="800">
              <a:latin typeface="Arial"/>
              <a:cs typeface="Arial"/>
            </a:endParaRPr>
          </a:p>
          <a:p>
            <a:pPr marL="162560">
              <a:lnSpc>
                <a:spcPct val="100000"/>
              </a:lnSpc>
              <a:spcBef>
                <a:spcPts val="495"/>
              </a:spcBef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21</a:t>
            </a:r>
            <a:endParaRPr sz="550">
              <a:latin typeface="Arial"/>
              <a:cs typeface="Arial"/>
            </a:endParaRPr>
          </a:p>
        </p:txBody>
      </p:sp>
      <p:sp>
        <p:nvSpPr>
          <p:cNvPr id="2862" name="object 2862"/>
          <p:cNvSpPr txBox="1"/>
          <p:nvPr/>
        </p:nvSpPr>
        <p:spPr>
          <a:xfrm>
            <a:off x="11619478" y="8823903"/>
            <a:ext cx="180340" cy="1301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40">
                <a:latin typeface="Arial"/>
                <a:cs typeface="Arial"/>
              </a:rPr>
              <a:t>6p</a:t>
            </a:r>
            <a:r>
              <a:rPr dirty="0" sz="800">
                <a:latin typeface="Arial"/>
                <a:cs typeface="Arial"/>
              </a:rPr>
              <a:t>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63" name="object 2863"/>
          <p:cNvSpPr txBox="1"/>
          <p:nvPr/>
        </p:nvSpPr>
        <p:spPr>
          <a:xfrm>
            <a:off x="8924856" y="3847202"/>
            <a:ext cx="180340" cy="1301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40">
                <a:latin typeface="Arial"/>
                <a:cs typeface="Arial"/>
              </a:rPr>
              <a:t>6p</a:t>
            </a:r>
            <a:r>
              <a:rPr dirty="0" sz="800">
                <a:latin typeface="Arial"/>
                <a:cs typeface="Arial"/>
              </a:rPr>
              <a:t>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64" name="object 2864"/>
          <p:cNvSpPr txBox="1"/>
          <p:nvPr/>
        </p:nvSpPr>
        <p:spPr>
          <a:xfrm>
            <a:off x="9215174" y="3876634"/>
            <a:ext cx="95250" cy="1301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10">
                <a:latin typeface="Arial"/>
                <a:cs typeface="Arial"/>
              </a:rPr>
              <a:t>A</a:t>
            </a:r>
            <a:endParaRPr sz="800">
              <a:latin typeface="Arial"/>
              <a:cs typeface="Arial"/>
            </a:endParaRPr>
          </a:p>
        </p:txBody>
      </p:sp>
      <p:sp>
        <p:nvSpPr>
          <p:cNvPr id="2865" name="object 2865"/>
          <p:cNvSpPr txBox="1"/>
          <p:nvPr/>
        </p:nvSpPr>
        <p:spPr>
          <a:xfrm rot="4380000">
            <a:off x="10330333" y="3362162"/>
            <a:ext cx="290562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-75">
                <a:latin typeface="Arial"/>
                <a:cs typeface="Arial"/>
              </a:rPr>
              <a:t>naHp</a:t>
            </a:r>
            <a:r>
              <a:rPr dirty="0" sz="800" spc="-40">
                <a:latin typeface="Arial"/>
                <a:cs typeface="Arial"/>
              </a:rPr>
              <a:t>,</a:t>
            </a:r>
            <a:r>
              <a:rPr dirty="0" sz="800">
                <a:latin typeface="Arial"/>
                <a:cs typeface="Arial"/>
              </a:rPr>
              <a:t>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66" name="object 2866"/>
          <p:cNvSpPr txBox="1"/>
          <p:nvPr/>
        </p:nvSpPr>
        <p:spPr>
          <a:xfrm>
            <a:off x="8576091" y="10827105"/>
            <a:ext cx="343535" cy="2495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940"/>
              </a:lnSpc>
            </a:pPr>
            <a:r>
              <a:rPr dirty="0" sz="800">
                <a:latin typeface="Arial"/>
                <a:cs typeface="Arial"/>
              </a:rPr>
              <a:t>Bp</a:t>
            </a:r>
            <a:r>
              <a:rPr dirty="0" sz="800" spc="5">
                <a:latin typeface="Arial"/>
                <a:cs typeface="Arial"/>
              </a:rPr>
              <a:t>.3</a:t>
            </a:r>
            <a:r>
              <a:rPr dirty="0" sz="80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197</a:t>
            </a:r>
            <a:r>
              <a:rPr dirty="0" sz="800">
                <a:latin typeface="Arial"/>
                <a:cs typeface="Arial"/>
              </a:rPr>
              <a:t>.</a:t>
            </a:r>
            <a:r>
              <a:rPr dirty="0" sz="800">
                <a:latin typeface="Arial"/>
                <a:cs typeface="Arial"/>
              </a:rPr>
              <a:t>61</a:t>
            </a:r>
            <a:endParaRPr sz="800">
              <a:latin typeface="Arial"/>
              <a:cs typeface="Arial"/>
            </a:endParaRPr>
          </a:p>
        </p:txBody>
      </p:sp>
      <p:sp>
        <p:nvSpPr>
          <p:cNvPr id="2867" name="object 2867"/>
          <p:cNvSpPr txBox="1"/>
          <p:nvPr/>
        </p:nvSpPr>
        <p:spPr>
          <a:xfrm>
            <a:off x="11231662" y="7407491"/>
            <a:ext cx="343535" cy="2495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940"/>
              </a:lnSpc>
            </a:pPr>
            <a:r>
              <a:rPr dirty="0" sz="800">
                <a:latin typeface="Arial"/>
                <a:cs typeface="Arial"/>
              </a:rPr>
              <a:t>Bp</a:t>
            </a:r>
            <a:r>
              <a:rPr dirty="0" sz="800" spc="5">
                <a:latin typeface="Arial"/>
                <a:cs typeface="Arial"/>
              </a:rPr>
              <a:t>.5</a:t>
            </a:r>
            <a:r>
              <a:rPr dirty="0" sz="80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199</a:t>
            </a:r>
            <a:r>
              <a:rPr dirty="0" sz="800">
                <a:latin typeface="Arial"/>
                <a:cs typeface="Arial"/>
              </a:rPr>
              <a:t>.</a:t>
            </a:r>
            <a:r>
              <a:rPr dirty="0" sz="800">
                <a:latin typeface="Arial"/>
                <a:cs typeface="Arial"/>
              </a:rPr>
              <a:t>02</a:t>
            </a:r>
            <a:endParaRPr sz="800">
              <a:latin typeface="Arial"/>
              <a:cs typeface="Arial"/>
            </a:endParaRPr>
          </a:p>
        </p:txBody>
      </p:sp>
      <p:sp>
        <p:nvSpPr>
          <p:cNvPr id="2868" name="object 2868"/>
          <p:cNvSpPr txBox="1"/>
          <p:nvPr/>
        </p:nvSpPr>
        <p:spPr>
          <a:xfrm rot="15600000">
            <a:off x="13311953" y="3156020"/>
            <a:ext cx="214439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-5">
                <a:solidFill>
                  <a:srgbClr val="804000"/>
                </a:solidFill>
                <a:latin typeface="Arial"/>
                <a:cs typeface="Arial"/>
              </a:rPr>
              <a:t>19</a:t>
            </a:r>
            <a:r>
              <a:rPr dirty="0" sz="800" spc="5">
                <a:solidFill>
                  <a:srgbClr val="804000"/>
                </a:solidFill>
                <a:latin typeface="Arial"/>
                <a:cs typeface="Arial"/>
              </a:rPr>
              <a:t>8</a:t>
            </a:r>
            <a:endParaRPr sz="800">
              <a:latin typeface="Arial"/>
              <a:cs typeface="Arial"/>
            </a:endParaRPr>
          </a:p>
        </p:txBody>
      </p:sp>
      <p:sp>
        <p:nvSpPr>
          <p:cNvPr id="2869" name="object 2869"/>
          <p:cNvSpPr txBox="1"/>
          <p:nvPr/>
        </p:nvSpPr>
        <p:spPr>
          <a:xfrm rot="16620000">
            <a:off x="14672618" y="8173577"/>
            <a:ext cx="213922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-5">
                <a:solidFill>
                  <a:srgbClr val="804000"/>
                </a:solidFill>
                <a:latin typeface="Arial"/>
                <a:cs typeface="Arial"/>
              </a:rPr>
              <a:t>19</a:t>
            </a:r>
            <a:r>
              <a:rPr dirty="0" sz="800" spc="5">
                <a:solidFill>
                  <a:srgbClr val="804000"/>
                </a:solidFill>
                <a:latin typeface="Arial"/>
                <a:cs typeface="Arial"/>
              </a:rPr>
              <a:t>8</a:t>
            </a:r>
            <a:endParaRPr sz="800">
              <a:latin typeface="Arial"/>
              <a:cs typeface="Arial"/>
            </a:endParaRPr>
          </a:p>
        </p:txBody>
      </p:sp>
      <p:sp>
        <p:nvSpPr>
          <p:cNvPr id="2870" name="object 2870"/>
          <p:cNvSpPr txBox="1"/>
          <p:nvPr/>
        </p:nvSpPr>
        <p:spPr>
          <a:xfrm rot="18900000">
            <a:off x="14509024" y="10932708"/>
            <a:ext cx="214071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-10">
                <a:solidFill>
                  <a:srgbClr val="804000"/>
                </a:solidFill>
                <a:latin typeface="Arial"/>
                <a:cs typeface="Arial"/>
              </a:rPr>
              <a:t>19</a:t>
            </a:r>
            <a:r>
              <a:rPr dirty="0" sz="800" spc="5">
                <a:solidFill>
                  <a:srgbClr val="804000"/>
                </a:solidFill>
                <a:latin typeface="Arial"/>
                <a:cs typeface="Arial"/>
              </a:rPr>
              <a:t>8</a:t>
            </a:r>
            <a:endParaRPr sz="800">
              <a:latin typeface="Arial"/>
              <a:cs typeface="Arial"/>
            </a:endParaRPr>
          </a:p>
        </p:txBody>
      </p:sp>
      <p:sp>
        <p:nvSpPr>
          <p:cNvPr id="2871" name="object 2871"/>
          <p:cNvSpPr txBox="1"/>
          <p:nvPr/>
        </p:nvSpPr>
        <p:spPr>
          <a:xfrm rot="540000">
            <a:off x="10447759" y="10169274"/>
            <a:ext cx="214808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-5">
                <a:solidFill>
                  <a:srgbClr val="804000"/>
                </a:solidFill>
                <a:latin typeface="Arial"/>
                <a:cs typeface="Arial"/>
              </a:rPr>
              <a:t>19</a:t>
            </a:r>
            <a:r>
              <a:rPr dirty="0" sz="800" spc="5">
                <a:solidFill>
                  <a:srgbClr val="804000"/>
                </a:solidFill>
                <a:latin typeface="Arial"/>
                <a:cs typeface="Arial"/>
              </a:rPr>
              <a:t>8</a:t>
            </a:r>
            <a:endParaRPr sz="800">
              <a:latin typeface="Arial"/>
              <a:cs typeface="Arial"/>
            </a:endParaRPr>
          </a:p>
        </p:txBody>
      </p:sp>
      <p:sp>
        <p:nvSpPr>
          <p:cNvPr id="2872" name="object 2872"/>
          <p:cNvSpPr txBox="1"/>
          <p:nvPr/>
        </p:nvSpPr>
        <p:spPr>
          <a:xfrm rot="21000000">
            <a:off x="8414611" y="10429546"/>
            <a:ext cx="214439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-5">
                <a:solidFill>
                  <a:srgbClr val="804000"/>
                </a:solidFill>
                <a:latin typeface="Arial"/>
                <a:cs typeface="Arial"/>
              </a:rPr>
              <a:t>19</a:t>
            </a:r>
            <a:r>
              <a:rPr dirty="0" sz="800" spc="5">
                <a:solidFill>
                  <a:srgbClr val="804000"/>
                </a:solidFill>
                <a:latin typeface="Arial"/>
                <a:cs typeface="Arial"/>
              </a:rPr>
              <a:t>8</a:t>
            </a:r>
            <a:endParaRPr sz="800">
              <a:latin typeface="Arial"/>
              <a:cs typeface="Arial"/>
            </a:endParaRPr>
          </a:p>
        </p:txBody>
      </p:sp>
      <p:sp>
        <p:nvSpPr>
          <p:cNvPr id="2873" name="object 2873"/>
          <p:cNvSpPr txBox="1"/>
          <p:nvPr/>
        </p:nvSpPr>
        <p:spPr>
          <a:xfrm rot="660000">
            <a:off x="5751655" y="10032212"/>
            <a:ext cx="214808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-5">
                <a:solidFill>
                  <a:srgbClr val="804000"/>
                </a:solidFill>
                <a:latin typeface="Arial"/>
                <a:cs typeface="Arial"/>
              </a:rPr>
              <a:t>19</a:t>
            </a:r>
            <a:r>
              <a:rPr dirty="0" sz="800" spc="5">
                <a:solidFill>
                  <a:srgbClr val="804000"/>
                </a:solidFill>
                <a:latin typeface="Arial"/>
                <a:cs typeface="Arial"/>
              </a:rPr>
              <a:t>8</a:t>
            </a:r>
            <a:endParaRPr sz="800">
              <a:latin typeface="Arial"/>
              <a:cs typeface="Arial"/>
            </a:endParaRPr>
          </a:p>
        </p:txBody>
      </p:sp>
      <p:sp>
        <p:nvSpPr>
          <p:cNvPr id="2874" name="object 2874"/>
          <p:cNvSpPr txBox="1"/>
          <p:nvPr/>
        </p:nvSpPr>
        <p:spPr>
          <a:xfrm rot="20280000">
            <a:off x="3325663" y="9782885"/>
            <a:ext cx="214589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-15">
                <a:solidFill>
                  <a:srgbClr val="804000"/>
                </a:solidFill>
                <a:latin typeface="Arial"/>
                <a:cs typeface="Arial"/>
              </a:rPr>
              <a:t>1</a:t>
            </a:r>
            <a:r>
              <a:rPr dirty="0" sz="800" spc="-10">
                <a:solidFill>
                  <a:srgbClr val="804000"/>
                </a:solidFill>
                <a:latin typeface="Arial"/>
                <a:cs typeface="Arial"/>
              </a:rPr>
              <a:t>9</a:t>
            </a:r>
            <a:r>
              <a:rPr dirty="0" sz="800" spc="5">
                <a:solidFill>
                  <a:srgbClr val="804000"/>
                </a:solidFill>
                <a:latin typeface="Arial"/>
                <a:cs typeface="Arial"/>
              </a:rPr>
              <a:t>8</a:t>
            </a:r>
            <a:endParaRPr sz="800">
              <a:latin typeface="Arial"/>
              <a:cs typeface="Arial"/>
            </a:endParaRPr>
          </a:p>
        </p:txBody>
      </p:sp>
      <p:sp>
        <p:nvSpPr>
          <p:cNvPr id="2875" name="object 2875"/>
          <p:cNvSpPr txBox="1"/>
          <p:nvPr/>
        </p:nvSpPr>
        <p:spPr>
          <a:xfrm rot="900000">
            <a:off x="1418384" y="8032848"/>
            <a:ext cx="214956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-15">
                <a:solidFill>
                  <a:srgbClr val="804000"/>
                </a:solidFill>
                <a:latin typeface="Arial"/>
                <a:cs typeface="Arial"/>
              </a:rPr>
              <a:t>1</a:t>
            </a:r>
            <a:r>
              <a:rPr dirty="0" sz="800" spc="-10">
                <a:solidFill>
                  <a:srgbClr val="804000"/>
                </a:solidFill>
                <a:latin typeface="Arial"/>
                <a:cs typeface="Arial"/>
              </a:rPr>
              <a:t>9</a:t>
            </a:r>
            <a:r>
              <a:rPr dirty="0" sz="800" spc="5">
                <a:solidFill>
                  <a:srgbClr val="804000"/>
                </a:solidFill>
                <a:latin typeface="Arial"/>
                <a:cs typeface="Arial"/>
              </a:rPr>
              <a:t>8</a:t>
            </a:r>
            <a:endParaRPr sz="800">
              <a:latin typeface="Arial"/>
              <a:cs typeface="Arial"/>
            </a:endParaRPr>
          </a:p>
        </p:txBody>
      </p:sp>
      <p:sp>
        <p:nvSpPr>
          <p:cNvPr id="2876" name="object 2876"/>
          <p:cNvSpPr txBox="1"/>
          <p:nvPr/>
        </p:nvSpPr>
        <p:spPr>
          <a:xfrm rot="3240000">
            <a:off x="8562176" y="2720831"/>
            <a:ext cx="214956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-10">
                <a:solidFill>
                  <a:srgbClr val="804000"/>
                </a:solidFill>
                <a:latin typeface="Arial"/>
                <a:cs typeface="Arial"/>
              </a:rPr>
              <a:t>20</a:t>
            </a:r>
            <a:r>
              <a:rPr dirty="0" sz="800" spc="5">
                <a:solidFill>
                  <a:srgbClr val="804000"/>
                </a:solidFill>
                <a:latin typeface="Arial"/>
                <a:cs typeface="Arial"/>
              </a:rPr>
              <a:t>0</a:t>
            </a:r>
            <a:endParaRPr sz="800">
              <a:latin typeface="Arial"/>
              <a:cs typeface="Arial"/>
            </a:endParaRPr>
          </a:p>
        </p:txBody>
      </p:sp>
      <p:sp>
        <p:nvSpPr>
          <p:cNvPr id="2877" name="object 2877"/>
          <p:cNvSpPr txBox="1"/>
          <p:nvPr/>
        </p:nvSpPr>
        <p:spPr>
          <a:xfrm>
            <a:off x="13808093" y="3795554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A6A600"/>
                </a:solidFill>
                <a:latin typeface="Arial"/>
                <a:cs typeface="Arial"/>
              </a:rPr>
              <a:t>34</a:t>
            </a:r>
            <a:endParaRPr sz="550">
              <a:latin typeface="Arial"/>
              <a:cs typeface="Arial"/>
            </a:endParaRPr>
          </a:p>
        </p:txBody>
      </p:sp>
      <p:sp>
        <p:nvSpPr>
          <p:cNvPr id="2878" name="object 2878"/>
          <p:cNvSpPr txBox="1"/>
          <p:nvPr/>
        </p:nvSpPr>
        <p:spPr>
          <a:xfrm>
            <a:off x="13618353" y="4138454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A6A600"/>
                </a:solidFill>
                <a:latin typeface="Arial"/>
                <a:cs typeface="Arial"/>
              </a:rPr>
              <a:t>46</a:t>
            </a:r>
            <a:endParaRPr sz="550">
              <a:latin typeface="Arial"/>
              <a:cs typeface="Arial"/>
            </a:endParaRPr>
          </a:p>
        </p:txBody>
      </p:sp>
      <p:sp>
        <p:nvSpPr>
          <p:cNvPr id="2879" name="object 2879"/>
          <p:cNvSpPr txBox="1"/>
          <p:nvPr/>
        </p:nvSpPr>
        <p:spPr>
          <a:xfrm>
            <a:off x="12520473" y="4180225"/>
            <a:ext cx="375920" cy="2965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64135">
              <a:lnSpc>
                <a:spcPct val="100000"/>
              </a:lnSpc>
            </a:pPr>
            <a:r>
              <a:rPr dirty="0" sz="550" spc="5" i="1">
                <a:solidFill>
                  <a:srgbClr val="A6A600"/>
                </a:solidFill>
                <a:latin typeface="Arial"/>
                <a:cs typeface="Arial"/>
              </a:rPr>
              <a:t>34</a:t>
            </a:r>
            <a:endParaRPr sz="550">
              <a:latin typeface="Arial"/>
              <a:cs typeface="Arial"/>
            </a:endParaRPr>
          </a:p>
          <a:p>
            <a:pPr marL="76200">
              <a:lnSpc>
                <a:spcPts val="760"/>
              </a:lnSpc>
              <a:spcBef>
                <a:spcPts val="215"/>
              </a:spcBef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85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ts val="580"/>
              </a:lnSpc>
            </a:pPr>
            <a:r>
              <a:rPr dirty="0" sz="550" spc="5" i="1">
                <a:solidFill>
                  <a:srgbClr val="A6A600"/>
                </a:solidFill>
                <a:latin typeface="Arial"/>
                <a:cs typeface="Arial"/>
              </a:rPr>
              <a:t>30</a:t>
            </a:r>
            <a:endParaRPr sz="550">
              <a:latin typeface="Arial"/>
              <a:cs typeface="Arial"/>
            </a:endParaRPr>
          </a:p>
        </p:txBody>
      </p:sp>
      <p:sp>
        <p:nvSpPr>
          <p:cNvPr id="2880" name="object 2880"/>
          <p:cNvSpPr txBox="1"/>
          <p:nvPr/>
        </p:nvSpPr>
        <p:spPr>
          <a:xfrm>
            <a:off x="12288857" y="4277637"/>
            <a:ext cx="205104" cy="1301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5">
                <a:latin typeface="Arial"/>
                <a:cs typeface="Arial"/>
              </a:rPr>
              <a:t>-</a:t>
            </a:r>
            <a:r>
              <a:rPr dirty="0" sz="800">
                <a:latin typeface="Arial"/>
                <a:cs typeface="Arial"/>
              </a:rPr>
              <a:t>1</a:t>
            </a:r>
            <a:r>
              <a:rPr dirty="0" sz="800" spc="5">
                <a:latin typeface="Arial"/>
                <a:cs typeface="Arial"/>
              </a:rPr>
              <a:t>.1</a:t>
            </a:r>
            <a:endParaRPr sz="800">
              <a:latin typeface="Arial"/>
              <a:cs typeface="Arial"/>
            </a:endParaRPr>
          </a:p>
        </p:txBody>
      </p:sp>
      <p:sp>
        <p:nvSpPr>
          <p:cNvPr id="2881" name="object 2881"/>
          <p:cNvSpPr txBox="1"/>
          <p:nvPr/>
        </p:nvSpPr>
        <p:spPr>
          <a:xfrm>
            <a:off x="14203396" y="3833636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A6A600"/>
                </a:solidFill>
                <a:latin typeface="Arial"/>
                <a:cs typeface="Arial"/>
              </a:rPr>
              <a:t>30</a:t>
            </a:r>
            <a:endParaRPr sz="550">
              <a:latin typeface="Arial"/>
              <a:cs typeface="Arial"/>
            </a:endParaRPr>
          </a:p>
        </p:txBody>
      </p:sp>
      <p:sp>
        <p:nvSpPr>
          <p:cNvPr id="2882" name="object 2882"/>
          <p:cNvSpPr txBox="1"/>
          <p:nvPr/>
        </p:nvSpPr>
        <p:spPr>
          <a:xfrm>
            <a:off x="13126635" y="3835125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406F"/>
                </a:solidFill>
                <a:latin typeface="Arial"/>
                <a:cs typeface="Arial"/>
              </a:rPr>
              <a:t>19</a:t>
            </a:r>
            <a:endParaRPr sz="550">
              <a:latin typeface="Arial"/>
              <a:cs typeface="Arial"/>
            </a:endParaRPr>
          </a:p>
        </p:txBody>
      </p:sp>
      <p:sp>
        <p:nvSpPr>
          <p:cNvPr id="2883" name="object 2883"/>
          <p:cNvSpPr txBox="1"/>
          <p:nvPr/>
        </p:nvSpPr>
        <p:spPr>
          <a:xfrm>
            <a:off x="14185560" y="4580489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00A6A6"/>
                </a:solidFill>
                <a:latin typeface="Arial"/>
                <a:cs typeface="Arial"/>
              </a:rPr>
              <a:t>22</a:t>
            </a:r>
            <a:endParaRPr sz="550">
              <a:latin typeface="Arial"/>
              <a:cs typeface="Arial"/>
            </a:endParaRPr>
          </a:p>
        </p:txBody>
      </p:sp>
      <p:sp>
        <p:nvSpPr>
          <p:cNvPr id="2884" name="object 2884"/>
          <p:cNvSpPr txBox="1"/>
          <p:nvPr/>
        </p:nvSpPr>
        <p:spPr>
          <a:xfrm>
            <a:off x="14414591" y="4120071"/>
            <a:ext cx="243204" cy="241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49225">
              <a:lnSpc>
                <a:spcPct val="100000"/>
              </a:lnSpc>
            </a:pPr>
            <a:r>
              <a:rPr dirty="0" sz="550" spc="5" i="1">
                <a:solidFill>
                  <a:srgbClr val="4000FF"/>
                </a:solidFill>
                <a:latin typeface="Arial"/>
                <a:cs typeface="Arial"/>
              </a:rPr>
              <a:t>15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dirty="0" baseline="-15151" sz="825" spc="7" i="1">
                <a:solidFill>
                  <a:srgbClr val="4000FF"/>
                </a:solidFill>
                <a:latin typeface="Arial"/>
                <a:cs typeface="Arial"/>
              </a:rPr>
              <a:t>1</a:t>
            </a:r>
            <a:r>
              <a:rPr dirty="0" baseline="-15151" sz="825" spc="67" i="1">
                <a:solidFill>
                  <a:srgbClr val="4000FF"/>
                </a:solidFill>
                <a:latin typeface="Arial"/>
                <a:cs typeface="Arial"/>
              </a:rPr>
              <a:t>9</a:t>
            </a:r>
            <a:r>
              <a:rPr dirty="0" sz="550" spc="5" i="1">
                <a:solidFill>
                  <a:srgbClr val="4000FF"/>
                </a:solidFill>
                <a:latin typeface="Arial"/>
                <a:cs typeface="Arial"/>
              </a:rPr>
              <a:t>21</a:t>
            </a:r>
            <a:endParaRPr sz="550">
              <a:latin typeface="Arial"/>
              <a:cs typeface="Arial"/>
            </a:endParaRPr>
          </a:p>
        </p:txBody>
      </p:sp>
      <p:sp>
        <p:nvSpPr>
          <p:cNvPr id="2885" name="object 2885"/>
          <p:cNvSpPr txBox="1"/>
          <p:nvPr/>
        </p:nvSpPr>
        <p:spPr>
          <a:xfrm>
            <a:off x="5422436" y="4939641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00BEFF"/>
                </a:solidFill>
                <a:latin typeface="Arial"/>
                <a:cs typeface="Arial"/>
              </a:rPr>
              <a:t>43</a:t>
            </a:r>
            <a:endParaRPr sz="550">
              <a:latin typeface="Arial"/>
              <a:cs typeface="Arial"/>
            </a:endParaRPr>
          </a:p>
        </p:txBody>
      </p:sp>
      <p:sp>
        <p:nvSpPr>
          <p:cNvPr id="2886" name="object 2886"/>
          <p:cNvSpPr txBox="1"/>
          <p:nvPr/>
        </p:nvSpPr>
        <p:spPr>
          <a:xfrm>
            <a:off x="5960654" y="5699848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00BEFF"/>
                </a:solidFill>
                <a:latin typeface="Arial"/>
                <a:cs typeface="Arial"/>
              </a:rPr>
              <a:t>35</a:t>
            </a:r>
            <a:endParaRPr sz="550">
              <a:latin typeface="Arial"/>
              <a:cs typeface="Arial"/>
            </a:endParaRPr>
          </a:p>
        </p:txBody>
      </p:sp>
      <p:sp>
        <p:nvSpPr>
          <p:cNvPr id="2887" name="object 2887"/>
          <p:cNvSpPr txBox="1"/>
          <p:nvPr/>
        </p:nvSpPr>
        <p:spPr>
          <a:xfrm>
            <a:off x="5984979" y="5737850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00BEFF"/>
                </a:solidFill>
                <a:latin typeface="Arial"/>
                <a:cs typeface="Arial"/>
              </a:rPr>
              <a:t>37</a:t>
            </a:r>
            <a:endParaRPr sz="550">
              <a:latin typeface="Arial"/>
              <a:cs typeface="Arial"/>
            </a:endParaRPr>
          </a:p>
        </p:txBody>
      </p:sp>
      <p:sp>
        <p:nvSpPr>
          <p:cNvPr id="2888" name="object 2888"/>
          <p:cNvSpPr txBox="1"/>
          <p:nvPr/>
        </p:nvSpPr>
        <p:spPr>
          <a:xfrm>
            <a:off x="2307332" y="4992473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25001D"/>
                </a:solidFill>
                <a:latin typeface="Arial"/>
                <a:cs typeface="Arial"/>
              </a:rPr>
              <a:t>50</a:t>
            </a:r>
            <a:endParaRPr sz="550">
              <a:latin typeface="Arial"/>
              <a:cs typeface="Arial"/>
            </a:endParaRPr>
          </a:p>
        </p:txBody>
      </p:sp>
      <p:sp>
        <p:nvSpPr>
          <p:cNvPr id="2889" name="object 2889"/>
          <p:cNvSpPr txBox="1"/>
          <p:nvPr/>
        </p:nvSpPr>
        <p:spPr>
          <a:xfrm>
            <a:off x="3653656" y="4242149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25001D"/>
                </a:solidFill>
                <a:latin typeface="Arial"/>
                <a:cs typeface="Arial"/>
              </a:rPr>
              <a:t>27</a:t>
            </a:r>
            <a:endParaRPr sz="550">
              <a:latin typeface="Arial"/>
              <a:cs typeface="Arial"/>
            </a:endParaRPr>
          </a:p>
        </p:txBody>
      </p:sp>
      <p:sp>
        <p:nvSpPr>
          <p:cNvPr id="2890" name="object 2890"/>
          <p:cNvSpPr txBox="1"/>
          <p:nvPr/>
        </p:nvSpPr>
        <p:spPr>
          <a:xfrm>
            <a:off x="9348354" y="3587606"/>
            <a:ext cx="269240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30303" sz="825" spc="7" i="1">
                <a:solidFill>
                  <a:srgbClr val="25001D"/>
                </a:solidFill>
                <a:latin typeface="Arial"/>
                <a:cs typeface="Arial"/>
              </a:rPr>
              <a:t>4</a:t>
            </a:r>
            <a:r>
              <a:rPr dirty="0" baseline="-30303" sz="825" spc="15" i="1">
                <a:solidFill>
                  <a:srgbClr val="25001D"/>
                </a:solidFill>
                <a:latin typeface="Arial"/>
                <a:cs typeface="Arial"/>
              </a:rPr>
              <a:t>8</a:t>
            </a:r>
            <a:r>
              <a:rPr dirty="0" baseline="-30303" sz="825" i="1">
                <a:solidFill>
                  <a:srgbClr val="25001D"/>
                </a:solidFill>
                <a:latin typeface="Arial"/>
                <a:cs typeface="Arial"/>
              </a:rPr>
              <a:t>   </a:t>
            </a:r>
            <a:r>
              <a:rPr dirty="0" baseline="-30303" sz="825" spc="44" i="1">
                <a:solidFill>
                  <a:srgbClr val="25001D"/>
                </a:solidFill>
                <a:latin typeface="Arial"/>
                <a:cs typeface="Arial"/>
              </a:rPr>
              <a:t> </a:t>
            </a:r>
            <a:r>
              <a:rPr dirty="0" sz="550" spc="5" i="1">
                <a:solidFill>
                  <a:srgbClr val="25001D"/>
                </a:solidFill>
                <a:latin typeface="Arial"/>
                <a:cs typeface="Arial"/>
              </a:rPr>
              <a:t>50</a:t>
            </a:r>
            <a:endParaRPr sz="550">
              <a:latin typeface="Arial"/>
              <a:cs typeface="Arial"/>
            </a:endParaRPr>
          </a:p>
        </p:txBody>
      </p:sp>
      <p:sp>
        <p:nvSpPr>
          <p:cNvPr id="2891" name="object 2891"/>
          <p:cNvSpPr txBox="1"/>
          <p:nvPr/>
        </p:nvSpPr>
        <p:spPr>
          <a:xfrm>
            <a:off x="5469784" y="7095196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25001D"/>
                </a:solidFill>
                <a:latin typeface="Arial"/>
                <a:cs typeface="Arial"/>
              </a:rPr>
              <a:t>50</a:t>
            </a:r>
            <a:endParaRPr sz="550">
              <a:latin typeface="Arial"/>
              <a:cs typeface="Arial"/>
            </a:endParaRPr>
          </a:p>
        </p:txBody>
      </p:sp>
      <p:sp>
        <p:nvSpPr>
          <p:cNvPr id="2892" name="object 2892"/>
          <p:cNvSpPr txBox="1"/>
          <p:nvPr/>
        </p:nvSpPr>
        <p:spPr>
          <a:xfrm>
            <a:off x="5486505" y="7623545"/>
            <a:ext cx="248920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25001D"/>
                </a:solidFill>
                <a:latin typeface="Arial"/>
                <a:cs typeface="Arial"/>
              </a:rPr>
              <a:t>4</a:t>
            </a:r>
            <a:r>
              <a:rPr dirty="0" sz="550" spc="10" i="1">
                <a:solidFill>
                  <a:srgbClr val="25001D"/>
                </a:solidFill>
                <a:latin typeface="Arial"/>
                <a:cs typeface="Arial"/>
              </a:rPr>
              <a:t>0</a:t>
            </a:r>
            <a:r>
              <a:rPr dirty="0" sz="550" i="1">
                <a:solidFill>
                  <a:srgbClr val="25001D"/>
                </a:solidFill>
                <a:latin typeface="Arial"/>
                <a:cs typeface="Arial"/>
              </a:rPr>
              <a:t>  </a:t>
            </a:r>
            <a:r>
              <a:rPr dirty="0" sz="550" spc="20" i="1">
                <a:solidFill>
                  <a:srgbClr val="25001D"/>
                </a:solidFill>
                <a:latin typeface="Arial"/>
                <a:cs typeface="Arial"/>
              </a:rPr>
              <a:t> </a:t>
            </a:r>
            <a:r>
              <a:rPr dirty="0" baseline="-15151" sz="825" spc="7" i="1">
                <a:solidFill>
                  <a:srgbClr val="80406F"/>
                </a:solidFill>
                <a:latin typeface="Arial"/>
                <a:cs typeface="Arial"/>
              </a:rPr>
              <a:t>60</a:t>
            </a:r>
            <a:endParaRPr baseline="-15151" sz="825">
              <a:latin typeface="Arial"/>
              <a:cs typeface="Arial"/>
            </a:endParaRPr>
          </a:p>
        </p:txBody>
      </p:sp>
      <p:sp>
        <p:nvSpPr>
          <p:cNvPr id="2893" name="object 2893"/>
          <p:cNvSpPr txBox="1"/>
          <p:nvPr/>
        </p:nvSpPr>
        <p:spPr>
          <a:xfrm>
            <a:off x="5408208" y="6483992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25001D"/>
                </a:solidFill>
                <a:latin typeface="Arial"/>
                <a:cs typeface="Arial"/>
              </a:rPr>
              <a:t>58</a:t>
            </a:r>
            <a:endParaRPr sz="550">
              <a:latin typeface="Arial"/>
              <a:cs typeface="Arial"/>
            </a:endParaRPr>
          </a:p>
        </p:txBody>
      </p:sp>
      <p:sp>
        <p:nvSpPr>
          <p:cNvPr id="2894" name="object 2894"/>
          <p:cNvSpPr txBox="1"/>
          <p:nvPr/>
        </p:nvSpPr>
        <p:spPr>
          <a:xfrm>
            <a:off x="5697847" y="6363121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25001D"/>
                </a:solidFill>
                <a:latin typeface="Arial"/>
                <a:cs typeface="Arial"/>
              </a:rPr>
              <a:t>47</a:t>
            </a:r>
            <a:endParaRPr sz="550">
              <a:latin typeface="Arial"/>
              <a:cs typeface="Arial"/>
            </a:endParaRPr>
          </a:p>
        </p:txBody>
      </p:sp>
      <p:sp>
        <p:nvSpPr>
          <p:cNvPr id="2895" name="object 2895"/>
          <p:cNvSpPr txBox="1"/>
          <p:nvPr/>
        </p:nvSpPr>
        <p:spPr>
          <a:xfrm>
            <a:off x="6144922" y="5951084"/>
            <a:ext cx="362585" cy="2012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23520">
              <a:lnSpc>
                <a:spcPts val="580"/>
              </a:lnSpc>
            </a:pPr>
            <a:r>
              <a:rPr dirty="0" sz="550" spc="5" i="1">
                <a:solidFill>
                  <a:srgbClr val="25001D"/>
                </a:solidFill>
                <a:latin typeface="Arial"/>
                <a:cs typeface="Arial"/>
              </a:rPr>
              <a:t>33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ts val="880"/>
              </a:lnSpc>
            </a:pPr>
            <a:r>
              <a:rPr dirty="0" sz="800" spc="5" i="1">
                <a:latin typeface="Arial"/>
                <a:cs typeface="Arial"/>
              </a:rPr>
              <a:t>6</a:t>
            </a:r>
            <a:r>
              <a:rPr dirty="0" sz="800" i="1">
                <a:latin typeface="Arial"/>
                <a:cs typeface="Arial"/>
              </a:rPr>
              <a:t>epe</a:t>
            </a:r>
            <a:r>
              <a:rPr dirty="0" sz="800" spc="-75" i="1">
                <a:latin typeface="Arial"/>
                <a:cs typeface="Arial"/>
              </a:rPr>
              <a:t>3</a:t>
            </a:r>
            <a:r>
              <a:rPr dirty="0" sz="800" spc="5" i="1">
                <a:latin typeface="Arial"/>
                <a:cs typeface="Arial"/>
              </a:rPr>
              <a:t>a</a:t>
            </a:r>
            <a:endParaRPr sz="800">
              <a:latin typeface="Arial"/>
              <a:cs typeface="Arial"/>
            </a:endParaRPr>
          </a:p>
        </p:txBody>
      </p:sp>
      <p:sp>
        <p:nvSpPr>
          <p:cNvPr id="2896" name="object 2896"/>
          <p:cNvSpPr txBox="1"/>
          <p:nvPr/>
        </p:nvSpPr>
        <p:spPr>
          <a:xfrm>
            <a:off x="6413966" y="6328150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25001D"/>
                </a:solidFill>
                <a:latin typeface="Arial"/>
                <a:cs typeface="Arial"/>
              </a:rPr>
              <a:t>40</a:t>
            </a:r>
            <a:endParaRPr sz="550">
              <a:latin typeface="Arial"/>
              <a:cs typeface="Arial"/>
            </a:endParaRPr>
          </a:p>
        </p:txBody>
      </p:sp>
      <p:sp>
        <p:nvSpPr>
          <p:cNvPr id="2897" name="object 2897"/>
          <p:cNvSpPr txBox="1"/>
          <p:nvPr/>
        </p:nvSpPr>
        <p:spPr>
          <a:xfrm>
            <a:off x="6217829" y="6417093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25001D"/>
                </a:solidFill>
                <a:latin typeface="Arial"/>
                <a:cs typeface="Arial"/>
              </a:rPr>
              <a:t>25</a:t>
            </a:r>
            <a:endParaRPr sz="550">
              <a:latin typeface="Arial"/>
              <a:cs typeface="Arial"/>
            </a:endParaRPr>
          </a:p>
        </p:txBody>
      </p:sp>
      <p:sp>
        <p:nvSpPr>
          <p:cNvPr id="2898" name="object 2898"/>
          <p:cNvSpPr txBox="1"/>
          <p:nvPr/>
        </p:nvSpPr>
        <p:spPr>
          <a:xfrm>
            <a:off x="6150166" y="6796440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25001D"/>
                </a:solidFill>
                <a:latin typeface="Arial"/>
                <a:cs typeface="Arial"/>
              </a:rPr>
              <a:t>27</a:t>
            </a:r>
            <a:endParaRPr sz="550">
              <a:latin typeface="Arial"/>
              <a:cs typeface="Arial"/>
            </a:endParaRPr>
          </a:p>
        </p:txBody>
      </p:sp>
      <p:sp>
        <p:nvSpPr>
          <p:cNvPr id="2899" name="object 2899"/>
          <p:cNvSpPr txBox="1"/>
          <p:nvPr/>
        </p:nvSpPr>
        <p:spPr>
          <a:xfrm>
            <a:off x="6233035" y="7045784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25001D"/>
                </a:solidFill>
                <a:latin typeface="Arial"/>
                <a:cs typeface="Arial"/>
              </a:rPr>
              <a:t>46</a:t>
            </a:r>
            <a:endParaRPr sz="550">
              <a:latin typeface="Arial"/>
              <a:cs typeface="Arial"/>
            </a:endParaRPr>
          </a:p>
        </p:txBody>
      </p:sp>
      <p:sp>
        <p:nvSpPr>
          <p:cNvPr id="2900" name="object 2900"/>
          <p:cNvSpPr txBox="1"/>
          <p:nvPr/>
        </p:nvSpPr>
        <p:spPr>
          <a:xfrm>
            <a:off x="6758340" y="6521243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25001D"/>
                </a:solidFill>
                <a:latin typeface="Arial"/>
                <a:cs typeface="Arial"/>
              </a:rPr>
              <a:t>30</a:t>
            </a:r>
            <a:endParaRPr sz="550">
              <a:latin typeface="Arial"/>
              <a:cs typeface="Arial"/>
            </a:endParaRPr>
          </a:p>
        </p:txBody>
      </p:sp>
      <p:sp>
        <p:nvSpPr>
          <p:cNvPr id="2901" name="object 2901"/>
          <p:cNvSpPr txBox="1"/>
          <p:nvPr/>
        </p:nvSpPr>
        <p:spPr>
          <a:xfrm>
            <a:off x="7659184" y="6341076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25001D"/>
                </a:solidFill>
                <a:latin typeface="Arial"/>
                <a:cs typeface="Arial"/>
              </a:rPr>
              <a:t>38</a:t>
            </a:r>
            <a:endParaRPr sz="550">
              <a:latin typeface="Arial"/>
              <a:cs typeface="Arial"/>
            </a:endParaRPr>
          </a:p>
        </p:txBody>
      </p:sp>
      <p:sp>
        <p:nvSpPr>
          <p:cNvPr id="2902" name="object 2902"/>
          <p:cNvSpPr txBox="1"/>
          <p:nvPr/>
        </p:nvSpPr>
        <p:spPr>
          <a:xfrm>
            <a:off x="7548946" y="6114529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25001D"/>
                </a:solidFill>
                <a:latin typeface="Arial"/>
                <a:cs typeface="Arial"/>
              </a:rPr>
              <a:t>20</a:t>
            </a:r>
            <a:endParaRPr sz="550">
              <a:latin typeface="Arial"/>
              <a:cs typeface="Arial"/>
            </a:endParaRPr>
          </a:p>
        </p:txBody>
      </p:sp>
      <p:sp>
        <p:nvSpPr>
          <p:cNvPr id="2903" name="object 2903"/>
          <p:cNvSpPr txBox="1"/>
          <p:nvPr/>
        </p:nvSpPr>
        <p:spPr>
          <a:xfrm>
            <a:off x="7303397" y="5577061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25001D"/>
                </a:solidFill>
                <a:latin typeface="Arial"/>
                <a:cs typeface="Arial"/>
              </a:rPr>
              <a:t>31</a:t>
            </a:r>
            <a:endParaRPr sz="550">
              <a:latin typeface="Arial"/>
              <a:cs typeface="Arial"/>
            </a:endParaRPr>
          </a:p>
        </p:txBody>
      </p:sp>
      <p:sp>
        <p:nvSpPr>
          <p:cNvPr id="2904" name="object 2904"/>
          <p:cNvSpPr txBox="1"/>
          <p:nvPr/>
        </p:nvSpPr>
        <p:spPr>
          <a:xfrm>
            <a:off x="7241824" y="5920685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25001D"/>
                </a:solidFill>
                <a:latin typeface="Arial"/>
                <a:cs typeface="Arial"/>
              </a:rPr>
              <a:t>35</a:t>
            </a:r>
            <a:endParaRPr sz="550">
              <a:latin typeface="Arial"/>
              <a:cs typeface="Arial"/>
            </a:endParaRPr>
          </a:p>
        </p:txBody>
      </p:sp>
      <p:sp>
        <p:nvSpPr>
          <p:cNvPr id="2905" name="object 2905"/>
          <p:cNvSpPr txBox="1"/>
          <p:nvPr/>
        </p:nvSpPr>
        <p:spPr>
          <a:xfrm>
            <a:off x="7106511" y="6001261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25001D"/>
                </a:solidFill>
                <a:latin typeface="Arial"/>
                <a:cs typeface="Arial"/>
              </a:rPr>
              <a:t>33</a:t>
            </a:r>
            <a:endParaRPr sz="550">
              <a:latin typeface="Arial"/>
              <a:cs typeface="Arial"/>
            </a:endParaRPr>
          </a:p>
        </p:txBody>
      </p:sp>
      <p:sp>
        <p:nvSpPr>
          <p:cNvPr id="2906" name="object 2906"/>
          <p:cNvSpPr txBox="1"/>
          <p:nvPr/>
        </p:nvSpPr>
        <p:spPr>
          <a:xfrm>
            <a:off x="7225102" y="6268854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25001D"/>
                </a:solidFill>
                <a:latin typeface="Arial"/>
                <a:cs typeface="Arial"/>
              </a:rPr>
              <a:t>23</a:t>
            </a:r>
            <a:endParaRPr sz="550">
              <a:latin typeface="Arial"/>
              <a:cs typeface="Arial"/>
            </a:endParaRPr>
          </a:p>
        </p:txBody>
      </p:sp>
      <p:sp>
        <p:nvSpPr>
          <p:cNvPr id="2907" name="object 2907"/>
          <p:cNvSpPr txBox="1"/>
          <p:nvPr/>
        </p:nvSpPr>
        <p:spPr>
          <a:xfrm>
            <a:off x="7971632" y="7863006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25001D"/>
                </a:solidFill>
                <a:latin typeface="Arial"/>
                <a:cs typeface="Arial"/>
              </a:rPr>
              <a:t>18</a:t>
            </a:r>
            <a:endParaRPr sz="550">
              <a:latin typeface="Arial"/>
              <a:cs typeface="Arial"/>
            </a:endParaRPr>
          </a:p>
        </p:txBody>
      </p:sp>
      <p:sp>
        <p:nvSpPr>
          <p:cNvPr id="2908" name="object 2908"/>
          <p:cNvSpPr txBox="1"/>
          <p:nvPr/>
        </p:nvSpPr>
        <p:spPr>
          <a:xfrm>
            <a:off x="8488571" y="7625825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25001D"/>
                </a:solidFill>
                <a:latin typeface="Arial"/>
                <a:cs typeface="Arial"/>
              </a:rPr>
              <a:t>25</a:t>
            </a:r>
            <a:endParaRPr sz="550">
              <a:latin typeface="Arial"/>
              <a:cs typeface="Arial"/>
            </a:endParaRPr>
          </a:p>
        </p:txBody>
      </p:sp>
      <p:sp>
        <p:nvSpPr>
          <p:cNvPr id="2909" name="object 2909"/>
          <p:cNvSpPr txBox="1"/>
          <p:nvPr/>
        </p:nvSpPr>
        <p:spPr>
          <a:xfrm>
            <a:off x="9187188" y="7625825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25001D"/>
                </a:solidFill>
                <a:latin typeface="Arial"/>
                <a:cs typeface="Arial"/>
              </a:rPr>
              <a:t>26</a:t>
            </a:r>
            <a:endParaRPr sz="550">
              <a:latin typeface="Arial"/>
              <a:cs typeface="Arial"/>
            </a:endParaRPr>
          </a:p>
        </p:txBody>
      </p:sp>
      <p:sp>
        <p:nvSpPr>
          <p:cNvPr id="2910" name="object 2910"/>
          <p:cNvSpPr txBox="1"/>
          <p:nvPr/>
        </p:nvSpPr>
        <p:spPr>
          <a:xfrm>
            <a:off x="9609873" y="7045784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25001D"/>
                </a:solidFill>
                <a:latin typeface="Arial"/>
                <a:cs typeface="Arial"/>
              </a:rPr>
              <a:t>40</a:t>
            </a:r>
            <a:endParaRPr sz="550">
              <a:latin typeface="Arial"/>
              <a:cs typeface="Arial"/>
            </a:endParaRPr>
          </a:p>
        </p:txBody>
      </p:sp>
      <p:sp>
        <p:nvSpPr>
          <p:cNvPr id="2911" name="object 2911"/>
          <p:cNvSpPr txBox="1"/>
          <p:nvPr/>
        </p:nvSpPr>
        <p:spPr>
          <a:xfrm>
            <a:off x="9883542" y="8297090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25001D"/>
                </a:solidFill>
                <a:latin typeface="Arial"/>
                <a:cs typeface="Arial"/>
              </a:rPr>
              <a:t>38</a:t>
            </a:r>
            <a:endParaRPr sz="550">
              <a:latin typeface="Arial"/>
              <a:cs typeface="Arial"/>
            </a:endParaRPr>
          </a:p>
        </p:txBody>
      </p:sp>
      <p:sp>
        <p:nvSpPr>
          <p:cNvPr id="2912" name="object 2912"/>
          <p:cNvSpPr txBox="1"/>
          <p:nvPr/>
        </p:nvSpPr>
        <p:spPr>
          <a:xfrm>
            <a:off x="10158738" y="7742136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25001D"/>
                </a:solidFill>
                <a:latin typeface="Arial"/>
                <a:cs typeface="Arial"/>
              </a:rPr>
              <a:t>46</a:t>
            </a:r>
            <a:endParaRPr sz="550">
              <a:latin typeface="Arial"/>
              <a:cs typeface="Arial"/>
            </a:endParaRPr>
          </a:p>
        </p:txBody>
      </p:sp>
      <p:sp>
        <p:nvSpPr>
          <p:cNvPr id="2913" name="object 2913"/>
          <p:cNvSpPr txBox="1"/>
          <p:nvPr/>
        </p:nvSpPr>
        <p:spPr>
          <a:xfrm>
            <a:off x="9764186" y="7991481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25001D"/>
                </a:solidFill>
                <a:latin typeface="Arial"/>
                <a:cs typeface="Arial"/>
              </a:rPr>
              <a:t>36</a:t>
            </a:r>
            <a:endParaRPr sz="550">
              <a:latin typeface="Arial"/>
              <a:cs typeface="Arial"/>
            </a:endParaRPr>
          </a:p>
        </p:txBody>
      </p:sp>
      <p:sp>
        <p:nvSpPr>
          <p:cNvPr id="2914" name="object 2914"/>
          <p:cNvSpPr txBox="1"/>
          <p:nvPr/>
        </p:nvSpPr>
        <p:spPr>
          <a:xfrm>
            <a:off x="9667641" y="7780902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25001D"/>
                </a:solidFill>
                <a:latin typeface="Arial"/>
                <a:cs typeface="Arial"/>
              </a:rPr>
              <a:t>35</a:t>
            </a:r>
            <a:endParaRPr sz="550">
              <a:latin typeface="Arial"/>
              <a:cs typeface="Arial"/>
            </a:endParaRPr>
          </a:p>
        </p:txBody>
      </p:sp>
      <p:sp>
        <p:nvSpPr>
          <p:cNvPr id="2915" name="object 2915"/>
          <p:cNvSpPr txBox="1"/>
          <p:nvPr/>
        </p:nvSpPr>
        <p:spPr>
          <a:xfrm>
            <a:off x="9480636" y="7867567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25001D"/>
                </a:solidFill>
                <a:latin typeface="Arial"/>
                <a:cs typeface="Arial"/>
              </a:rPr>
              <a:t>35</a:t>
            </a:r>
            <a:endParaRPr sz="550">
              <a:latin typeface="Arial"/>
              <a:cs typeface="Arial"/>
            </a:endParaRPr>
          </a:p>
        </p:txBody>
      </p:sp>
      <p:sp>
        <p:nvSpPr>
          <p:cNvPr id="2916" name="object 2916"/>
          <p:cNvSpPr txBox="1"/>
          <p:nvPr/>
        </p:nvSpPr>
        <p:spPr>
          <a:xfrm>
            <a:off x="8696868" y="8300884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25001D"/>
                </a:solidFill>
                <a:latin typeface="Arial"/>
                <a:cs typeface="Arial"/>
              </a:rPr>
              <a:t>53</a:t>
            </a:r>
            <a:endParaRPr sz="550">
              <a:latin typeface="Arial"/>
              <a:cs typeface="Arial"/>
            </a:endParaRPr>
          </a:p>
        </p:txBody>
      </p:sp>
      <p:sp>
        <p:nvSpPr>
          <p:cNvPr id="2917" name="object 2917"/>
          <p:cNvSpPr txBox="1"/>
          <p:nvPr/>
        </p:nvSpPr>
        <p:spPr>
          <a:xfrm>
            <a:off x="8060107" y="8210144"/>
            <a:ext cx="163195" cy="1041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25001D"/>
                </a:solidFill>
                <a:latin typeface="Arial"/>
                <a:cs typeface="Arial"/>
              </a:rPr>
              <a:t>4</a:t>
            </a:r>
            <a:r>
              <a:rPr dirty="0" sz="550" spc="-180" i="1">
                <a:solidFill>
                  <a:srgbClr val="25001D"/>
                </a:solidFill>
                <a:latin typeface="Arial"/>
                <a:cs typeface="Arial"/>
              </a:rPr>
              <a:t>2</a:t>
            </a:r>
            <a:r>
              <a:rPr dirty="0" baseline="5050" sz="825" spc="7" i="1">
                <a:solidFill>
                  <a:srgbClr val="25001D"/>
                </a:solidFill>
                <a:latin typeface="Arial"/>
                <a:cs typeface="Arial"/>
              </a:rPr>
              <a:t>48</a:t>
            </a:r>
            <a:endParaRPr baseline="5050" sz="825">
              <a:latin typeface="Arial"/>
              <a:cs typeface="Arial"/>
            </a:endParaRPr>
          </a:p>
        </p:txBody>
      </p:sp>
      <p:sp>
        <p:nvSpPr>
          <p:cNvPr id="2918" name="object 2918"/>
          <p:cNvSpPr txBox="1"/>
          <p:nvPr/>
        </p:nvSpPr>
        <p:spPr>
          <a:xfrm>
            <a:off x="7896367" y="8307723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25001D"/>
                </a:solidFill>
                <a:latin typeface="Arial"/>
                <a:cs typeface="Arial"/>
              </a:rPr>
              <a:t>30</a:t>
            </a:r>
            <a:endParaRPr sz="550">
              <a:latin typeface="Arial"/>
              <a:cs typeface="Arial"/>
            </a:endParaRPr>
          </a:p>
        </p:txBody>
      </p:sp>
      <p:sp>
        <p:nvSpPr>
          <p:cNvPr id="2919" name="object 2919"/>
          <p:cNvSpPr txBox="1"/>
          <p:nvPr/>
        </p:nvSpPr>
        <p:spPr>
          <a:xfrm>
            <a:off x="8095788" y="9374303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25001D"/>
                </a:solidFill>
                <a:latin typeface="Arial"/>
                <a:cs typeface="Arial"/>
              </a:rPr>
              <a:t>64</a:t>
            </a:r>
            <a:endParaRPr sz="550">
              <a:latin typeface="Arial"/>
              <a:cs typeface="Arial"/>
            </a:endParaRPr>
          </a:p>
        </p:txBody>
      </p:sp>
      <p:sp>
        <p:nvSpPr>
          <p:cNvPr id="2920" name="object 2920"/>
          <p:cNvSpPr txBox="1"/>
          <p:nvPr/>
        </p:nvSpPr>
        <p:spPr>
          <a:xfrm>
            <a:off x="8335759" y="9209330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25001D"/>
                </a:solidFill>
                <a:latin typeface="Arial"/>
                <a:cs typeface="Arial"/>
              </a:rPr>
              <a:t>45</a:t>
            </a:r>
            <a:endParaRPr sz="550">
              <a:latin typeface="Arial"/>
              <a:cs typeface="Arial"/>
            </a:endParaRPr>
          </a:p>
        </p:txBody>
      </p:sp>
      <p:sp>
        <p:nvSpPr>
          <p:cNvPr id="2921" name="object 2921"/>
          <p:cNvSpPr txBox="1"/>
          <p:nvPr/>
        </p:nvSpPr>
        <p:spPr>
          <a:xfrm>
            <a:off x="9063288" y="10199116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25001D"/>
                </a:solidFill>
                <a:latin typeface="Arial"/>
                <a:cs typeface="Arial"/>
              </a:rPr>
              <a:t>35</a:t>
            </a:r>
            <a:endParaRPr sz="550">
              <a:latin typeface="Arial"/>
              <a:cs typeface="Arial"/>
            </a:endParaRPr>
          </a:p>
        </p:txBody>
      </p:sp>
      <p:sp>
        <p:nvSpPr>
          <p:cNvPr id="2922" name="object 2922"/>
          <p:cNvSpPr txBox="1"/>
          <p:nvPr/>
        </p:nvSpPr>
        <p:spPr>
          <a:xfrm>
            <a:off x="5370193" y="10808806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25001D"/>
                </a:solidFill>
                <a:latin typeface="Arial"/>
                <a:cs typeface="Arial"/>
              </a:rPr>
              <a:t>38</a:t>
            </a:r>
            <a:endParaRPr sz="550">
              <a:latin typeface="Arial"/>
              <a:cs typeface="Arial"/>
            </a:endParaRPr>
          </a:p>
        </p:txBody>
      </p:sp>
      <p:sp>
        <p:nvSpPr>
          <p:cNvPr id="2923" name="object 2923"/>
          <p:cNvSpPr txBox="1"/>
          <p:nvPr/>
        </p:nvSpPr>
        <p:spPr>
          <a:xfrm>
            <a:off x="11825743" y="7475307"/>
            <a:ext cx="311785" cy="1905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5580">
              <a:lnSpc>
                <a:spcPts val="595"/>
              </a:lnSpc>
            </a:pPr>
            <a:r>
              <a:rPr dirty="0" sz="550" spc="5" i="1">
                <a:solidFill>
                  <a:srgbClr val="25001D"/>
                </a:solidFill>
                <a:latin typeface="Arial"/>
                <a:cs typeface="Arial"/>
              </a:rPr>
              <a:t>46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ts val="775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50</a:t>
            </a:r>
            <a:endParaRPr sz="700">
              <a:latin typeface="Arial"/>
              <a:cs typeface="Arial"/>
            </a:endParaRPr>
          </a:p>
        </p:txBody>
      </p:sp>
      <p:sp>
        <p:nvSpPr>
          <p:cNvPr id="2924" name="object 2924"/>
          <p:cNvSpPr txBox="1"/>
          <p:nvPr/>
        </p:nvSpPr>
        <p:spPr>
          <a:xfrm>
            <a:off x="1747592" y="5323546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00A6A6"/>
                </a:solidFill>
                <a:latin typeface="Arial"/>
                <a:cs typeface="Arial"/>
              </a:rPr>
              <a:t>30</a:t>
            </a:r>
            <a:endParaRPr sz="550">
              <a:latin typeface="Arial"/>
              <a:cs typeface="Arial"/>
            </a:endParaRPr>
          </a:p>
        </p:txBody>
      </p:sp>
      <p:sp>
        <p:nvSpPr>
          <p:cNvPr id="2925" name="object 2925"/>
          <p:cNvSpPr txBox="1"/>
          <p:nvPr/>
        </p:nvSpPr>
        <p:spPr>
          <a:xfrm>
            <a:off x="2528329" y="4888699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00A6A6"/>
                </a:solidFill>
                <a:latin typeface="Arial"/>
                <a:cs typeface="Arial"/>
              </a:rPr>
              <a:t>53</a:t>
            </a:r>
            <a:endParaRPr sz="550">
              <a:latin typeface="Arial"/>
              <a:cs typeface="Arial"/>
            </a:endParaRPr>
          </a:p>
        </p:txBody>
      </p:sp>
      <p:sp>
        <p:nvSpPr>
          <p:cNvPr id="2926" name="object 2926"/>
          <p:cNvSpPr txBox="1"/>
          <p:nvPr/>
        </p:nvSpPr>
        <p:spPr>
          <a:xfrm>
            <a:off x="4971632" y="5879251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00A6A6"/>
                </a:solidFill>
                <a:latin typeface="Arial"/>
                <a:cs typeface="Arial"/>
              </a:rPr>
              <a:t>27</a:t>
            </a:r>
            <a:endParaRPr sz="550">
              <a:latin typeface="Arial"/>
              <a:cs typeface="Arial"/>
            </a:endParaRPr>
          </a:p>
        </p:txBody>
      </p:sp>
      <p:sp>
        <p:nvSpPr>
          <p:cNvPr id="2927" name="object 2927"/>
          <p:cNvSpPr txBox="1"/>
          <p:nvPr/>
        </p:nvSpPr>
        <p:spPr>
          <a:xfrm>
            <a:off x="5156357" y="6349055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00A6A6"/>
                </a:solidFill>
                <a:latin typeface="Arial"/>
                <a:cs typeface="Arial"/>
              </a:rPr>
              <a:t>44</a:t>
            </a:r>
            <a:endParaRPr sz="550">
              <a:latin typeface="Arial"/>
              <a:cs typeface="Arial"/>
            </a:endParaRPr>
          </a:p>
        </p:txBody>
      </p:sp>
      <p:sp>
        <p:nvSpPr>
          <p:cNvPr id="2928" name="object 2928"/>
          <p:cNvSpPr txBox="1"/>
          <p:nvPr/>
        </p:nvSpPr>
        <p:spPr>
          <a:xfrm>
            <a:off x="6624315" y="7877837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00A6A6"/>
                </a:solidFill>
                <a:latin typeface="Arial"/>
                <a:cs typeface="Arial"/>
              </a:rPr>
              <a:t>26</a:t>
            </a:r>
            <a:endParaRPr sz="550">
              <a:latin typeface="Arial"/>
              <a:cs typeface="Arial"/>
            </a:endParaRPr>
          </a:p>
        </p:txBody>
      </p:sp>
      <p:sp>
        <p:nvSpPr>
          <p:cNvPr id="2929" name="object 2929"/>
          <p:cNvSpPr txBox="1"/>
          <p:nvPr/>
        </p:nvSpPr>
        <p:spPr>
          <a:xfrm>
            <a:off x="6704140" y="7826896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00A6A6"/>
                </a:solidFill>
                <a:latin typeface="Arial"/>
                <a:cs typeface="Arial"/>
              </a:rPr>
              <a:t>28</a:t>
            </a:r>
            <a:endParaRPr sz="550">
              <a:latin typeface="Arial"/>
              <a:cs typeface="Arial"/>
            </a:endParaRPr>
          </a:p>
        </p:txBody>
      </p:sp>
      <p:sp>
        <p:nvSpPr>
          <p:cNvPr id="2930" name="object 2930"/>
          <p:cNvSpPr txBox="1"/>
          <p:nvPr/>
        </p:nvSpPr>
        <p:spPr>
          <a:xfrm>
            <a:off x="8184262" y="5312135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00A6A6"/>
                </a:solidFill>
                <a:latin typeface="Arial"/>
                <a:cs typeface="Arial"/>
              </a:rPr>
              <a:t>28</a:t>
            </a:r>
            <a:endParaRPr sz="550">
              <a:latin typeface="Arial"/>
              <a:cs typeface="Arial"/>
            </a:endParaRPr>
          </a:p>
        </p:txBody>
      </p:sp>
      <p:sp>
        <p:nvSpPr>
          <p:cNvPr id="2931" name="object 2931"/>
          <p:cNvSpPr txBox="1"/>
          <p:nvPr/>
        </p:nvSpPr>
        <p:spPr>
          <a:xfrm>
            <a:off x="8481503" y="5361548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00A6A6"/>
                </a:solidFill>
                <a:latin typeface="Arial"/>
                <a:cs typeface="Arial"/>
              </a:rPr>
              <a:t>19</a:t>
            </a:r>
            <a:endParaRPr sz="550">
              <a:latin typeface="Arial"/>
              <a:cs typeface="Arial"/>
            </a:endParaRPr>
          </a:p>
        </p:txBody>
      </p:sp>
      <p:sp>
        <p:nvSpPr>
          <p:cNvPr id="2932" name="object 2932"/>
          <p:cNvSpPr txBox="1"/>
          <p:nvPr/>
        </p:nvSpPr>
        <p:spPr>
          <a:xfrm>
            <a:off x="7965315" y="6209948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00A6A6"/>
                </a:solidFill>
                <a:latin typeface="Arial"/>
                <a:cs typeface="Arial"/>
              </a:rPr>
              <a:t>40</a:t>
            </a:r>
            <a:endParaRPr sz="550">
              <a:latin typeface="Arial"/>
              <a:cs typeface="Arial"/>
            </a:endParaRPr>
          </a:p>
        </p:txBody>
      </p:sp>
      <p:sp>
        <p:nvSpPr>
          <p:cNvPr id="2933" name="object 2933"/>
          <p:cNvSpPr txBox="1"/>
          <p:nvPr/>
        </p:nvSpPr>
        <p:spPr>
          <a:xfrm>
            <a:off x="8679919" y="7512183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00A6A6"/>
                </a:solidFill>
                <a:latin typeface="Arial"/>
                <a:cs typeface="Arial"/>
              </a:rPr>
              <a:t>32</a:t>
            </a:r>
            <a:endParaRPr sz="550">
              <a:latin typeface="Arial"/>
              <a:cs typeface="Arial"/>
            </a:endParaRPr>
          </a:p>
        </p:txBody>
      </p:sp>
      <p:sp>
        <p:nvSpPr>
          <p:cNvPr id="2934" name="object 2934"/>
          <p:cNvSpPr txBox="1"/>
          <p:nvPr/>
        </p:nvSpPr>
        <p:spPr>
          <a:xfrm>
            <a:off x="9308610" y="6079945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00A6A6"/>
                </a:solidFill>
                <a:latin typeface="Arial"/>
                <a:cs typeface="Arial"/>
              </a:rPr>
              <a:t>23</a:t>
            </a:r>
            <a:endParaRPr sz="550">
              <a:latin typeface="Arial"/>
              <a:cs typeface="Arial"/>
            </a:endParaRPr>
          </a:p>
        </p:txBody>
      </p:sp>
      <p:sp>
        <p:nvSpPr>
          <p:cNvPr id="2935" name="object 2935"/>
          <p:cNvSpPr txBox="1"/>
          <p:nvPr/>
        </p:nvSpPr>
        <p:spPr>
          <a:xfrm>
            <a:off x="9217386" y="6209183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00A6A6"/>
                </a:solidFill>
                <a:latin typeface="Arial"/>
                <a:cs typeface="Arial"/>
              </a:rPr>
              <a:t>26</a:t>
            </a:r>
            <a:endParaRPr sz="550">
              <a:latin typeface="Arial"/>
              <a:cs typeface="Arial"/>
            </a:endParaRPr>
          </a:p>
        </p:txBody>
      </p:sp>
      <p:sp>
        <p:nvSpPr>
          <p:cNvPr id="2936" name="object 2936"/>
          <p:cNvSpPr txBox="1"/>
          <p:nvPr/>
        </p:nvSpPr>
        <p:spPr>
          <a:xfrm>
            <a:off x="9008323" y="6184859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00A6A6"/>
                </a:solidFill>
                <a:latin typeface="Arial"/>
                <a:cs typeface="Arial"/>
              </a:rPr>
              <a:t>24</a:t>
            </a:r>
            <a:endParaRPr sz="550">
              <a:latin typeface="Arial"/>
              <a:cs typeface="Arial"/>
            </a:endParaRPr>
          </a:p>
        </p:txBody>
      </p:sp>
      <p:sp>
        <p:nvSpPr>
          <p:cNvPr id="2937" name="object 2937"/>
          <p:cNvSpPr txBox="1"/>
          <p:nvPr/>
        </p:nvSpPr>
        <p:spPr>
          <a:xfrm>
            <a:off x="11702500" y="9134453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00A6A6"/>
                </a:solidFill>
                <a:latin typeface="Arial"/>
                <a:cs typeface="Arial"/>
              </a:rPr>
              <a:t>32</a:t>
            </a:r>
            <a:endParaRPr sz="550">
              <a:latin typeface="Arial"/>
              <a:cs typeface="Arial"/>
            </a:endParaRPr>
          </a:p>
        </p:txBody>
      </p:sp>
      <p:sp>
        <p:nvSpPr>
          <p:cNvPr id="2938" name="object 2938"/>
          <p:cNvSpPr txBox="1"/>
          <p:nvPr/>
        </p:nvSpPr>
        <p:spPr>
          <a:xfrm>
            <a:off x="11964006" y="9489475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00A6A6"/>
                </a:solidFill>
                <a:latin typeface="Arial"/>
                <a:cs typeface="Arial"/>
              </a:rPr>
              <a:t>45</a:t>
            </a:r>
            <a:endParaRPr sz="550">
              <a:latin typeface="Arial"/>
              <a:cs typeface="Arial"/>
            </a:endParaRPr>
          </a:p>
        </p:txBody>
      </p:sp>
      <p:sp>
        <p:nvSpPr>
          <p:cNvPr id="2939" name="object 2939"/>
          <p:cNvSpPr txBox="1"/>
          <p:nvPr/>
        </p:nvSpPr>
        <p:spPr>
          <a:xfrm>
            <a:off x="9556437" y="8747518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00A6A6"/>
                </a:solidFill>
                <a:latin typeface="Arial"/>
                <a:cs typeface="Arial"/>
              </a:rPr>
              <a:t>21</a:t>
            </a:r>
            <a:endParaRPr sz="550">
              <a:latin typeface="Arial"/>
              <a:cs typeface="Arial"/>
            </a:endParaRPr>
          </a:p>
        </p:txBody>
      </p:sp>
      <p:sp>
        <p:nvSpPr>
          <p:cNvPr id="2940" name="object 2940"/>
          <p:cNvSpPr txBox="1"/>
          <p:nvPr/>
        </p:nvSpPr>
        <p:spPr>
          <a:xfrm>
            <a:off x="7328272" y="7581359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00A6A6"/>
                </a:solidFill>
                <a:latin typeface="Arial"/>
                <a:cs typeface="Arial"/>
              </a:rPr>
              <a:t>32</a:t>
            </a:r>
            <a:endParaRPr sz="550">
              <a:latin typeface="Arial"/>
              <a:cs typeface="Arial"/>
            </a:endParaRPr>
          </a:p>
        </p:txBody>
      </p:sp>
      <p:sp>
        <p:nvSpPr>
          <p:cNvPr id="2941" name="object 2941"/>
          <p:cNvSpPr txBox="1"/>
          <p:nvPr/>
        </p:nvSpPr>
        <p:spPr>
          <a:xfrm>
            <a:off x="9763972" y="9220367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00A6A6"/>
                </a:solidFill>
                <a:latin typeface="Arial"/>
                <a:cs typeface="Arial"/>
              </a:rPr>
              <a:t>22</a:t>
            </a:r>
            <a:endParaRPr sz="550">
              <a:latin typeface="Arial"/>
              <a:cs typeface="Arial"/>
            </a:endParaRPr>
          </a:p>
        </p:txBody>
      </p:sp>
      <p:sp>
        <p:nvSpPr>
          <p:cNvPr id="2942" name="object 2942"/>
          <p:cNvSpPr txBox="1"/>
          <p:nvPr/>
        </p:nvSpPr>
        <p:spPr>
          <a:xfrm>
            <a:off x="9519188" y="9350355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00A6A6"/>
                </a:solidFill>
                <a:latin typeface="Arial"/>
                <a:cs typeface="Arial"/>
              </a:rPr>
              <a:t>33</a:t>
            </a:r>
            <a:endParaRPr sz="550">
              <a:latin typeface="Arial"/>
              <a:cs typeface="Arial"/>
            </a:endParaRPr>
          </a:p>
        </p:txBody>
      </p:sp>
      <p:sp>
        <p:nvSpPr>
          <p:cNvPr id="2943" name="object 2943"/>
          <p:cNvSpPr txBox="1"/>
          <p:nvPr/>
        </p:nvSpPr>
        <p:spPr>
          <a:xfrm>
            <a:off x="9970741" y="9535845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00A6A6"/>
                </a:solidFill>
                <a:latin typeface="Arial"/>
                <a:cs typeface="Arial"/>
              </a:rPr>
              <a:t>36</a:t>
            </a:r>
            <a:endParaRPr sz="550">
              <a:latin typeface="Arial"/>
              <a:cs typeface="Arial"/>
            </a:endParaRPr>
          </a:p>
        </p:txBody>
      </p:sp>
      <p:sp>
        <p:nvSpPr>
          <p:cNvPr id="2944" name="object 2944"/>
          <p:cNvSpPr txBox="1"/>
          <p:nvPr/>
        </p:nvSpPr>
        <p:spPr>
          <a:xfrm>
            <a:off x="9417318" y="9619464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00A6A6"/>
                </a:solidFill>
                <a:latin typeface="Arial"/>
                <a:cs typeface="Arial"/>
              </a:rPr>
              <a:t>30</a:t>
            </a:r>
            <a:endParaRPr sz="550">
              <a:latin typeface="Arial"/>
              <a:cs typeface="Arial"/>
            </a:endParaRPr>
          </a:p>
        </p:txBody>
      </p:sp>
      <p:sp>
        <p:nvSpPr>
          <p:cNvPr id="2945" name="object 2945"/>
          <p:cNvSpPr txBox="1"/>
          <p:nvPr/>
        </p:nvSpPr>
        <p:spPr>
          <a:xfrm>
            <a:off x="8888969" y="9839925"/>
            <a:ext cx="370205" cy="1250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2</a:t>
            </a:r>
            <a:r>
              <a:rPr dirty="0" sz="550" spc="10" i="1">
                <a:solidFill>
                  <a:srgbClr val="805F40"/>
                </a:solidFill>
                <a:latin typeface="Arial"/>
                <a:cs typeface="Arial"/>
              </a:rPr>
              <a:t>5</a:t>
            </a:r>
            <a:r>
              <a:rPr dirty="0" sz="550" i="1">
                <a:solidFill>
                  <a:srgbClr val="805F40"/>
                </a:solidFill>
                <a:latin typeface="Arial"/>
                <a:cs typeface="Arial"/>
              </a:rPr>
              <a:t>  </a:t>
            </a:r>
            <a:r>
              <a:rPr dirty="0" sz="550" spc="20" i="1">
                <a:solidFill>
                  <a:srgbClr val="805F40"/>
                </a:solidFill>
                <a:latin typeface="Arial"/>
                <a:cs typeface="Arial"/>
              </a:rPr>
              <a:t> </a:t>
            </a:r>
            <a:r>
              <a:rPr dirty="0" baseline="5050" sz="825" spc="7" i="1">
                <a:solidFill>
                  <a:srgbClr val="805F40"/>
                </a:solidFill>
                <a:latin typeface="Arial"/>
                <a:cs typeface="Arial"/>
              </a:rPr>
              <a:t>2</a:t>
            </a:r>
            <a:r>
              <a:rPr dirty="0" baseline="5050" sz="825" spc="15" i="1">
                <a:solidFill>
                  <a:srgbClr val="805F40"/>
                </a:solidFill>
                <a:latin typeface="Arial"/>
                <a:cs typeface="Arial"/>
              </a:rPr>
              <a:t>8</a:t>
            </a:r>
            <a:r>
              <a:rPr dirty="0" baseline="5050" sz="825" i="1">
                <a:solidFill>
                  <a:srgbClr val="805F40"/>
                </a:solidFill>
                <a:latin typeface="Arial"/>
                <a:cs typeface="Arial"/>
              </a:rPr>
              <a:t> </a:t>
            </a:r>
            <a:r>
              <a:rPr dirty="0" baseline="5050" sz="825" spc="15" i="1">
                <a:solidFill>
                  <a:srgbClr val="805F40"/>
                </a:solidFill>
                <a:latin typeface="Arial"/>
                <a:cs typeface="Arial"/>
              </a:rPr>
              <a:t> </a:t>
            </a:r>
            <a:r>
              <a:rPr dirty="0" baseline="-15151" sz="825" spc="7" i="1">
                <a:solidFill>
                  <a:srgbClr val="00A6A6"/>
                </a:solidFill>
                <a:latin typeface="Arial"/>
                <a:cs typeface="Arial"/>
              </a:rPr>
              <a:t>25</a:t>
            </a:r>
            <a:endParaRPr baseline="-15151" sz="825">
              <a:latin typeface="Arial"/>
              <a:cs typeface="Arial"/>
            </a:endParaRPr>
          </a:p>
        </p:txBody>
      </p:sp>
      <p:sp>
        <p:nvSpPr>
          <p:cNvPr id="2946" name="object 2946"/>
          <p:cNvSpPr txBox="1"/>
          <p:nvPr/>
        </p:nvSpPr>
        <p:spPr>
          <a:xfrm>
            <a:off x="12212597" y="7759998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00A6A6"/>
                </a:solidFill>
                <a:latin typeface="Arial"/>
                <a:cs typeface="Arial"/>
              </a:rPr>
              <a:t>34</a:t>
            </a:r>
            <a:endParaRPr sz="550">
              <a:latin typeface="Arial"/>
              <a:cs typeface="Arial"/>
            </a:endParaRPr>
          </a:p>
        </p:txBody>
      </p:sp>
      <p:sp>
        <p:nvSpPr>
          <p:cNvPr id="2947" name="object 2947"/>
          <p:cNvSpPr txBox="1"/>
          <p:nvPr/>
        </p:nvSpPr>
        <p:spPr>
          <a:xfrm>
            <a:off x="1917419" y="5196950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47</a:t>
            </a:r>
            <a:endParaRPr sz="550">
              <a:latin typeface="Arial"/>
              <a:cs typeface="Arial"/>
            </a:endParaRPr>
          </a:p>
        </p:txBody>
      </p:sp>
      <p:sp>
        <p:nvSpPr>
          <p:cNvPr id="2948" name="object 2948"/>
          <p:cNvSpPr txBox="1"/>
          <p:nvPr/>
        </p:nvSpPr>
        <p:spPr>
          <a:xfrm>
            <a:off x="3336729" y="4457271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27</a:t>
            </a:r>
            <a:endParaRPr sz="550">
              <a:latin typeface="Arial"/>
              <a:cs typeface="Arial"/>
            </a:endParaRPr>
          </a:p>
        </p:txBody>
      </p:sp>
      <p:sp>
        <p:nvSpPr>
          <p:cNvPr id="2949" name="object 2949"/>
          <p:cNvSpPr txBox="1"/>
          <p:nvPr/>
        </p:nvSpPr>
        <p:spPr>
          <a:xfrm>
            <a:off x="3570573" y="4320834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36</a:t>
            </a:r>
            <a:endParaRPr sz="550">
              <a:latin typeface="Arial"/>
              <a:cs typeface="Arial"/>
            </a:endParaRPr>
          </a:p>
        </p:txBody>
      </p:sp>
      <p:sp>
        <p:nvSpPr>
          <p:cNvPr id="2950" name="object 2950"/>
          <p:cNvSpPr txBox="1"/>
          <p:nvPr/>
        </p:nvSpPr>
        <p:spPr>
          <a:xfrm>
            <a:off x="4328487" y="3926280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40</a:t>
            </a:r>
            <a:endParaRPr sz="550">
              <a:latin typeface="Arial"/>
              <a:cs typeface="Arial"/>
            </a:endParaRPr>
          </a:p>
        </p:txBody>
      </p:sp>
      <p:sp>
        <p:nvSpPr>
          <p:cNvPr id="2951" name="object 2951"/>
          <p:cNvSpPr txBox="1"/>
          <p:nvPr/>
        </p:nvSpPr>
        <p:spPr>
          <a:xfrm>
            <a:off x="4486621" y="3857867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27</a:t>
            </a:r>
            <a:endParaRPr sz="550">
              <a:latin typeface="Arial"/>
              <a:cs typeface="Arial"/>
            </a:endParaRPr>
          </a:p>
        </p:txBody>
      </p:sp>
      <p:sp>
        <p:nvSpPr>
          <p:cNvPr id="2952" name="object 2952"/>
          <p:cNvSpPr txBox="1"/>
          <p:nvPr/>
        </p:nvSpPr>
        <p:spPr>
          <a:xfrm>
            <a:off x="4713156" y="3754482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36</a:t>
            </a:r>
            <a:endParaRPr sz="550">
              <a:latin typeface="Arial"/>
              <a:cs typeface="Arial"/>
            </a:endParaRPr>
          </a:p>
        </p:txBody>
      </p:sp>
      <p:sp>
        <p:nvSpPr>
          <p:cNvPr id="2953" name="object 2953"/>
          <p:cNvSpPr txBox="1"/>
          <p:nvPr/>
        </p:nvSpPr>
        <p:spPr>
          <a:xfrm>
            <a:off x="8515710" y="2526743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42</a:t>
            </a:r>
            <a:endParaRPr sz="550">
              <a:latin typeface="Arial"/>
              <a:cs typeface="Arial"/>
            </a:endParaRPr>
          </a:p>
        </p:txBody>
      </p:sp>
      <p:sp>
        <p:nvSpPr>
          <p:cNvPr id="2954" name="object 2954"/>
          <p:cNvSpPr txBox="1"/>
          <p:nvPr/>
        </p:nvSpPr>
        <p:spPr>
          <a:xfrm>
            <a:off x="8714891" y="2930406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42</a:t>
            </a:r>
            <a:endParaRPr sz="550">
              <a:latin typeface="Arial"/>
              <a:cs typeface="Arial"/>
            </a:endParaRPr>
          </a:p>
        </p:txBody>
      </p:sp>
      <p:sp>
        <p:nvSpPr>
          <p:cNvPr id="2955" name="object 2955"/>
          <p:cNvSpPr txBox="1"/>
          <p:nvPr/>
        </p:nvSpPr>
        <p:spPr>
          <a:xfrm>
            <a:off x="8901130" y="3220809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43</a:t>
            </a:r>
            <a:endParaRPr sz="550">
              <a:latin typeface="Arial"/>
              <a:cs typeface="Arial"/>
            </a:endParaRPr>
          </a:p>
        </p:txBody>
      </p:sp>
      <p:sp>
        <p:nvSpPr>
          <p:cNvPr id="2956" name="object 2956"/>
          <p:cNvSpPr txBox="1"/>
          <p:nvPr/>
        </p:nvSpPr>
        <p:spPr>
          <a:xfrm>
            <a:off x="8509622" y="3214736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34</a:t>
            </a:r>
            <a:endParaRPr sz="550">
              <a:latin typeface="Arial"/>
              <a:cs typeface="Arial"/>
            </a:endParaRPr>
          </a:p>
        </p:txBody>
      </p:sp>
      <p:sp>
        <p:nvSpPr>
          <p:cNvPr id="2957" name="object 2957"/>
          <p:cNvSpPr txBox="1"/>
          <p:nvPr/>
        </p:nvSpPr>
        <p:spPr>
          <a:xfrm>
            <a:off x="8595535" y="3350047"/>
            <a:ext cx="178435" cy="2470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37</a:t>
            </a:r>
            <a:endParaRPr sz="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7"/>
              </a:spcBef>
            </a:pPr>
            <a:endParaRPr sz="400">
              <a:latin typeface="Times New Roman"/>
              <a:cs typeface="Times New Roman"/>
            </a:endParaRPr>
          </a:p>
          <a:p>
            <a:pPr marL="84455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36</a:t>
            </a:r>
            <a:endParaRPr sz="550">
              <a:latin typeface="Arial"/>
              <a:cs typeface="Arial"/>
            </a:endParaRPr>
          </a:p>
        </p:txBody>
      </p:sp>
      <p:sp>
        <p:nvSpPr>
          <p:cNvPr id="2958" name="object 2958"/>
          <p:cNvSpPr txBox="1"/>
          <p:nvPr/>
        </p:nvSpPr>
        <p:spPr>
          <a:xfrm>
            <a:off x="9439362" y="4180198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44</a:t>
            </a:r>
            <a:endParaRPr sz="550">
              <a:latin typeface="Arial"/>
              <a:cs typeface="Arial"/>
            </a:endParaRPr>
          </a:p>
        </p:txBody>
      </p:sp>
      <p:sp>
        <p:nvSpPr>
          <p:cNvPr id="2959" name="object 2959"/>
          <p:cNvSpPr txBox="1"/>
          <p:nvPr/>
        </p:nvSpPr>
        <p:spPr>
          <a:xfrm>
            <a:off x="9621808" y="4602869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37</a:t>
            </a:r>
            <a:endParaRPr sz="550">
              <a:latin typeface="Arial"/>
              <a:cs typeface="Arial"/>
            </a:endParaRPr>
          </a:p>
        </p:txBody>
      </p:sp>
      <p:sp>
        <p:nvSpPr>
          <p:cNvPr id="2960" name="object 2960"/>
          <p:cNvSpPr txBox="1"/>
          <p:nvPr/>
        </p:nvSpPr>
        <p:spPr>
          <a:xfrm>
            <a:off x="9817179" y="4900862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37</a:t>
            </a:r>
            <a:endParaRPr sz="550">
              <a:latin typeface="Arial"/>
              <a:cs typeface="Arial"/>
            </a:endParaRPr>
          </a:p>
        </p:txBody>
      </p:sp>
      <p:sp>
        <p:nvSpPr>
          <p:cNvPr id="2961" name="object 2961"/>
          <p:cNvSpPr txBox="1"/>
          <p:nvPr/>
        </p:nvSpPr>
        <p:spPr>
          <a:xfrm>
            <a:off x="9866593" y="5037702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38</a:t>
            </a:r>
            <a:endParaRPr sz="550">
              <a:latin typeface="Arial"/>
              <a:cs typeface="Arial"/>
            </a:endParaRPr>
          </a:p>
        </p:txBody>
      </p:sp>
      <p:sp>
        <p:nvSpPr>
          <p:cNvPr id="2962" name="object 2962"/>
          <p:cNvSpPr txBox="1"/>
          <p:nvPr/>
        </p:nvSpPr>
        <p:spPr>
          <a:xfrm>
            <a:off x="9710749" y="5423887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58</a:t>
            </a:r>
            <a:endParaRPr sz="550">
              <a:latin typeface="Arial"/>
              <a:cs typeface="Arial"/>
            </a:endParaRPr>
          </a:p>
        </p:txBody>
      </p:sp>
      <p:sp>
        <p:nvSpPr>
          <p:cNvPr id="2963" name="object 2963"/>
          <p:cNvSpPr txBox="1"/>
          <p:nvPr/>
        </p:nvSpPr>
        <p:spPr>
          <a:xfrm>
            <a:off x="4025170" y="4718417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53</a:t>
            </a:r>
            <a:endParaRPr sz="550">
              <a:latin typeface="Arial"/>
              <a:cs typeface="Arial"/>
            </a:endParaRPr>
          </a:p>
        </p:txBody>
      </p:sp>
      <p:sp>
        <p:nvSpPr>
          <p:cNvPr id="2964" name="object 2964"/>
          <p:cNvSpPr txBox="1"/>
          <p:nvPr/>
        </p:nvSpPr>
        <p:spPr>
          <a:xfrm>
            <a:off x="5347465" y="6718131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30</a:t>
            </a:r>
            <a:endParaRPr sz="550">
              <a:latin typeface="Arial"/>
              <a:cs typeface="Arial"/>
            </a:endParaRPr>
          </a:p>
        </p:txBody>
      </p:sp>
      <p:sp>
        <p:nvSpPr>
          <p:cNvPr id="2965" name="object 2965"/>
          <p:cNvSpPr txBox="1"/>
          <p:nvPr/>
        </p:nvSpPr>
        <p:spPr>
          <a:xfrm>
            <a:off x="9982152" y="5922588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33</a:t>
            </a:r>
            <a:endParaRPr sz="550">
              <a:latin typeface="Arial"/>
              <a:cs typeface="Arial"/>
            </a:endParaRPr>
          </a:p>
        </p:txBody>
      </p:sp>
      <p:sp>
        <p:nvSpPr>
          <p:cNvPr id="2966" name="object 2966"/>
          <p:cNvSpPr txBox="1"/>
          <p:nvPr/>
        </p:nvSpPr>
        <p:spPr>
          <a:xfrm>
            <a:off x="10068052" y="6071579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33</a:t>
            </a:r>
            <a:endParaRPr sz="550">
              <a:latin typeface="Arial"/>
              <a:cs typeface="Arial"/>
            </a:endParaRPr>
          </a:p>
        </p:txBody>
      </p:sp>
      <p:sp>
        <p:nvSpPr>
          <p:cNvPr id="2967" name="object 2967"/>
          <p:cNvSpPr txBox="1"/>
          <p:nvPr/>
        </p:nvSpPr>
        <p:spPr>
          <a:xfrm>
            <a:off x="10251261" y="5705923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31</a:t>
            </a:r>
            <a:endParaRPr sz="550">
              <a:latin typeface="Arial"/>
              <a:cs typeface="Arial"/>
            </a:endParaRPr>
          </a:p>
        </p:txBody>
      </p:sp>
      <p:sp>
        <p:nvSpPr>
          <p:cNvPr id="2968" name="object 2968"/>
          <p:cNvSpPr txBox="1"/>
          <p:nvPr/>
        </p:nvSpPr>
        <p:spPr>
          <a:xfrm>
            <a:off x="10457281" y="6118711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41</a:t>
            </a:r>
            <a:endParaRPr sz="550">
              <a:latin typeface="Arial"/>
              <a:cs typeface="Arial"/>
            </a:endParaRPr>
          </a:p>
        </p:txBody>
      </p:sp>
      <p:sp>
        <p:nvSpPr>
          <p:cNvPr id="2969" name="object 2969"/>
          <p:cNvSpPr txBox="1"/>
          <p:nvPr/>
        </p:nvSpPr>
        <p:spPr>
          <a:xfrm>
            <a:off x="10676977" y="6508705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38</a:t>
            </a:r>
            <a:endParaRPr sz="550">
              <a:latin typeface="Arial"/>
              <a:cs typeface="Arial"/>
            </a:endParaRPr>
          </a:p>
        </p:txBody>
      </p:sp>
      <p:sp>
        <p:nvSpPr>
          <p:cNvPr id="2970" name="object 2970"/>
          <p:cNvSpPr txBox="1"/>
          <p:nvPr/>
        </p:nvSpPr>
        <p:spPr>
          <a:xfrm>
            <a:off x="10435987" y="6772490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35</a:t>
            </a:r>
            <a:endParaRPr sz="550">
              <a:latin typeface="Arial"/>
              <a:cs typeface="Arial"/>
            </a:endParaRPr>
          </a:p>
        </p:txBody>
      </p:sp>
      <p:sp>
        <p:nvSpPr>
          <p:cNvPr id="2971" name="object 2971"/>
          <p:cNvSpPr txBox="1"/>
          <p:nvPr/>
        </p:nvSpPr>
        <p:spPr>
          <a:xfrm>
            <a:off x="11352037" y="6733725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40</a:t>
            </a:r>
            <a:endParaRPr sz="550">
              <a:latin typeface="Arial"/>
              <a:cs typeface="Arial"/>
            </a:endParaRPr>
          </a:p>
        </p:txBody>
      </p:sp>
      <p:sp>
        <p:nvSpPr>
          <p:cNvPr id="2972" name="object 2972"/>
          <p:cNvSpPr txBox="1"/>
          <p:nvPr/>
        </p:nvSpPr>
        <p:spPr>
          <a:xfrm>
            <a:off x="11618116" y="6671385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40</a:t>
            </a:r>
            <a:endParaRPr sz="550">
              <a:latin typeface="Arial"/>
              <a:cs typeface="Arial"/>
            </a:endParaRPr>
          </a:p>
        </p:txBody>
      </p:sp>
      <p:sp>
        <p:nvSpPr>
          <p:cNvPr id="2973" name="object 2973"/>
          <p:cNvSpPr txBox="1"/>
          <p:nvPr/>
        </p:nvSpPr>
        <p:spPr>
          <a:xfrm>
            <a:off x="11464554" y="6906287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36</a:t>
            </a:r>
            <a:endParaRPr sz="550">
              <a:latin typeface="Arial"/>
              <a:cs typeface="Arial"/>
            </a:endParaRPr>
          </a:p>
        </p:txBody>
      </p:sp>
      <p:sp>
        <p:nvSpPr>
          <p:cNvPr id="2974" name="object 2974"/>
          <p:cNvSpPr txBox="1"/>
          <p:nvPr/>
        </p:nvSpPr>
        <p:spPr>
          <a:xfrm>
            <a:off x="10958248" y="7687025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40</a:t>
            </a:r>
            <a:endParaRPr sz="550">
              <a:latin typeface="Arial"/>
              <a:cs typeface="Arial"/>
            </a:endParaRPr>
          </a:p>
        </p:txBody>
      </p:sp>
      <p:sp>
        <p:nvSpPr>
          <p:cNvPr id="2975" name="object 2975"/>
          <p:cNvSpPr txBox="1"/>
          <p:nvPr/>
        </p:nvSpPr>
        <p:spPr>
          <a:xfrm>
            <a:off x="11322388" y="8470041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40</a:t>
            </a:r>
            <a:endParaRPr sz="550">
              <a:latin typeface="Arial"/>
              <a:cs typeface="Arial"/>
            </a:endParaRPr>
          </a:p>
        </p:txBody>
      </p:sp>
      <p:sp>
        <p:nvSpPr>
          <p:cNvPr id="2976" name="object 2976"/>
          <p:cNvSpPr txBox="1"/>
          <p:nvPr/>
        </p:nvSpPr>
        <p:spPr>
          <a:xfrm>
            <a:off x="11228886" y="8581028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30</a:t>
            </a:r>
            <a:endParaRPr sz="550">
              <a:latin typeface="Arial"/>
              <a:cs typeface="Arial"/>
            </a:endParaRPr>
          </a:p>
        </p:txBody>
      </p:sp>
      <p:sp>
        <p:nvSpPr>
          <p:cNvPr id="2977" name="object 2977"/>
          <p:cNvSpPr txBox="1"/>
          <p:nvPr/>
        </p:nvSpPr>
        <p:spPr>
          <a:xfrm>
            <a:off x="11459995" y="8727752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33</a:t>
            </a:r>
            <a:endParaRPr sz="550">
              <a:latin typeface="Arial"/>
              <a:cs typeface="Arial"/>
            </a:endParaRPr>
          </a:p>
        </p:txBody>
      </p:sp>
      <p:sp>
        <p:nvSpPr>
          <p:cNvPr id="2978" name="object 2978"/>
          <p:cNvSpPr txBox="1"/>
          <p:nvPr/>
        </p:nvSpPr>
        <p:spPr>
          <a:xfrm>
            <a:off x="11111061" y="8853182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25</a:t>
            </a:r>
            <a:endParaRPr sz="550">
              <a:latin typeface="Arial"/>
              <a:cs typeface="Arial"/>
            </a:endParaRPr>
          </a:p>
        </p:txBody>
      </p:sp>
      <p:sp>
        <p:nvSpPr>
          <p:cNvPr id="2979" name="object 2979"/>
          <p:cNvSpPr txBox="1"/>
          <p:nvPr/>
        </p:nvSpPr>
        <p:spPr>
          <a:xfrm>
            <a:off x="11241813" y="8939845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26</a:t>
            </a:r>
            <a:endParaRPr sz="550">
              <a:latin typeface="Arial"/>
              <a:cs typeface="Arial"/>
            </a:endParaRPr>
          </a:p>
        </p:txBody>
      </p:sp>
      <p:sp>
        <p:nvSpPr>
          <p:cNvPr id="2980" name="object 2980"/>
          <p:cNvSpPr txBox="1"/>
          <p:nvPr/>
        </p:nvSpPr>
        <p:spPr>
          <a:xfrm>
            <a:off x="11456187" y="9004465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24</a:t>
            </a:r>
            <a:endParaRPr sz="550">
              <a:latin typeface="Arial"/>
              <a:cs typeface="Arial"/>
            </a:endParaRPr>
          </a:p>
        </p:txBody>
      </p:sp>
      <p:sp>
        <p:nvSpPr>
          <p:cNvPr id="2981" name="object 2981"/>
          <p:cNvSpPr txBox="1"/>
          <p:nvPr/>
        </p:nvSpPr>
        <p:spPr>
          <a:xfrm>
            <a:off x="12033948" y="9718291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21</a:t>
            </a:r>
            <a:endParaRPr sz="550">
              <a:latin typeface="Arial"/>
              <a:cs typeface="Arial"/>
            </a:endParaRPr>
          </a:p>
        </p:txBody>
      </p:sp>
      <p:sp>
        <p:nvSpPr>
          <p:cNvPr id="2982" name="object 2982"/>
          <p:cNvSpPr txBox="1"/>
          <p:nvPr/>
        </p:nvSpPr>
        <p:spPr>
          <a:xfrm>
            <a:off x="12242246" y="10074826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22</a:t>
            </a:r>
            <a:endParaRPr sz="550">
              <a:latin typeface="Arial"/>
              <a:cs typeface="Arial"/>
            </a:endParaRPr>
          </a:p>
        </p:txBody>
      </p:sp>
      <p:sp>
        <p:nvSpPr>
          <p:cNvPr id="2983" name="object 2983"/>
          <p:cNvSpPr txBox="1"/>
          <p:nvPr/>
        </p:nvSpPr>
        <p:spPr>
          <a:xfrm>
            <a:off x="12332704" y="10252727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24</a:t>
            </a:r>
            <a:endParaRPr sz="550">
              <a:latin typeface="Arial"/>
              <a:cs typeface="Arial"/>
            </a:endParaRPr>
          </a:p>
        </p:txBody>
      </p:sp>
      <p:sp>
        <p:nvSpPr>
          <p:cNvPr id="2984" name="object 2984"/>
          <p:cNvSpPr txBox="1"/>
          <p:nvPr/>
        </p:nvSpPr>
        <p:spPr>
          <a:xfrm>
            <a:off x="12000493" y="9978281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33</a:t>
            </a:r>
            <a:endParaRPr sz="550">
              <a:latin typeface="Arial"/>
              <a:cs typeface="Arial"/>
            </a:endParaRPr>
          </a:p>
        </p:txBody>
      </p:sp>
      <p:sp>
        <p:nvSpPr>
          <p:cNvPr id="2985" name="object 2985"/>
          <p:cNvSpPr txBox="1"/>
          <p:nvPr/>
        </p:nvSpPr>
        <p:spPr>
          <a:xfrm>
            <a:off x="11752664" y="9830042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21</a:t>
            </a:r>
            <a:endParaRPr sz="550">
              <a:latin typeface="Arial"/>
              <a:cs typeface="Arial"/>
            </a:endParaRPr>
          </a:p>
        </p:txBody>
      </p:sp>
      <p:sp>
        <p:nvSpPr>
          <p:cNvPr id="2986" name="object 2986"/>
          <p:cNvSpPr txBox="1"/>
          <p:nvPr/>
        </p:nvSpPr>
        <p:spPr>
          <a:xfrm>
            <a:off x="11702500" y="9702333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27</a:t>
            </a:r>
            <a:endParaRPr sz="550">
              <a:latin typeface="Arial"/>
              <a:cs typeface="Arial"/>
            </a:endParaRPr>
          </a:p>
        </p:txBody>
      </p:sp>
      <p:sp>
        <p:nvSpPr>
          <p:cNvPr id="2987" name="object 2987"/>
          <p:cNvSpPr txBox="1"/>
          <p:nvPr/>
        </p:nvSpPr>
        <p:spPr>
          <a:xfrm>
            <a:off x="11616587" y="9530520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28</a:t>
            </a:r>
            <a:endParaRPr sz="550">
              <a:latin typeface="Arial"/>
              <a:cs typeface="Arial"/>
            </a:endParaRPr>
          </a:p>
        </p:txBody>
      </p:sp>
      <p:sp>
        <p:nvSpPr>
          <p:cNvPr id="2988" name="object 2988"/>
          <p:cNvSpPr txBox="1"/>
          <p:nvPr/>
        </p:nvSpPr>
        <p:spPr>
          <a:xfrm>
            <a:off x="11177448" y="9362516"/>
            <a:ext cx="455930" cy="1257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3</a:t>
            </a:r>
            <a:r>
              <a:rPr dirty="0" sz="700" spc="15">
                <a:latin typeface="Arial"/>
                <a:cs typeface="Arial"/>
              </a:rPr>
              <a:t>2</a:t>
            </a:r>
            <a:r>
              <a:rPr dirty="0" sz="700">
                <a:latin typeface="Arial"/>
                <a:cs typeface="Arial"/>
              </a:rPr>
              <a:t>  </a:t>
            </a:r>
            <a:r>
              <a:rPr dirty="0" sz="700" spc="-85">
                <a:latin typeface="Arial"/>
                <a:cs typeface="Arial"/>
              </a:rPr>
              <a:t> </a:t>
            </a:r>
            <a:r>
              <a:rPr dirty="0" baseline="15151" sz="825" spc="7" i="1">
                <a:solidFill>
                  <a:srgbClr val="805F40"/>
                </a:solidFill>
                <a:latin typeface="Arial"/>
                <a:cs typeface="Arial"/>
              </a:rPr>
              <a:t>23</a:t>
            </a:r>
            <a:endParaRPr baseline="15151" sz="825">
              <a:latin typeface="Arial"/>
              <a:cs typeface="Arial"/>
            </a:endParaRPr>
          </a:p>
        </p:txBody>
      </p:sp>
      <p:sp>
        <p:nvSpPr>
          <p:cNvPr id="2989" name="object 2989"/>
          <p:cNvSpPr txBox="1"/>
          <p:nvPr/>
        </p:nvSpPr>
        <p:spPr>
          <a:xfrm>
            <a:off x="10980293" y="9102526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25</a:t>
            </a:r>
            <a:endParaRPr sz="550">
              <a:latin typeface="Arial"/>
              <a:cs typeface="Arial"/>
            </a:endParaRPr>
          </a:p>
        </p:txBody>
      </p:sp>
      <p:sp>
        <p:nvSpPr>
          <p:cNvPr id="2990" name="object 2990"/>
          <p:cNvSpPr txBox="1"/>
          <p:nvPr/>
        </p:nvSpPr>
        <p:spPr>
          <a:xfrm>
            <a:off x="10931645" y="9508476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36</a:t>
            </a:r>
            <a:endParaRPr sz="550">
              <a:latin typeface="Arial"/>
              <a:cs typeface="Arial"/>
            </a:endParaRPr>
          </a:p>
        </p:txBody>
      </p:sp>
      <p:sp>
        <p:nvSpPr>
          <p:cNvPr id="2991" name="object 2991"/>
          <p:cNvSpPr txBox="1"/>
          <p:nvPr/>
        </p:nvSpPr>
        <p:spPr>
          <a:xfrm>
            <a:off x="10710420" y="8881315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32</a:t>
            </a:r>
            <a:endParaRPr sz="550">
              <a:latin typeface="Arial"/>
              <a:cs typeface="Arial"/>
            </a:endParaRPr>
          </a:p>
        </p:txBody>
      </p:sp>
      <p:sp>
        <p:nvSpPr>
          <p:cNvPr id="2992" name="object 2992"/>
          <p:cNvSpPr txBox="1"/>
          <p:nvPr/>
        </p:nvSpPr>
        <p:spPr>
          <a:xfrm>
            <a:off x="10524930" y="8810607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30</a:t>
            </a:r>
            <a:endParaRPr sz="550">
              <a:latin typeface="Arial"/>
              <a:cs typeface="Arial"/>
            </a:endParaRPr>
          </a:p>
        </p:txBody>
      </p:sp>
      <p:sp>
        <p:nvSpPr>
          <p:cNvPr id="2993" name="object 2993"/>
          <p:cNvSpPr txBox="1"/>
          <p:nvPr/>
        </p:nvSpPr>
        <p:spPr>
          <a:xfrm>
            <a:off x="10271793" y="8933758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20</a:t>
            </a:r>
            <a:endParaRPr sz="550">
              <a:latin typeface="Arial"/>
              <a:cs typeface="Arial"/>
            </a:endParaRPr>
          </a:p>
        </p:txBody>
      </p:sp>
      <p:sp>
        <p:nvSpPr>
          <p:cNvPr id="2994" name="object 2994"/>
          <p:cNvSpPr txBox="1"/>
          <p:nvPr/>
        </p:nvSpPr>
        <p:spPr>
          <a:xfrm>
            <a:off x="10437516" y="9083526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24</a:t>
            </a:r>
            <a:endParaRPr sz="550">
              <a:latin typeface="Arial"/>
              <a:cs typeface="Arial"/>
            </a:endParaRPr>
          </a:p>
        </p:txBody>
      </p:sp>
      <p:sp>
        <p:nvSpPr>
          <p:cNvPr id="2995" name="object 2995"/>
          <p:cNvSpPr txBox="1"/>
          <p:nvPr/>
        </p:nvSpPr>
        <p:spPr>
          <a:xfrm>
            <a:off x="10467164" y="9384562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30</a:t>
            </a:r>
            <a:endParaRPr sz="550">
              <a:latin typeface="Arial"/>
              <a:cs typeface="Arial"/>
            </a:endParaRPr>
          </a:p>
        </p:txBody>
      </p:sp>
      <p:sp>
        <p:nvSpPr>
          <p:cNvPr id="2996" name="object 2996"/>
          <p:cNvSpPr txBox="1"/>
          <p:nvPr/>
        </p:nvSpPr>
        <p:spPr>
          <a:xfrm>
            <a:off x="10283952" y="9243925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30</a:t>
            </a:r>
            <a:endParaRPr sz="550">
              <a:latin typeface="Arial"/>
              <a:cs typeface="Arial"/>
            </a:endParaRPr>
          </a:p>
        </p:txBody>
      </p:sp>
      <p:sp>
        <p:nvSpPr>
          <p:cNvPr id="2997" name="object 2997"/>
          <p:cNvSpPr txBox="1"/>
          <p:nvPr/>
        </p:nvSpPr>
        <p:spPr>
          <a:xfrm>
            <a:off x="10028521" y="9078202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26</a:t>
            </a:r>
            <a:endParaRPr sz="550">
              <a:latin typeface="Arial"/>
              <a:cs typeface="Arial"/>
            </a:endParaRPr>
          </a:p>
        </p:txBody>
      </p:sp>
      <p:sp>
        <p:nvSpPr>
          <p:cNvPr id="2998" name="object 2998"/>
          <p:cNvSpPr txBox="1"/>
          <p:nvPr/>
        </p:nvSpPr>
        <p:spPr>
          <a:xfrm>
            <a:off x="10015595" y="8687458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18</a:t>
            </a:r>
            <a:endParaRPr sz="550">
              <a:latin typeface="Arial"/>
              <a:cs typeface="Arial"/>
            </a:endParaRPr>
          </a:p>
        </p:txBody>
      </p:sp>
      <p:sp>
        <p:nvSpPr>
          <p:cNvPr id="2999" name="object 2999"/>
          <p:cNvSpPr txBox="1"/>
          <p:nvPr/>
        </p:nvSpPr>
        <p:spPr>
          <a:xfrm>
            <a:off x="7541128" y="9792792"/>
            <a:ext cx="142875" cy="24637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23</a:t>
            </a:r>
            <a:endParaRPr sz="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1"/>
              </a:spcBef>
            </a:pPr>
            <a:endParaRPr sz="400">
              <a:latin typeface="Times New Roman"/>
              <a:cs typeface="Times New Roman"/>
            </a:endParaRPr>
          </a:p>
          <a:p>
            <a:pPr marL="48895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54</a:t>
            </a:r>
            <a:endParaRPr sz="550">
              <a:latin typeface="Arial"/>
              <a:cs typeface="Arial"/>
            </a:endParaRPr>
          </a:p>
        </p:txBody>
      </p:sp>
      <p:sp>
        <p:nvSpPr>
          <p:cNvPr id="3000" name="object 3000"/>
          <p:cNvSpPr txBox="1"/>
          <p:nvPr/>
        </p:nvSpPr>
        <p:spPr>
          <a:xfrm>
            <a:off x="7861168" y="9631626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28</a:t>
            </a:r>
            <a:endParaRPr sz="550">
              <a:latin typeface="Arial"/>
              <a:cs typeface="Arial"/>
            </a:endParaRPr>
          </a:p>
        </p:txBody>
      </p:sp>
      <p:sp>
        <p:nvSpPr>
          <p:cNvPr id="3001" name="object 3001"/>
          <p:cNvSpPr txBox="1"/>
          <p:nvPr/>
        </p:nvSpPr>
        <p:spPr>
          <a:xfrm>
            <a:off x="8314250" y="9576904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18</a:t>
            </a:r>
            <a:endParaRPr sz="550">
              <a:latin typeface="Arial"/>
              <a:cs typeface="Arial"/>
            </a:endParaRPr>
          </a:p>
        </p:txBody>
      </p:sp>
      <p:sp>
        <p:nvSpPr>
          <p:cNvPr id="3002" name="object 3002"/>
          <p:cNvSpPr txBox="1"/>
          <p:nvPr/>
        </p:nvSpPr>
        <p:spPr>
          <a:xfrm>
            <a:off x="8473136" y="9494799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17</a:t>
            </a:r>
            <a:endParaRPr sz="550">
              <a:latin typeface="Arial"/>
              <a:cs typeface="Arial"/>
            </a:endParaRPr>
          </a:p>
        </p:txBody>
      </p:sp>
      <p:sp>
        <p:nvSpPr>
          <p:cNvPr id="3003" name="object 3003"/>
          <p:cNvSpPr txBox="1"/>
          <p:nvPr/>
        </p:nvSpPr>
        <p:spPr>
          <a:xfrm>
            <a:off x="8595535" y="9436255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18</a:t>
            </a:r>
            <a:endParaRPr sz="550">
              <a:latin typeface="Arial"/>
              <a:cs typeface="Arial"/>
            </a:endParaRPr>
          </a:p>
        </p:txBody>
      </p:sp>
      <p:sp>
        <p:nvSpPr>
          <p:cNvPr id="3004" name="object 3004"/>
          <p:cNvSpPr txBox="1"/>
          <p:nvPr/>
        </p:nvSpPr>
        <p:spPr>
          <a:xfrm>
            <a:off x="8889733" y="9286499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29</a:t>
            </a:r>
            <a:endParaRPr sz="550">
              <a:latin typeface="Arial"/>
              <a:cs typeface="Arial"/>
            </a:endParaRPr>
          </a:p>
        </p:txBody>
      </p:sp>
      <p:sp>
        <p:nvSpPr>
          <p:cNvPr id="3005" name="object 3005"/>
          <p:cNvSpPr txBox="1"/>
          <p:nvPr/>
        </p:nvSpPr>
        <p:spPr>
          <a:xfrm>
            <a:off x="9352698" y="9053878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20</a:t>
            </a:r>
            <a:endParaRPr sz="550">
              <a:latin typeface="Arial"/>
              <a:cs typeface="Arial"/>
            </a:endParaRPr>
          </a:p>
        </p:txBody>
      </p:sp>
      <p:sp>
        <p:nvSpPr>
          <p:cNvPr id="3006" name="object 3006"/>
          <p:cNvSpPr txBox="1"/>
          <p:nvPr/>
        </p:nvSpPr>
        <p:spPr>
          <a:xfrm>
            <a:off x="9473569" y="8986215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21</a:t>
            </a:r>
            <a:endParaRPr sz="550">
              <a:latin typeface="Arial"/>
              <a:cs typeface="Arial"/>
            </a:endParaRPr>
          </a:p>
        </p:txBody>
      </p:sp>
      <p:sp>
        <p:nvSpPr>
          <p:cNvPr id="3007" name="object 3007"/>
          <p:cNvSpPr txBox="1"/>
          <p:nvPr/>
        </p:nvSpPr>
        <p:spPr>
          <a:xfrm>
            <a:off x="9589116" y="9804953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27</a:t>
            </a:r>
            <a:endParaRPr sz="550">
              <a:latin typeface="Arial"/>
              <a:cs typeface="Arial"/>
            </a:endParaRPr>
          </a:p>
        </p:txBody>
      </p:sp>
      <p:sp>
        <p:nvSpPr>
          <p:cNvPr id="3008" name="object 3008"/>
          <p:cNvSpPr txBox="1"/>
          <p:nvPr/>
        </p:nvSpPr>
        <p:spPr>
          <a:xfrm>
            <a:off x="8918615" y="9637714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17</a:t>
            </a:r>
            <a:endParaRPr sz="550">
              <a:latin typeface="Arial"/>
              <a:cs typeface="Arial"/>
            </a:endParaRPr>
          </a:p>
        </p:txBody>
      </p:sp>
      <p:sp>
        <p:nvSpPr>
          <p:cNvPr id="3009" name="object 3009"/>
          <p:cNvSpPr txBox="1"/>
          <p:nvPr/>
        </p:nvSpPr>
        <p:spPr>
          <a:xfrm>
            <a:off x="8665464" y="9777586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34</a:t>
            </a:r>
            <a:endParaRPr sz="550">
              <a:latin typeface="Arial"/>
              <a:cs typeface="Arial"/>
            </a:endParaRPr>
          </a:p>
        </p:txBody>
      </p:sp>
      <p:sp>
        <p:nvSpPr>
          <p:cNvPr id="3010" name="object 3010"/>
          <p:cNvSpPr txBox="1"/>
          <p:nvPr/>
        </p:nvSpPr>
        <p:spPr>
          <a:xfrm>
            <a:off x="8511151" y="9838408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21</a:t>
            </a:r>
            <a:endParaRPr sz="550">
              <a:latin typeface="Arial"/>
              <a:cs typeface="Arial"/>
            </a:endParaRPr>
          </a:p>
        </p:txBody>
      </p:sp>
      <p:sp>
        <p:nvSpPr>
          <p:cNvPr id="3011" name="object 3011"/>
          <p:cNvSpPr txBox="1"/>
          <p:nvPr/>
        </p:nvSpPr>
        <p:spPr>
          <a:xfrm>
            <a:off x="7345287" y="10761673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28</a:t>
            </a:r>
            <a:endParaRPr sz="550">
              <a:latin typeface="Arial"/>
              <a:cs typeface="Arial"/>
            </a:endParaRPr>
          </a:p>
        </p:txBody>
      </p:sp>
      <p:sp>
        <p:nvSpPr>
          <p:cNvPr id="3012" name="object 3012"/>
          <p:cNvSpPr txBox="1"/>
          <p:nvPr/>
        </p:nvSpPr>
        <p:spPr>
          <a:xfrm>
            <a:off x="7317168" y="10811837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26</a:t>
            </a:r>
            <a:endParaRPr sz="550">
              <a:latin typeface="Arial"/>
              <a:cs typeface="Arial"/>
            </a:endParaRPr>
          </a:p>
        </p:txBody>
      </p:sp>
      <p:sp>
        <p:nvSpPr>
          <p:cNvPr id="3013" name="object 3013"/>
          <p:cNvSpPr txBox="1"/>
          <p:nvPr/>
        </p:nvSpPr>
        <p:spPr>
          <a:xfrm>
            <a:off x="7801871" y="10374348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30</a:t>
            </a:r>
            <a:endParaRPr sz="550">
              <a:latin typeface="Arial"/>
              <a:cs typeface="Arial"/>
            </a:endParaRPr>
          </a:p>
        </p:txBody>
      </p:sp>
      <p:sp>
        <p:nvSpPr>
          <p:cNvPr id="3014" name="object 3014"/>
          <p:cNvSpPr txBox="1"/>
          <p:nvPr/>
        </p:nvSpPr>
        <p:spPr>
          <a:xfrm>
            <a:off x="7966844" y="10322655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30</a:t>
            </a:r>
            <a:endParaRPr sz="550">
              <a:latin typeface="Arial"/>
              <a:cs typeface="Arial"/>
            </a:endParaRPr>
          </a:p>
        </p:txBody>
      </p:sp>
      <p:sp>
        <p:nvSpPr>
          <p:cNvPr id="3015" name="object 3015"/>
          <p:cNvSpPr txBox="1"/>
          <p:nvPr/>
        </p:nvSpPr>
        <p:spPr>
          <a:xfrm>
            <a:off x="8112804" y="10283126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29</a:t>
            </a:r>
            <a:endParaRPr sz="550">
              <a:latin typeface="Arial"/>
              <a:cs typeface="Arial"/>
            </a:endParaRPr>
          </a:p>
        </p:txBody>
      </p:sp>
      <p:sp>
        <p:nvSpPr>
          <p:cNvPr id="3016" name="object 3016"/>
          <p:cNvSpPr txBox="1"/>
          <p:nvPr/>
        </p:nvSpPr>
        <p:spPr>
          <a:xfrm>
            <a:off x="8381148" y="10228389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23</a:t>
            </a:r>
            <a:endParaRPr sz="550">
              <a:latin typeface="Arial"/>
              <a:cs typeface="Arial"/>
            </a:endParaRPr>
          </a:p>
        </p:txBody>
      </p:sp>
      <p:sp>
        <p:nvSpPr>
          <p:cNvPr id="3017" name="object 3017"/>
          <p:cNvSpPr txBox="1"/>
          <p:nvPr/>
        </p:nvSpPr>
        <p:spPr>
          <a:xfrm>
            <a:off x="8587931" y="10188108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37</a:t>
            </a:r>
            <a:endParaRPr sz="550">
              <a:latin typeface="Arial"/>
              <a:cs typeface="Arial"/>
            </a:endParaRPr>
          </a:p>
        </p:txBody>
      </p:sp>
      <p:sp>
        <p:nvSpPr>
          <p:cNvPr id="3018" name="object 3018"/>
          <p:cNvSpPr txBox="1"/>
          <p:nvPr/>
        </p:nvSpPr>
        <p:spPr>
          <a:xfrm>
            <a:off x="8936102" y="10216227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37</a:t>
            </a:r>
            <a:endParaRPr sz="550">
              <a:latin typeface="Arial"/>
              <a:cs typeface="Arial"/>
            </a:endParaRPr>
          </a:p>
        </p:txBody>
      </p:sp>
      <p:sp>
        <p:nvSpPr>
          <p:cNvPr id="3019" name="object 3019"/>
          <p:cNvSpPr txBox="1"/>
          <p:nvPr/>
        </p:nvSpPr>
        <p:spPr>
          <a:xfrm>
            <a:off x="9941095" y="10102195"/>
            <a:ext cx="218440" cy="1047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2</a:t>
            </a:r>
            <a:r>
              <a:rPr dirty="0" sz="550" spc="10" i="1">
                <a:solidFill>
                  <a:srgbClr val="805F40"/>
                </a:solidFill>
                <a:latin typeface="Arial"/>
                <a:cs typeface="Arial"/>
              </a:rPr>
              <a:t>7</a:t>
            </a:r>
            <a:r>
              <a:rPr dirty="0" sz="550" i="1">
                <a:solidFill>
                  <a:srgbClr val="805F40"/>
                </a:solidFill>
                <a:latin typeface="Arial"/>
                <a:cs typeface="Arial"/>
              </a:rPr>
              <a:t> </a:t>
            </a:r>
            <a:r>
              <a:rPr dirty="0" sz="550" spc="-65" i="1">
                <a:solidFill>
                  <a:srgbClr val="805F40"/>
                </a:solidFill>
                <a:latin typeface="Arial"/>
                <a:cs typeface="Arial"/>
              </a:rPr>
              <a:t> </a:t>
            </a:r>
            <a:r>
              <a:rPr dirty="0" baseline="5050" sz="825" spc="7" i="1">
                <a:solidFill>
                  <a:srgbClr val="805F40"/>
                </a:solidFill>
                <a:latin typeface="Arial"/>
                <a:cs typeface="Arial"/>
              </a:rPr>
              <a:t>25</a:t>
            </a:r>
            <a:endParaRPr baseline="5050" sz="825">
              <a:latin typeface="Arial"/>
              <a:cs typeface="Arial"/>
            </a:endParaRPr>
          </a:p>
        </p:txBody>
      </p:sp>
      <p:sp>
        <p:nvSpPr>
          <p:cNvPr id="3020" name="object 3020"/>
          <p:cNvSpPr txBox="1"/>
          <p:nvPr/>
        </p:nvSpPr>
        <p:spPr>
          <a:xfrm>
            <a:off x="10204128" y="9830806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16</a:t>
            </a:r>
            <a:endParaRPr sz="550">
              <a:latin typeface="Arial"/>
              <a:cs typeface="Arial"/>
            </a:endParaRPr>
          </a:p>
        </p:txBody>
      </p:sp>
      <p:sp>
        <p:nvSpPr>
          <p:cNvPr id="3021" name="object 3021"/>
          <p:cNvSpPr txBox="1"/>
          <p:nvPr/>
        </p:nvSpPr>
        <p:spPr>
          <a:xfrm>
            <a:off x="10724111" y="9880220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29</a:t>
            </a:r>
            <a:endParaRPr sz="550">
              <a:latin typeface="Arial"/>
              <a:cs typeface="Arial"/>
            </a:endParaRPr>
          </a:p>
        </p:txBody>
      </p:sp>
      <p:sp>
        <p:nvSpPr>
          <p:cNvPr id="3022" name="object 3022"/>
          <p:cNvSpPr txBox="1"/>
          <p:nvPr/>
        </p:nvSpPr>
        <p:spPr>
          <a:xfrm>
            <a:off x="12129730" y="10672354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32</a:t>
            </a:r>
            <a:endParaRPr sz="550">
              <a:latin typeface="Arial"/>
              <a:cs typeface="Arial"/>
            </a:endParaRPr>
          </a:p>
        </p:txBody>
      </p:sp>
      <p:sp>
        <p:nvSpPr>
          <p:cNvPr id="3023" name="object 3023"/>
          <p:cNvSpPr txBox="1"/>
          <p:nvPr/>
        </p:nvSpPr>
        <p:spPr>
          <a:xfrm>
            <a:off x="11952609" y="10813753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36</a:t>
            </a:r>
            <a:endParaRPr sz="550">
              <a:latin typeface="Arial"/>
              <a:cs typeface="Arial"/>
            </a:endParaRPr>
          </a:p>
        </p:txBody>
      </p:sp>
      <p:sp>
        <p:nvSpPr>
          <p:cNvPr id="3024" name="object 3024"/>
          <p:cNvSpPr txBox="1"/>
          <p:nvPr/>
        </p:nvSpPr>
        <p:spPr>
          <a:xfrm>
            <a:off x="11707059" y="10930065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35</a:t>
            </a:r>
            <a:endParaRPr sz="550">
              <a:latin typeface="Arial"/>
              <a:cs typeface="Arial"/>
            </a:endParaRPr>
          </a:p>
        </p:txBody>
      </p:sp>
      <p:sp>
        <p:nvSpPr>
          <p:cNvPr id="3025" name="object 3025"/>
          <p:cNvSpPr txBox="1"/>
          <p:nvPr/>
        </p:nvSpPr>
        <p:spPr>
          <a:xfrm>
            <a:off x="11276020" y="10897374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14</a:t>
            </a:r>
            <a:endParaRPr sz="550">
              <a:latin typeface="Arial"/>
              <a:cs typeface="Arial"/>
            </a:endParaRPr>
          </a:p>
        </p:txBody>
      </p:sp>
      <p:sp>
        <p:nvSpPr>
          <p:cNvPr id="3026" name="object 3026"/>
          <p:cNvSpPr txBox="1"/>
          <p:nvPr/>
        </p:nvSpPr>
        <p:spPr>
          <a:xfrm>
            <a:off x="11149826" y="10777267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37</a:t>
            </a:r>
            <a:endParaRPr sz="550">
              <a:latin typeface="Arial"/>
              <a:cs typeface="Arial"/>
            </a:endParaRPr>
          </a:p>
        </p:txBody>
      </p:sp>
      <p:sp>
        <p:nvSpPr>
          <p:cNvPr id="3027" name="object 3027"/>
          <p:cNvSpPr txBox="1"/>
          <p:nvPr/>
        </p:nvSpPr>
        <p:spPr>
          <a:xfrm>
            <a:off x="10911879" y="10527910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40</a:t>
            </a:r>
            <a:endParaRPr sz="550">
              <a:latin typeface="Arial"/>
              <a:cs typeface="Arial"/>
            </a:endParaRPr>
          </a:p>
        </p:txBody>
      </p:sp>
      <p:sp>
        <p:nvSpPr>
          <p:cNvPr id="3028" name="object 3028"/>
          <p:cNvSpPr txBox="1"/>
          <p:nvPr/>
        </p:nvSpPr>
        <p:spPr>
          <a:xfrm>
            <a:off x="10815333" y="10454938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24</a:t>
            </a:r>
            <a:endParaRPr sz="550">
              <a:latin typeface="Arial"/>
              <a:cs typeface="Arial"/>
            </a:endParaRPr>
          </a:p>
        </p:txBody>
      </p:sp>
      <p:sp>
        <p:nvSpPr>
          <p:cNvPr id="3029" name="object 3029"/>
          <p:cNvSpPr txBox="1"/>
          <p:nvPr/>
        </p:nvSpPr>
        <p:spPr>
          <a:xfrm>
            <a:off x="10448150" y="10350024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25</a:t>
            </a:r>
            <a:endParaRPr sz="550">
              <a:latin typeface="Arial"/>
              <a:cs typeface="Arial"/>
            </a:endParaRPr>
          </a:p>
        </p:txBody>
      </p:sp>
      <p:sp>
        <p:nvSpPr>
          <p:cNvPr id="3030" name="object 3030"/>
          <p:cNvSpPr txBox="1"/>
          <p:nvPr/>
        </p:nvSpPr>
        <p:spPr>
          <a:xfrm>
            <a:off x="10001918" y="10810710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34</a:t>
            </a:r>
            <a:endParaRPr sz="550">
              <a:latin typeface="Arial"/>
              <a:cs typeface="Arial"/>
            </a:endParaRPr>
          </a:p>
        </p:txBody>
      </p:sp>
      <p:sp>
        <p:nvSpPr>
          <p:cNvPr id="3031" name="object 3031"/>
          <p:cNvSpPr txBox="1"/>
          <p:nvPr/>
        </p:nvSpPr>
        <p:spPr>
          <a:xfrm>
            <a:off x="5854226" y="10333304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30</a:t>
            </a:r>
            <a:endParaRPr sz="550">
              <a:latin typeface="Arial"/>
              <a:cs typeface="Arial"/>
            </a:endParaRPr>
          </a:p>
        </p:txBody>
      </p:sp>
      <p:sp>
        <p:nvSpPr>
          <p:cNvPr id="3032" name="object 3032"/>
          <p:cNvSpPr txBox="1"/>
          <p:nvPr/>
        </p:nvSpPr>
        <p:spPr>
          <a:xfrm>
            <a:off x="6893425" y="10772709"/>
            <a:ext cx="223520" cy="1187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406F"/>
                </a:solidFill>
                <a:latin typeface="Arial"/>
                <a:cs typeface="Arial"/>
              </a:rPr>
              <a:t>5</a:t>
            </a:r>
            <a:r>
              <a:rPr dirty="0" sz="550" spc="10" i="1">
                <a:solidFill>
                  <a:srgbClr val="80406F"/>
                </a:solidFill>
                <a:latin typeface="Arial"/>
                <a:cs typeface="Arial"/>
              </a:rPr>
              <a:t>0</a:t>
            </a:r>
            <a:r>
              <a:rPr dirty="0" sz="550" i="1">
                <a:solidFill>
                  <a:srgbClr val="80406F"/>
                </a:solidFill>
                <a:latin typeface="Arial"/>
                <a:cs typeface="Arial"/>
              </a:rPr>
              <a:t> </a:t>
            </a:r>
            <a:r>
              <a:rPr dirty="0" sz="550" spc="-25" i="1">
                <a:solidFill>
                  <a:srgbClr val="80406F"/>
                </a:solidFill>
                <a:latin typeface="Arial"/>
                <a:cs typeface="Arial"/>
              </a:rPr>
              <a:t> </a:t>
            </a:r>
            <a:r>
              <a:rPr dirty="0" baseline="-15151" sz="825" spc="7" i="1">
                <a:solidFill>
                  <a:srgbClr val="805F40"/>
                </a:solidFill>
                <a:latin typeface="Arial"/>
                <a:cs typeface="Arial"/>
              </a:rPr>
              <a:t>30</a:t>
            </a:r>
            <a:endParaRPr baseline="-15151" sz="825">
              <a:latin typeface="Arial"/>
              <a:cs typeface="Arial"/>
            </a:endParaRPr>
          </a:p>
        </p:txBody>
      </p:sp>
      <p:sp>
        <p:nvSpPr>
          <p:cNvPr id="3033" name="object 3033"/>
          <p:cNvSpPr txBox="1"/>
          <p:nvPr/>
        </p:nvSpPr>
        <p:spPr>
          <a:xfrm>
            <a:off x="13180273" y="10000325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38</a:t>
            </a:r>
            <a:endParaRPr sz="550">
              <a:latin typeface="Arial"/>
              <a:cs typeface="Arial"/>
            </a:endParaRPr>
          </a:p>
        </p:txBody>
      </p:sp>
      <p:sp>
        <p:nvSpPr>
          <p:cNvPr id="3034" name="object 3034"/>
          <p:cNvSpPr txBox="1"/>
          <p:nvPr/>
        </p:nvSpPr>
        <p:spPr>
          <a:xfrm>
            <a:off x="13329383" y="9807247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40</a:t>
            </a:r>
            <a:endParaRPr sz="550">
              <a:latin typeface="Arial"/>
              <a:cs typeface="Arial"/>
            </a:endParaRPr>
          </a:p>
        </p:txBody>
      </p:sp>
      <p:sp>
        <p:nvSpPr>
          <p:cNvPr id="3035" name="object 3035"/>
          <p:cNvSpPr txBox="1"/>
          <p:nvPr/>
        </p:nvSpPr>
        <p:spPr>
          <a:xfrm>
            <a:off x="12875214" y="9603224"/>
            <a:ext cx="311785" cy="1720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72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40</a:t>
            </a:r>
            <a:endParaRPr sz="700">
              <a:latin typeface="Arial"/>
              <a:cs typeface="Arial"/>
            </a:endParaRPr>
          </a:p>
          <a:p>
            <a:pPr algn="ctr" marL="22860">
              <a:lnSpc>
                <a:spcPts val="54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32</a:t>
            </a:r>
            <a:endParaRPr sz="550">
              <a:latin typeface="Arial"/>
              <a:cs typeface="Arial"/>
            </a:endParaRPr>
          </a:p>
        </p:txBody>
      </p:sp>
      <p:sp>
        <p:nvSpPr>
          <p:cNvPr id="3036" name="object 3036"/>
          <p:cNvSpPr txBox="1"/>
          <p:nvPr/>
        </p:nvSpPr>
        <p:spPr>
          <a:xfrm>
            <a:off x="13087348" y="9357342"/>
            <a:ext cx="176530" cy="2432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24</a:t>
            </a:r>
            <a:endParaRPr sz="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6"/>
              </a:spcBef>
            </a:pPr>
            <a:endParaRPr sz="400">
              <a:latin typeface="Times New Roman"/>
              <a:cs typeface="Times New Roman"/>
            </a:endParaRPr>
          </a:p>
          <a:p>
            <a:pPr marL="8255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34</a:t>
            </a:r>
            <a:endParaRPr sz="550">
              <a:latin typeface="Arial"/>
              <a:cs typeface="Arial"/>
            </a:endParaRPr>
          </a:p>
        </p:txBody>
      </p:sp>
      <p:sp>
        <p:nvSpPr>
          <p:cNvPr id="3037" name="object 3037"/>
          <p:cNvSpPr txBox="1"/>
          <p:nvPr/>
        </p:nvSpPr>
        <p:spPr>
          <a:xfrm>
            <a:off x="12908201" y="9535845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30</a:t>
            </a:r>
            <a:endParaRPr sz="550">
              <a:latin typeface="Arial"/>
              <a:cs typeface="Arial"/>
            </a:endParaRPr>
          </a:p>
        </p:txBody>
      </p:sp>
      <p:sp>
        <p:nvSpPr>
          <p:cNvPr id="3038" name="object 3038"/>
          <p:cNvSpPr txBox="1"/>
          <p:nvPr/>
        </p:nvSpPr>
        <p:spPr>
          <a:xfrm>
            <a:off x="12829892" y="9378488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29</a:t>
            </a:r>
            <a:endParaRPr sz="550">
              <a:latin typeface="Arial"/>
              <a:cs typeface="Arial"/>
            </a:endParaRPr>
          </a:p>
        </p:txBody>
      </p:sp>
      <p:sp>
        <p:nvSpPr>
          <p:cNvPr id="3039" name="object 3039"/>
          <p:cNvSpPr txBox="1"/>
          <p:nvPr/>
        </p:nvSpPr>
        <p:spPr>
          <a:xfrm>
            <a:off x="12658830" y="9085805"/>
            <a:ext cx="186055" cy="23367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30</a:t>
            </a:r>
            <a:endParaRPr sz="550">
              <a:latin typeface="Arial"/>
              <a:cs typeface="Arial"/>
            </a:endParaRPr>
          </a:p>
          <a:p>
            <a:pPr marL="92075">
              <a:lnSpc>
                <a:spcPct val="100000"/>
              </a:lnSpc>
              <a:spcBef>
                <a:spcPts val="405"/>
              </a:spcBef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26</a:t>
            </a:r>
            <a:endParaRPr sz="550">
              <a:latin typeface="Arial"/>
              <a:cs typeface="Arial"/>
            </a:endParaRPr>
          </a:p>
        </p:txBody>
      </p:sp>
      <p:sp>
        <p:nvSpPr>
          <p:cNvPr id="3040" name="object 3040"/>
          <p:cNvSpPr txBox="1"/>
          <p:nvPr/>
        </p:nvSpPr>
        <p:spPr>
          <a:xfrm>
            <a:off x="12894523" y="9033348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30</a:t>
            </a:r>
            <a:endParaRPr sz="550">
              <a:latin typeface="Arial"/>
              <a:cs typeface="Arial"/>
            </a:endParaRPr>
          </a:p>
        </p:txBody>
      </p:sp>
      <p:sp>
        <p:nvSpPr>
          <p:cNvPr id="3041" name="object 3041"/>
          <p:cNvSpPr txBox="1"/>
          <p:nvPr/>
        </p:nvSpPr>
        <p:spPr>
          <a:xfrm>
            <a:off x="12817716" y="8838741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40</a:t>
            </a:r>
            <a:endParaRPr sz="550">
              <a:latin typeface="Arial"/>
              <a:cs typeface="Arial"/>
            </a:endParaRPr>
          </a:p>
        </p:txBody>
      </p:sp>
      <p:sp>
        <p:nvSpPr>
          <p:cNvPr id="3042" name="object 3042"/>
          <p:cNvSpPr txBox="1"/>
          <p:nvPr/>
        </p:nvSpPr>
        <p:spPr>
          <a:xfrm>
            <a:off x="12468781" y="8717107"/>
            <a:ext cx="170180" cy="24637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31</a:t>
            </a:r>
            <a:endParaRPr sz="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1"/>
              </a:spcBef>
            </a:pPr>
            <a:endParaRPr sz="400">
              <a:latin typeface="Times New Roman"/>
              <a:cs typeface="Times New Roman"/>
            </a:endParaRPr>
          </a:p>
          <a:p>
            <a:pPr marL="762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25</a:t>
            </a:r>
            <a:endParaRPr sz="550">
              <a:latin typeface="Arial"/>
              <a:cs typeface="Arial"/>
            </a:endParaRPr>
          </a:p>
        </p:txBody>
      </p:sp>
      <p:sp>
        <p:nvSpPr>
          <p:cNvPr id="3043" name="object 3043"/>
          <p:cNvSpPr txBox="1"/>
          <p:nvPr/>
        </p:nvSpPr>
        <p:spPr>
          <a:xfrm>
            <a:off x="12377559" y="8564308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23</a:t>
            </a:r>
            <a:endParaRPr sz="550">
              <a:latin typeface="Arial"/>
              <a:cs typeface="Arial"/>
            </a:endParaRPr>
          </a:p>
        </p:txBody>
      </p:sp>
      <p:sp>
        <p:nvSpPr>
          <p:cNvPr id="3044" name="object 3044"/>
          <p:cNvSpPr txBox="1"/>
          <p:nvPr/>
        </p:nvSpPr>
        <p:spPr>
          <a:xfrm>
            <a:off x="12369086" y="8029944"/>
            <a:ext cx="227965" cy="2876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800" i="1">
                <a:latin typeface="Arial"/>
                <a:cs typeface="Arial"/>
              </a:rPr>
              <a:t>0</a:t>
            </a:r>
            <a:r>
              <a:rPr dirty="0" sz="800" i="1">
                <a:latin typeface="Arial"/>
                <a:cs typeface="Arial"/>
              </a:rPr>
              <a:t>.</a:t>
            </a:r>
            <a:r>
              <a:rPr dirty="0" sz="800" i="1">
                <a:latin typeface="Arial"/>
                <a:cs typeface="Arial"/>
              </a:rPr>
              <a:t>25</a:t>
            </a:r>
            <a:endParaRPr sz="800">
              <a:latin typeface="Arial"/>
              <a:cs typeface="Arial"/>
            </a:endParaRPr>
          </a:p>
          <a:p>
            <a:pPr algn="ctr" marL="34925">
              <a:lnSpc>
                <a:spcPct val="100000"/>
              </a:lnSpc>
              <a:spcBef>
                <a:spcPts val="585"/>
              </a:spcBef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40</a:t>
            </a:r>
            <a:endParaRPr sz="550">
              <a:latin typeface="Arial"/>
              <a:cs typeface="Arial"/>
            </a:endParaRPr>
          </a:p>
        </p:txBody>
      </p:sp>
      <p:sp>
        <p:nvSpPr>
          <p:cNvPr id="3045" name="object 3045"/>
          <p:cNvSpPr txBox="1"/>
          <p:nvPr/>
        </p:nvSpPr>
        <p:spPr>
          <a:xfrm>
            <a:off x="13673732" y="10911065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30</a:t>
            </a:r>
            <a:endParaRPr sz="550">
              <a:latin typeface="Arial"/>
              <a:cs typeface="Arial"/>
            </a:endParaRPr>
          </a:p>
        </p:txBody>
      </p:sp>
      <p:sp>
        <p:nvSpPr>
          <p:cNvPr id="3046" name="object 3046"/>
          <p:cNvSpPr txBox="1"/>
          <p:nvPr/>
        </p:nvSpPr>
        <p:spPr>
          <a:xfrm>
            <a:off x="13831425" y="10682599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5F40"/>
                </a:solidFill>
                <a:latin typeface="Arial"/>
                <a:cs typeface="Arial"/>
              </a:rPr>
              <a:t>24</a:t>
            </a:r>
            <a:endParaRPr sz="550">
              <a:latin typeface="Arial"/>
              <a:cs typeface="Arial"/>
            </a:endParaRPr>
          </a:p>
        </p:txBody>
      </p:sp>
      <p:sp>
        <p:nvSpPr>
          <p:cNvPr id="3047" name="object 3047"/>
          <p:cNvSpPr txBox="1"/>
          <p:nvPr/>
        </p:nvSpPr>
        <p:spPr>
          <a:xfrm>
            <a:off x="5294713" y="3395653"/>
            <a:ext cx="424815" cy="5016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66370">
              <a:lnSpc>
                <a:spcPct val="100000"/>
              </a:lnSpc>
            </a:pPr>
            <a:r>
              <a:rPr dirty="0" sz="550" spc="5" i="1">
                <a:solidFill>
                  <a:srgbClr val="80406F"/>
                </a:solidFill>
                <a:latin typeface="Arial"/>
                <a:cs typeface="Arial"/>
              </a:rPr>
              <a:t>36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baseline="25252" sz="825" spc="7" i="1">
                <a:solidFill>
                  <a:srgbClr val="80406F"/>
                </a:solidFill>
                <a:latin typeface="Arial"/>
                <a:cs typeface="Arial"/>
              </a:rPr>
              <a:t>4</a:t>
            </a:r>
            <a:r>
              <a:rPr dirty="0" baseline="25252" sz="825" spc="15" i="1">
                <a:solidFill>
                  <a:srgbClr val="80406F"/>
                </a:solidFill>
                <a:latin typeface="Arial"/>
                <a:cs typeface="Arial"/>
              </a:rPr>
              <a:t>6</a:t>
            </a:r>
            <a:r>
              <a:rPr dirty="0" baseline="25252" sz="825" i="1">
                <a:solidFill>
                  <a:srgbClr val="80406F"/>
                </a:solidFill>
                <a:latin typeface="Arial"/>
                <a:cs typeface="Arial"/>
              </a:rPr>
              <a:t> </a:t>
            </a:r>
            <a:r>
              <a:rPr dirty="0" baseline="25252" sz="825" spc="-82" i="1">
                <a:solidFill>
                  <a:srgbClr val="80406F"/>
                </a:solidFill>
                <a:latin typeface="Arial"/>
                <a:cs typeface="Arial"/>
              </a:rPr>
              <a:t> </a:t>
            </a:r>
            <a:r>
              <a:rPr dirty="0" sz="700" spc="10">
                <a:latin typeface="Arial"/>
                <a:cs typeface="Arial"/>
              </a:rPr>
              <a:t>199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25</a:t>
            </a:r>
            <a:endParaRPr sz="700">
              <a:latin typeface="Arial"/>
              <a:cs typeface="Arial"/>
            </a:endParaRPr>
          </a:p>
          <a:p>
            <a:pPr algn="ctr" marL="103505">
              <a:lnSpc>
                <a:spcPct val="100000"/>
              </a:lnSpc>
              <a:spcBef>
                <a:spcPts val="150"/>
              </a:spcBef>
            </a:pPr>
            <a:r>
              <a:rPr dirty="0" sz="700" spc="10">
                <a:latin typeface="Arial"/>
                <a:cs typeface="Arial"/>
              </a:rPr>
              <a:t>199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10</a:t>
            </a:r>
            <a:endParaRPr sz="700">
              <a:latin typeface="Arial"/>
              <a:cs typeface="Arial"/>
            </a:endParaRPr>
          </a:p>
          <a:p>
            <a:pPr marL="26034">
              <a:lnSpc>
                <a:spcPct val="100000"/>
              </a:lnSpc>
              <a:spcBef>
                <a:spcPts val="530"/>
              </a:spcBef>
            </a:pPr>
            <a:r>
              <a:rPr dirty="0" sz="550" spc="5" i="1">
                <a:solidFill>
                  <a:srgbClr val="FF0000"/>
                </a:solidFill>
                <a:latin typeface="Arial"/>
                <a:cs typeface="Arial"/>
              </a:rPr>
              <a:t>35</a:t>
            </a:r>
            <a:endParaRPr sz="550">
              <a:latin typeface="Arial"/>
              <a:cs typeface="Arial"/>
            </a:endParaRPr>
          </a:p>
        </p:txBody>
      </p:sp>
      <p:sp>
        <p:nvSpPr>
          <p:cNvPr id="3048" name="object 3048"/>
          <p:cNvSpPr txBox="1"/>
          <p:nvPr/>
        </p:nvSpPr>
        <p:spPr>
          <a:xfrm>
            <a:off x="4813766" y="4006871"/>
            <a:ext cx="253365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FF0000"/>
                </a:solidFill>
                <a:latin typeface="Arial"/>
                <a:cs typeface="Arial"/>
              </a:rPr>
              <a:t>3</a:t>
            </a:r>
            <a:r>
              <a:rPr dirty="0" sz="550" spc="10" i="1">
                <a:solidFill>
                  <a:srgbClr val="FF0000"/>
                </a:solidFill>
                <a:latin typeface="Arial"/>
                <a:cs typeface="Arial"/>
              </a:rPr>
              <a:t>3</a:t>
            </a:r>
            <a:r>
              <a:rPr dirty="0" sz="550" i="1">
                <a:solidFill>
                  <a:srgbClr val="FF0000"/>
                </a:solidFill>
                <a:latin typeface="Arial"/>
                <a:cs typeface="Arial"/>
              </a:rPr>
              <a:t>  </a:t>
            </a:r>
            <a:r>
              <a:rPr dirty="0" sz="550" spc="55" i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550" spc="5" i="1">
                <a:solidFill>
                  <a:srgbClr val="FF0000"/>
                </a:solidFill>
                <a:latin typeface="Arial"/>
                <a:cs typeface="Arial"/>
              </a:rPr>
              <a:t>34</a:t>
            </a:r>
            <a:endParaRPr sz="550">
              <a:latin typeface="Arial"/>
              <a:cs typeface="Arial"/>
            </a:endParaRPr>
          </a:p>
        </p:txBody>
      </p:sp>
      <p:sp>
        <p:nvSpPr>
          <p:cNvPr id="3049" name="object 3049"/>
          <p:cNvSpPr txBox="1"/>
          <p:nvPr/>
        </p:nvSpPr>
        <p:spPr>
          <a:xfrm>
            <a:off x="4887516" y="3970384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FF0000"/>
                </a:solidFill>
                <a:latin typeface="Arial"/>
                <a:cs typeface="Arial"/>
              </a:rPr>
              <a:t>32</a:t>
            </a:r>
            <a:endParaRPr sz="550">
              <a:latin typeface="Arial"/>
              <a:cs typeface="Arial"/>
            </a:endParaRPr>
          </a:p>
        </p:txBody>
      </p:sp>
      <p:sp>
        <p:nvSpPr>
          <p:cNvPr id="3050" name="object 3050"/>
          <p:cNvSpPr txBox="1"/>
          <p:nvPr/>
        </p:nvSpPr>
        <p:spPr>
          <a:xfrm>
            <a:off x="8787365" y="7278044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FF0000"/>
                </a:solidFill>
                <a:latin typeface="Arial"/>
                <a:cs typeface="Arial"/>
              </a:rPr>
              <a:t>34</a:t>
            </a:r>
            <a:endParaRPr sz="550">
              <a:latin typeface="Arial"/>
              <a:cs typeface="Arial"/>
            </a:endParaRPr>
          </a:p>
        </p:txBody>
      </p:sp>
      <p:sp>
        <p:nvSpPr>
          <p:cNvPr id="3051" name="object 3051"/>
          <p:cNvSpPr txBox="1"/>
          <p:nvPr/>
        </p:nvSpPr>
        <p:spPr>
          <a:xfrm>
            <a:off x="9193317" y="7290970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FF0000"/>
                </a:solidFill>
                <a:latin typeface="Arial"/>
                <a:cs typeface="Arial"/>
              </a:rPr>
              <a:t>35</a:t>
            </a:r>
            <a:endParaRPr sz="550">
              <a:latin typeface="Arial"/>
              <a:cs typeface="Arial"/>
            </a:endParaRPr>
          </a:p>
        </p:txBody>
      </p:sp>
      <p:sp>
        <p:nvSpPr>
          <p:cNvPr id="3052" name="object 3052"/>
          <p:cNvSpPr txBox="1"/>
          <p:nvPr/>
        </p:nvSpPr>
        <p:spPr>
          <a:xfrm>
            <a:off x="9360568" y="7201262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FF0000"/>
                </a:solidFill>
                <a:latin typeface="Arial"/>
                <a:cs typeface="Arial"/>
              </a:rPr>
              <a:t>32</a:t>
            </a:r>
            <a:endParaRPr sz="550">
              <a:latin typeface="Arial"/>
              <a:cs typeface="Arial"/>
            </a:endParaRPr>
          </a:p>
        </p:txBody>
      </p:sp>
      <p:sp>
        <p:nvSpPr>
          <p:cNvPr id="3053" name="object 3053"/>
          <p:cNvSpPr txBox="1"/>
          <p:nvPr/>
        </p:nvSpPr>
        <p:spPr>
          <a:xfrm>
            <a:off x="9625120" y="6840932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FF0000"/>
                </a:solidFill>
                <a:latin typeface="Arial"/>
                <a:cs typeface="Arial"/>
              </a:rPr>
              <a:t>34</a:t>
            </a:r>
            <a:endParaRPr sz="550">
              <a:latin typeface="Arial"/>
              <a:cs typeface="Arial"/>
            </a:endParaRPr>
          </a:p>
        </p:txBody>
      </p:sp>
      <p:sp>
        <p:nvSpPr>
          <p:cNvPr id="3054" name="object 3054"/>
          <p:cNvSpPr txBox="1"/>
          <p:nvPr/>
        </p:nvSpPr>
        <p:spPr>
          <a:xfrm>
            <a:off x="3451217" y="4389247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406F"/>
                </a:solidFill>
                <a:latin typeface="Arial"/>
                <a:cs typeface="Arial"/>
              </a:rPr>
              <a:t>37</a:t>
            </a:r>
            <a:endParaRPr sz="550">
              <a:latin typeface="Arial"/>
              <a:cs typeface="Arial"/>
            </a:endParaRPr>
          </a:p>
        </p:txBody>
      </p:sp>
      <p:sp>
        <p:nvSpPr>
          <p:cNvPr id="3055" name="object 3055"/>
          <p:cNvSpPr txBox="1"/>
          <p:nvPr/>
        </p:nvSpPr>
        <p:spPr>
          <a:xfrm>
            <a:off x="4918411" y="3656407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406F"/>
                </a:solidFill>
                <a:latin typeface="Arial"/>
                <a:cs typeface="Arial"/>
              </a:rPr>
              <a:t>36</a:t>
            </a:r>
            <a:endParaRPr sz="550">
              <a:latin typeface="Arial"/>
              <a:cs typeface="Arial"/>
            </a:endParaRPr>
          </a:p>
        </p:txBody>
      </p:sp>
      <p:sp>
        <p:nvSpPr>
          <p:cNvPr id="3056" name="object 3056"/>
          <p:cNvSpPr txBox="1"/>
          <p:nvPr/>
        </p:nvSpPr>
        <p:spPr>
          <a:xfrm>
            <a:off x="7123017" y="2738080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406F"/>
                </a:solidFill>
                <a:latin typeface="Arial"/>
                <a:cs typeface="Arial"/>
              </a:rPr>
              <a:t>35</a:t>
            </a:r>
            <a:endParaRPr sz="550">
              <a:latin typeface="Arial"/>
              <a:cs typeface="Arial"/>
            </a:endParaRPr>
          </a:p>
        </p:txBody>
      </p:sp>
      <p:sp>
        <p:nvSpPr>
          <p:cNvPr id="3057" name="object 3057"/>
          <p:cNvSpPr txBox="1"/>
          <p:nvPr/>
        </p:nvSpPr>
        <p:spPr>
          <a:xfrm>
            <a:off x="7371596" y="2617967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406F"/>
                </a:solidFill>
                <a:latin typeface="Arial"/>
                <a:cs typeface="Arial"/>
              </a:rPr>
              <a:t>36</a:t>
            </a:r>
            <a:endParaRPr sz="550">
              <a:latin typeface="Arial"/>
              <a:cs typeface="Arial"/>
            </a:endParaRPr>
          </a:p>
        </p:txBody>
      </p:sp>
      <p:sp>
        <p:nvSpPr>
          <p:cNvPr id="3058" name="object 3058"/>
          <p:cNvSpPr txBox="1"/>
          <p:nvPr/>
        </p:nvSpPr>
        <p:spPr>
          <a:xfrm>
            <a:off x="7585982" y="2534345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406F"/>
                </a:solidFill>
                <a:latin typeface="Arial"/>
                <a:cs typeface="Arial"/>
              </a:rPr>
              <a:t>44</a:t>
            </a:r>
            <a:endParaRPr sz="550">
              <a:latin typeface="Arial"/>
              <a:cs typeface="Arial"/>
            </a:endParaRPr>
          </a:p>
        </p:txBody>
      </p:sp>
      <p:sp>
        <p:nvSpPr>
          <p:cNvPr id="3059" name="object 3059"/>
          <p:cNvSpPr txBox="1"/>
          <p:nvPr/>
        </p:nvSpPr>
        <p:spPr>
          <a:xfrm>
            <a:off x="7595101" y="6933656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406F"/>
                </a:solidFill>
                <a:latin typeface="Arial"/>
                <a:cs typeface="Arial"/>
              </a:rPr>
              <a:t>72</a:t>
            </a:r>
            <a:endParaRPr sz="550">
              <a:latin typeface="Arial"/>
              <a:cs typeface="Arial"/>
            </a:endParaRPr>
          </a:p>
        </p:txBody>
      </p:sp>
      <p:sp>
        <p:nvSpPr>
          <p:cNvPr id="3060" name="object 3060"/>
          <p:cNvSpPr txBox="1"/>
          <p:nvPr/>
        </p:nvSpPr>
        <p:spPr>
          <a:xfrm>
            <a:off x="10964336" y="8188006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406F"/>
                </a:solidFill>
                <a:latin typeface="Arial"/>
                <a:cs typeface="Arial"/>
              </a:rPr>
              <a:t>48</a:t>
            </a:r>
            <a:endParaRPr sz="550">
              <a:latin typeface="Arial"/>
              <a:cs typeface="Arial"/>
            </a:endParaRPr>
          </a:p>
        </p:txBody>
      </p:sp>
      <p:sp>
        <p:nvSpPr>
          <p:cNvPr id="3061" name="object 3061"/>
          <p:cNvSpPr txBox="1"/>
          <p:nvPr/>
        </p:nvSpPr>
        <p:spPr>
          <a:xfrm>
            <a:off x="9856709" y="8790078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406F"/>
                </a:solidFill>
                <a:latin typeface="Arial"/>
                <a:cs typeface="Arial"/>
              </a:rPr>
              <a:t>42</a:t>
            </a:r>
            <a:endParaRPr sz="550">
              <a:latin typeface="Arial"/>
              <a:cs typeface="Arial"/>
            </a:endParaRPr>
          </a:p>
        </p:txBody>
      </p:sp>
      <p:sp>
        <p:nvSpPr>
          <p:cNvPr id="3062" name="object 3062"/>
          <p:cNvSpPr txBox="1"/>
          <p:nvPr/>
        </p:nvSpPr>
        <p:spPr>
          <a:xfrm>
            <a:off x="8153849" y="9697774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406F"/>
                </a:solidFill>
                <a:latin typeface="Arial"/>
                <a:cs typeface="Arial"/>
              </a:rPr>
              <a:t>40</a:t>
            </a:r>
            <a:endParaRPr sz="550">
              <a:latin typeface="Arial"/>
              <a:cs typeface="Arial"/>
            </a:endParaRPr>
          </a:p>
        </p:txBody>
      </p:sp>
      <p:sp>
        <p:nvSpPr>
          <p:cNvPr id="3063" name="object 3063"/>
          <p:cNvSpPr txBox="1"/>
          <p:nvPr/>
        </p:nvSpPr>
        <p:spPr>
          <a:xfrm>
            <a:off x="5400379" y="10598618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406F"/>
                </a:solidFill>
                <a:latin typeface="Arial"/>
                <a:cs typeface="Arial"/>
              </a:rPr>
              <a:t>40</a:t>
            </a:r>
            <a:endParaRPr sz="550">
              <a:latin typeface="Arial"/>
              <a:cs typeface="Arial"/>
            </a:endParaRPr>
          </a:p>
        </p:txBody>
      </p:sp>
      <p:sp>
        <p:nvSpPr>
          <p:cNvPr id="3064" name="object 3064"/>
          <p:cNvSpPr txBox="1"/>
          <p:nvPr/>
        </p:nvSpPr>
        <p:spPr>
          <a:xfrm>
            <a:off x="4910325" y="10665515"/>
            <a:ext cx="470534" cy="1365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197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6</a:t>
            </a:r>
            <a:r>
              <a:rPr dirty="0" sz="700" spc="15">
                <a:latin typeface="Arial"/>
                <a:cs typeface="Arial"/>
              </a:rPr>
              <a:t>7</a:t>
            </a:r>
            <a:r>
              <a:rPr dirty="0" sz="700">
                <a:latin typeface="Arial"/>
                <a:cs typeface="Arial"/>
              </a:rPr>
              <a:t>  </a:t>
            </a:r>
            <a:r>
              <a:rPr dirty="0" sz="700" spc="25">
                <a:latin typeface="Arial"/>
                <a:cs typeface="Arial"/>
              </a:rPr>
              <a:t> </a:t>
            </a:r>
            <a:r>
              <a:rPr dirty="0" baseline="25252" sz="825" spc="7" i="1">
                <a:solidFill>
                  <a:srgbClr val="80406F"/>
                </a:solidFill>
                <a:latin typeface="Arial"/>
                <a:cs typeface="Arial"/>
              </a:rPr>
              <a:t>30</a:t>
            </a:r>
            <a:endParaRPr baseline="25252" sz="825">
              <a:latin typeface="Arial"/>
              <a:cs typeface="Arial"/>
            </a:endParaRPr>
          </a:p>
        </p:txBody>
      </p:sp>
      <p:sp>
        <p:nvSpPr>
          <p:cNvPr id="3065" name="object 3065"/>
          <p:cNvSpPr txBox="1"/>
          <p:nvPr/>
        </p:nvSpPr>
        <p:spPr>
          <a:xfrm>
            <a:off x="4709361" y="10895094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406F"/>
                </a:solidFill>
                <a:latin typeface="Arial"/>
                <a:cs typeface="Arial"/>
              </a:rPr>
              <a:t>37</a:t>
            </a:r>
            <a:endParaRPr sz="550">
              <a:latin typeface="Arial"/>
              <a:cs typeface="Arial"/>
            </a:endParaRPr>
          </a:p>
        </p:txBody>
      </p:sp>
      <p:sp>
        <p:nvSpPr>
          <p:cNvPr id="3066" name="object 3066"/>
          <p:cNvSpPr txBox="1"/>
          <p:nvPr/>
        </p:nvSpPr>
        <p:spPr>
          <a:xfrm>
            <a:off x="6771040" y="10911065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406F"/>
                </a:solidFill>
                <a:latin typeface="Arial"/>
                <a:cs typeface="Arial"/>
              </a:rPr>
              <a:t>52</a:t>
            </a:r>
            <a:endParaRPr sz="550">
              <a:latin typeface="Arial"/>
              <a:cs typeface="Arial"/>
            </a:endParaRPr>
          </a:p>
        </p:txBody>
      </p:sp>
      <p:sp>
        <p:nvSpPr>
          <p:cNvPr id="3067" name="object 3067"/>
          <p:cNvSpPr txBox="1"/>
          <p:nvPr/>
        </p:nvSpPr>
        <p:spPr>
          <a:xfrm>
            <a:off x="4585139" y="4520283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00A6A6"/>
                </a:solidFill>
                <a:latin typeface="Arial"/>
                <a:cs typeface="Arial"/>
              </a:rPr>
              <a:t>41</a:t>
            </a:r>
            <a:endParaRPr sz="550">
              <a:latin typeface="Arial"/>
              <a:cs typeface="Arial"/>
            </a:endParaRPr>
          </a:p>
        </p:txBody>
      </p:sp>
      <p:sp>
        <p:nvSpPr>
          <p:cNvPr id="3068" name="object 3068"/>
          <p:cNvSpPr txBox="1"/>
          <p:nvPr/>
        </p:nvSpPr>
        <p:spPr>
          <a:xfrm>
            <a:off x="6049303" y="3193723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80406F"/>
                </a:solidFill>
                <a:latin typeface="Arial"/>
                <a:cs typeface="Arial"/>
              </a:rPr>
              <a:t>36</a:t>
            </a:r>
            <a:endParaRPr sz="550">
              <a:latin typeface="Arial"/>
              <a:cs typeface="Arial"/>
            </a:endParaRPr>
          </a:p>
        </p:txBody>
      </p:sp>
      <p:sp>
        <p:nvSpPr>
          <p:cNvPr id="3069" name="object 3069"/>
          <p:cNvSpPr txBox="1"/>
          <p:nvPr/>
        </p:nvSpPr>
        <p:spPr>
          <a:xfrm>
            <a:off x="8288866" y="5993551"/>
            <a:ext cx="139065" cy="130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25252" sz="825" spc="-82" i="1">
                <a:solidFill>
                  <a:srgbClr val="80406F"/>
                </a:solidFill>
                <a:latin typeface="Arial"/>
                <a:cs typeface="Arial"/>
              </a:rPr>
              <a:t>5</a:t>
            </a:r>
            <a:r>
              <a:rPr dirty="0" sz="550" spc="-250" i="1">
                <a:solidFill>
                  <a:srgbClr val="80406F"/>
                </a:solidFill>
                <a:latin typeface="Arial"/>
                <a:cs typeface="Arial"/>
              </a:rPr>
              <a:t>4</a:t>
            </a:r>
            <a:r>
              <a:rPr dirty="0" baseline="-25252" sz="825" spc="-82" i="1">
                <a:solidFill>
                  <a:srgbClr val="80406F"/>
                </a:solidFill>
                <a:latin typeface="Arial"/>
                <a:cs typeface="Arial"/>
              </a:rPr>
              <a:t>2</a:t>
            </a:r>
            <a:r>
              <a:rPr dirty="0" sz="550" spc="5" i="1">
                <a:solidFill>
                  <a:srgbClr val="80406F"/>
                </a:solidFill>
                <a:latin typeface="Arial"/>
                <a:cs typeface="Arial"/>
              </a:rPr>
              <a:t>6</a:t>
            </a:r>
            <a:endParaRPr sz="550">
              <a:latin typeface="Arial"/>
              <a:cs typeface="Arial"/>
            </a:endParaRPr>
          </a:p>
        </p:txBody>
      </p:sp>
      <p:sp>
        <p:nvSpPr>
          <p:cNvPr id="3070" name="object 3070"/>
          <p:cNvSpPr txBox="1"/>
          <p:nvPr/>
        </p:nvSpPr>
        <p:spPr>
          <a:xfrm>
            <a:off x="5162204" y="10862496"/>
            <a:ext cx="106680" cy="98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5" i="1">
                <a:solidFill>
                  <a:srgbClr val="4000FF"/>
                </a:solidFill>
                <a:latin typeface="Arial"/>
                <a:cs typeface="Arial"/>
              </a:rPr>
              <a:t>27</a:t>
            </a:r>
            <a:endParaRPr sz="550">
              <a:latin typeface="Arial"/>
              <a:cs typeface="Arial"/>
            </a:endParaRPr>
          </a:p>
        </p:txBody>
      </p:sp>
      <p:sp>
        <p:nvSpPr>
          <p:cNvPr id="3071" name="object 3071"/>
          <p:cNvSpPr txBox="1"/>
          <p:nvPr/>
        </p:nvSpPr>
        <p:spPr>
          <a:xfrm>
            <a:off x="165635" y="8198198"/>
            <a:ext cx="140970" cy="1301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5" i="1">
                <a:latin typeface="Arial"/>
                <a:cs typeface="Arial"/>
              </a:rPr>
              <a:t>m</a:t>
            </a:r>
            <a:r>
              <a:rPr dirty="0" sz="800" i="1">
                <a:latin typeface="Arial"/>
                <a:cs typeface="Arial"/>
              </a:rPr>
              <a:t>.</a:t>
            </a:r>
            <a:endParaRPr sz="800">
              <a:latin typeface="Arial"/>
              <a:cs typeface="Arial"/>
            </a:endParaRPr>
          </a:p>
        </p:txBody>
      </p:sp>
      <p:sp>
        <p:nvSpPr>
          <p:cNvPr id="3072" name="object 3072"/>
          <p:cNvSpPr txBox="1"/>
          <p:nvPr/>
        </p:nvSpPr>
        <p:spPr>
          <a:xfrm rot="20040000">
            <a:off x="3146029" y="8148215"/>
            <a:ext cx="127527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30">
                <a:latin typeface="Arial"/>
                <a:cs typeface="Arial"/>
              </a:rPr>
              <a:t>A</a:t>
            </a:r>
            <a:endParaRPr sz="700">
              <a:latin typeface="Arial"/>
              <a:cs typeface="Arial"/>
            </a:endParaRPr>
          </a:p>
        </p:txBody>
      </p:sp>
      <p:sp>
        <p:nvSpPr>
          <p:cNvPr id="3073" name="object 3073"/>
          <p:cNvSpPr txBox="1"/>
          <p:nvPr/>
        </p:nvSpPr>
        <p:spPr>
          <a:xfrm rot="20040000">
            <a:off x="3252930" y="8206167"/>
            <a:ext cx="829215" cy="1060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35"/>
              </a:lnSpc>
            </a:pPr>
            <a:r>
              <a:rPr dirty="0" sz="700" spc="-40">
                <a:latin typeface="Arial"/>
                <a:cs typeface="Arial"/>
              </a:rPr>
              <a:t>Ka3aHcKas:</a:t>
            </a:r>
            <a:r>
              <a:rPr dirty="0" sz="700" spc="-40">
                <a:latin typeface="Arial"/>
                <a:cs typeface="Arial"/>
              </a:rPr>
              <a:t> </a:t>
            </a:r>
            <a:r>
              <a:rPr dirty="0" baseline="3968" sz="1050" spc="-75">
                <a:latin typeface="Arial"/>
                <a:cs typeface="Arial"/>
              </a:rPr>
              <a:t>l..epKOBb</a:t>
            </a:r>
            <a:endParaRPr baseline="3968" sz="1050">
              <a:latin typeface="Arial"/>
              <a:cs typeface="Arial"/>
            </a:endParaRPr>
          </a:p>
        </p:txBody>
      </p:sp>
      <p:sp>
        <p:nvSpPr>
          <p:cNvPr id="3074" name="object 3074"/>
          <p:cNvSpPr txBox="1"/>
          <p:nvPr/>
        </p:nvSpPr>
        <p:spPr>
          <a:xfrm>
            <a:off x="5075821" y="2663773"/>
            <a:ext cx="1345565" cy="1301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-105">
                <a:latin typeface="Arial"/>
                <a:cs typeface="Arial"/>
              </a:rPr>
              <a:t>naMs:TH11</a:t>
            </a:r>
            <a:r>
              <a:rPr dirty="0" sz="800" spc="-114">
                <a:latin typeface="Arial"/>
                <a:cs typeface="Arial"/>
              </a:rPr>
              <a:t>K</a:t>
            </a:r>
            <a:r>
              <a:rPr dirty="0" sz="800" spc="10">
                <a:latin typeface="Arial"/>
                <a:cs typeface="Arial"/>
              </a:rPr>
              <a:t> </a:t>
            </a:r>
            <a:r>
              <a:rPr dirty="0" sz="800" spc="-95">
                <a:latin typeface="Arial"/>
                <a:cs typeface="Arial"/>
              </a:rPr>
              <a:t>Y4acTH11Ka</a:t>
            </a:r>
            <a:r>
              <a:rPr dirty="0" sz="800" spc="-120">
                <a:latin typeface="Arial"/>
                <a:cs typeface="Arial"/>
              </a:rPr>
              <a:t>M</a:t>
            </a:r>
            <a:r>
              <a:rPr dirty="0" sz="800" spc="25">
                <a:latin typeface="Arial"/>
                <a:cs typeface="Arial"/>
              </a:rPr>
              <a:t> </a:t>
            </a:r>
            <a:r>
              <a:rPr dirty="0" sz="800" spc="5">
                <a:latin typeface="Arial"/>
                <a:cs typeface="Arial"/>
              </a:rPr>
              <a:t>BOB</a:t>
            </a:r>
            <a:endParaRPr sz="800">
              <a:latin typeface="Arial"/>
              <a:cs typeface="Arial"/>
            </a:endParaRPr>
          </a:p>
        </p:txBody>
      </p:sp>
      <p:sp>
        <p:nvSpPr>
          <p:cNvPr id="3075" name="object 3075"/>
          <p:cNvSpPr txBox="1"/>
          <p:nvPr/>
        </p:nvSpPr>
        <p:spPr>
          <a:xfrm>
            <a:off x="6569196" y="3056508"/>
            <a:ext cx="180340" cy="1301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40">
                <a:latin typeface="Arial"/>
                <a:cs typeface="Arial"/>
              </a:rPr>
              <a:t>6p</a:t>
            </a:r>
            <a:r>
              <a:rPr dirty="0" sz="800">
                <a:latin typeface="Arial"/>
                <a:cs typeface="Arial"/>
              </a:rPr>
              <a:t>.</a:t>
            </a:r>
            <a:endParaRPr sz="800">
              <a:latin typeface="Arial"/>
              <a:cs typeface="Arial"/>
            </a:endParaRPr>
          </a:p>
        </p:txBody>
      </p:sp>
      <p:sp>
        <p:nvSpPr>
          <p:cNvPr id="3076" name="object 3076"/>
          <p:cNvSpPr txBox="1"/>
          <p:nvPr/>
        </p:nvSpPr>
        <p:spPr>
          <a:xfrm>
            <a:off x="6666259" y="3357498"/>
            <a:ext cx="180340" cy="1301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40">
                <a:latin typeface="Arial"/>
                <a:cs typeface="Arial"/>
              </a:rPr>
              <a:t>6p</a:t>
            </a:r>
            <a:r>
              <a:rPr dirty="0" sz="800">
                <a:latin typeface="Arial"/>
                <a:cs typeface="Arial"/>
              </a:rPr>
              <a:t>.</a:t>
            </a:r>
            <a:endParaRPr sz="800">
              <a:latin typeface="Arial"/>
              <a:cs typeface="Arial"/>
            </a:endParaRPr>
          </a:p>
        </p:txBody>
      </p:sp>
      <p:sp>
        <p:nvSpPr>
          <p:cNvPr id="3077" name="object 3077"/>
          <p:cNvSpPr txBox="1"/>
          <p:nvPr/>
        </p:nvSpPr>
        <p:spPr>
          <a:xfrm>
            <a:off x="8434007" y="8749600"/>
            <a:ext cx="140970" cy="1301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i="1">
                <a:latin typeface="Arial"/>
                <a:cs typeface="Arial"/>
              </a:rPr>
              <a:t>25</a:t>
            </a:r>
            <a:endParaRPr sz="800">
              <a:latin typeface="Arial"/>
              <a:cs typeface="Arial"/>
            </a:endParaRPr>
          </a:p>
        </p:txBody>
      </p:sp>
      <p:sp>
        <p:nvSpPr>
          <p:cNvPr id="3078" name="object 3078"/>
          <p:cNvSpPr txBox="1"/>
          <p:nvPr/>
        </p:nvSpPr>
        <p:spPr>
          <a:xfrm>
            <a:off x="8374164" y="8914013"/>
            <a:ext cx="227965" cy="1301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i="1">
                <a:latin typeface="Arial"/>
                <a:cs typeface="Arial"/>
              </a:rPr>
              <a:t>0</a:t>
            </a:r>
            <a:r>
              <a:rPr dirty="0" sz="800" i="1">
                <a:latin typeface="Arial"/>
                <a:cs typeface="Arial"/>
              </a:rPr>
              <a:t>.</a:t>
            </a:r>
            <a:r>
              <a:rPr dirty="0" sz="800" i="1">
                <a:latin typeface="Arial"/>
                <a:cs typeface="Arial"/>
              </a:rPr>
              <a:t>25</a:t>
            </a:r>
            <a:endParaRPr sz="800">
              <a:latin typeface="Arial"/>
              <a:cs typeface="Arial"/>
            </a:endParaRPr>
          </a:p>
        </p:txBody>
      </p:sp>
      <p:sp>
        <p:nvSpPr>
          <p:cNvPr id="3079" name="object 3079"/>
          <p:cNvSpPr txBox="1"/>
          <p:nvPr/>
        </p:nvSpPr>
        <p:spPr>
          <a:xfrm>
            <a:off x="8560992" y="8826228"/>
            <a:ext cx="83820" cy="1301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5" i="1">
                <a:latin typeface="Arial"/>
                <a:cs typeface="Arial"/>
              </a:rPr>
              <a:t>5</a:t>
            </a:r>
            <a:endParaRPr sz="800">
              <a:latin typeface="Arial"/>
              <a:cs typeface="Arial"/>
            </a:endParaRPr>
          </a:p>
        </p:txBody>
      </p:sp>
      <p:sp>
        <p:nvSpPr>
          <p:cNvPr id="3080" name="object 3080"/>
          <p:cNvSpPr txBox="1"/>
          <p:nvPr/>
        </p:nvSpPr>
        <p:spPr>
          <a:xfrm>
            <a:off x="7958075" y="8810381"/>
            <a:ext cx="257810" cy="1301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5" i="1">
                <a:latin typeface="Arial"/>
                <a:cs typeface="Arial"/>
              </a:rPr>
              <a:t>nuna</a:t>
            </a:r>
            <a:endParaRPr sz="800">
              <a:latin typeface="Arial"/>
              <a:cs typeface="Arial"/>
            </a:endParaRPr>
          </a:p>
        </p:txBody>
      </p:sp>
      <p:sp>
        <p:nvSpPr>
          <p:cNvPr id="3081" name="object 3081"/>
          <p:cNvSpPr txBox="1"/>
          <p:nvPr/>
        </p:nvSpPr>
        <p:spPr>
          <a:xfrm>
            <a:off x="10525924" y="8062886"/>
            <a:ext cx="140970" cy="1301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i="1">
                <a:latin typeface="Arial"/>
                <a:cs typeface="Arial"/>
              </a:rPr>
              <a:t>25</a:t>
            </a:r>
            <a:endParaRPr sz="800">
              <a:latin typeface="Arial"/>
              <a:cs typeface="Arial"/>
            </a:endParaRPr>
          </a:p>
        </p:txBody>
      </p:sp>
      <p:sp>
        <p:nvSpPr>
          <p:cNvPr id="3082" name="object 3082"/>
          <p:cNvSpPr txBox="1"/>
          <p:nvPr/>
        </p:nvSpPr>
        <p:spPr>
          <a:xfrm>
            <a:off x="10466080" y="8227300"/>
            <a:ext cx="227965" cy="1301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i="1">
                <a:latin typeface="Arial"/>
                <a:cs typeface="Arial"/>
              </a:rPr>
              <a:t>0</a:t>
            </a:r>
            <a:r>
              <a:rPr dirty="0" sz="800" i="1">
                <a:latin typeface="Arial"/>
                <a:cs typeface="Arial"/>
              </a:rPr>
              <a:t>.</a:t>
            </a:r>
            <a:r>
              <a:rPr dirty="0" sz="800" i="1">
                <a:latin typeface="Arial"/>
                <a:cs typeface="Arial"/>
              </a:rPr>
              <a:t>25</a:t>
            </a:r>
            <a:endParaRPr sz="800">
              <a:latin typeface="Arial"/>
              <a:cs typeface="Arial"/>
            </a:endParaRPr>
          </a:p>
        </p:txBody>
      </p:sp>
      <p:sp>
        <p:nvSpPr>
          <p:cNvPr id="3083" name="object 3083"/>
          <p:cNvSpPr txBox="1"/>
          <p:nvPr/>
        </p:nvSpPr>
        <p:spPr>
          <a:xfrm>
            <a:off x="10652908" y="8139515"/>
            <a:ext cx="83820" cy="1301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5" i="1">
                <a:latin typeface="Arial"/>
                <a:cs typeface="Arial"/>
              </a:rPr>
              <a:t>5</a:t>
            </a:r>
            <a:endParaRPr sz="800">
              <a:latin typeface="Arial"/>
              <a:cs typeface="Arial"/>
            </a:endParaRPr>
          </a:p>
        </p:txBody>
      </p:sp>
      <p:sp>
        <p:nvSpPr>
          <p:cNvPr id="3084" name="object 3084"/>
          <p:cNvSpPr txBox="1"/>
          <p:nvPr/>
        </p:nvSpPr>
        <p:spPr>
          <a:xfrm>
            <a:off x="10049991" y="8123668"/>
            <a:ext cx="257810" cy="1301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5" i="1">
                <a:latin typeface="Arial"/>
                <a:cs typeface="Arial"/>
              </a:rPr>
              <a:t>nuna</a:t>
            </a:r>
            <a:endParaRPr sz="800">
              <a:latin typeface="Arial"/>
              <a:cs typeface="Arial"/>
            </a:endParaRPr>
          </a:p>
        </p:txBody>
      </p:sp>
      <p:sp>
        <p:nvSpPr>
          <p:cNvPr id="3085" name="object 3085"/>
          <p:cNvSpPr txBox="1"/>
          <p:nvPr/>
        </p:nvSpPr>
        <p:spPr>
          <a:xfrm>
            <a:off x="12428929" y="7865531"/>
            <a:ext cx="140970" cy="1301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i="1">
                <a:latin typeface="Arial"/>
                <a:cs typeface="Arial"/>
              </a:rPr>
              <a:t>25</a:t>
            </a:r>
            <a:endParaRPr sz="800">
              <a:latin typeface="Arial"/>
              <a:cs typeface="Arial"/>
            </a:endParaRPr>
          </a:p>
        </p:txBody>
      </p:sp>
      <p:sp>
        <p:nvSpPr>
          <p:cNvPr id="3086" name="object 3086"/>
          <p:cNvSpPr txBox="1"/>
          <p:nvPr/>
        </p:nvSpPr>
        <p:spPr>
          <a:xfrm>
            <a:off x="12555914" y="7942160"/>
            <a:ext cx="83820" cy="1301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5" i="1">
                <a:latin typeface="Arial"/>
                <a:cs typeface="Arial"/>
              </a:rPr>
              <a:t>3</a:t>
            </a:r>
            <a:endParaRPr sz="800">
              <a:latin typeface="Arial"/>
              <a:cs typeface="Arial"/>
            </a:endParaRPr>
          </a:p>
        </p:txBody>
      </p:sp>
      <p:sp>
        <p:nvSpPr>
          <p:cNvPr id="3087" name="object 3087"/>
          <p:cNvSpPr txBox="1"/>
          <p:nvPr/>
        </p:nvSpPr>
        <p:spPr>
          <a:xfrm>
            <a:off x="11952997" y="7926313"/>
            <a:ext cx="257810" cy="1301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5" i="1">
                <a:latin typeface="Arial"/>
                <a:cs typeface="Arial"/>
              </a:rPr>
              <a:t>nuna</a:t>
            </a:r>
            <a:endParaRPr sz="800">
              <a:latin typeface="Arial"/>
              <a:cs typeface="Arial"/>
            </a:endParaRPr>
          </a:p>
        </p:txBody>
      </p:sp>
      <p:sp>
        <p:nvSpPr>
          <p:cNvPr id="3088" name="object 3088"/>
          <p:cNvSpPr txBox="1"/>
          <p:nvPr/>
        </p:nvSpPr>
        <p:spPr>
          <a:xfrm>
            <a:off x="6665269" y="5961397"/>
            <a:ext cx="270510" cy="294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72390">
              <a:lnSpc>
                <a:spcPts val="780"/>
              </a:lnSpc>
            </a:pPr>
            <a:r>
              <a:rPr dirty="0" sz="800" i="1">
                <a:latin typeface="Arial"/>
                <a:cs typeface="Arial"/>
              </a:rPr>
              <a:t>25</a:t>
            </a:r>
            <a:endParaRPr sz="800">
              <a:latin typeface="Arial"/>
              <a:cs typeface="Arial"/>
            </a:endParaRPr>
          </a:p>
          <a:p>
            <a:pPr algn="r" marR="5080">
              <a:lnSpc>
                <a:spcPts val="645"/>
              </a:lnSpc>
            </a:pPr>
            <a:r>
              <a:rPr dirty="0" sz="800" spc="5" i="1">
                <a:latin typeface="Arial"/>
                <a:cs typeface="Arial"/>
              </a:rPr>
              <a:t>3</a:t>
            </a:r>
            <a:endParaRPr sz="800">
              <a:latin typeface="Arial"/>
              <a:cs typeface="Arial"/>
            </a:endParaRPr>
          </a:p>
          <a:p>
            <a:pPr algn="r" marR="47625">
              <a:lnSpc>
                <a:spcPts val="825"/>
              </a:lnSpc>
            </a:pPr>
            <a:r>
              <a:rPr dirty="0" sz="800" i="1">
                <a:latin typeface="Arial"/>
                <a:cs typeface="Arial"/>
              </a:rPr>
              <a:t>0</a:t>
            </a:r>
            <a:r>
              <a:rPr dirty="0" sz="800" i="1">
                <a:latin typeface="Arial"/>
                <a:cs typeface="Arial"/>
              </a:rPr>
              <a:t>.</a:t>
            </a:r>
            <a:r>
              <a:rPr dirty="0" sz="800" i="1">
                <a:latin typeface="Arial"/>
                <a:cs typeface="Arial"/>
              </a:rPr>
              <a:t>30</a:t>
            </a:r>
            <a:endParaRPr sz="800">
              <a:latin typeface="Arial"/>
              <a:cs typeface="Arial"/>
            </a:endParaRPr>
          </a:p>
        </p:txBody>
      </p:sp>
      <p:sp>
        <p:nvSpPr>
          <p:cNvPr id="3089" name="object 3089"/>
          <p:cNvSpPr txBox="1"/>
          <p:nvPr/>
        </p:nvSpPr>
        <p:spPr>
          <a:xfrm>
            <a:off x="3148184" y="4552734"/>
            <a:ext cx="270510" cy="294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72390">
              <a:lnSpc>
                <a:spcPts val="780"/>
              </a:lnSpc>
            </a:pPr>
            <a:r>
              <a:rPr dirty="0" sz="800" i="1">
                <a:latin typeface="Arial"/>
                <a:cs typeface="Arial"/>
              </a:rPr>
              <a:t>25</a:t>
            </a:r>
            <a:endParaRPr sz="800">
              <a:latin typeface="Arial"/>
              <a:cs typeface="Arial"/>
            </a:endParaRPr>
          </a:p>
          <a:p>
            <a:pPr algn="r" marR="5080">
              <a:lnSpc>
                <a:spcPts val="645"/>
              </a:lnSpc>
            </a:pPr>
            <a:r>
              <a:rPr dirty="0" sz="800" spc="5" i="1">
                <a:latin typeface="Arial"/>
                <a:cs typeface="Arial"/>
              </a:rPr>
              <a:t>4</a:t>
            </a:r>
            <a:endParaRPr sz="800">
              <a:latin typeface="Arial"/>
              <a:cs typeface="Arial"/>
            </a:endParaRPr>
          </a:p>
          <a:p>
            <a:pPr algn="r" marR="47625">
              <a:lnSpc>
                <a:spcPts val="825"/>
              </a:lnSpc>
            </a:pPr>
            <a:r>
              <a:rPr dirty="0" sz="800" i="1">
                <a:latin typeface="Arial"/>
                <a:cs typeface="Arial"/>
              </a:rPr>
              <a:t>0</a:t>
            </a:r>
            <a:r>
              <a:rPr dirty="0" sz="800" i="1">
                <a:latin typeface="Arial"/>
                <a:cs typeface="Arial"/>
              </a:rPr>
              <a:t>.</a:t>
            </a:r>
            <a:r>
              <a:rPr dirty="0" sz="800" i="1">
                <a:latin typeface="Arial"/>
                <a:cs typeface="Arial"/>
              </a:rPr>
              <a:t>30</a:t>
            </a:r>
            <a:endParaRPr sz="800">
              <a:latin typeface="Arial"/>
              <a:cs typeface="Arial"/>
            </a:endParaRPr>
          </a:p>
        </p:txBody>
      </p:sp>
      <p:sp>
        <p:nvSpPr>
          <p:cNvPr id="3090" name="object 3090"/>
          <p:cNvSpPr txBox="1"/>
          <p:nvPr/>
        </p:nvSpPr>
        <p:spPr>
          <a:xfrm>
            <a:off x="2666830" y="4613516"/>
            <a:ext cx="322580" cy="1301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5" i="1">
                <a:latin typeface="Arial"/>
                <a:cs typeface="Arial"/>
              </a:rPr>
              <a:t>cMew</a:t>
            </a:r>
            <a:r>
              <a:rPr dirty="0" sz="800" i="1">
                <a:latin typeface="Arial"/>
                <a:cs typeface="Arial"/>
              </a:rPr>
              <a:t>.</a:t>
            </a:r>
            <a:endParaRPr sz="800">
              <a:latin typeface="Arial"/>
              <a:cs typeface="Arial"/>
            </a:endParaRPr>
          </a:p>
        </p:txBody>
      </p:sp>
      <p:sp>
        <p:nvSpPr>
          <p:cNvPr id="3091" name="object 3091"/>
          <p:cNvSpPr txBox="1"/>
          <p:nvPr/>
        </p:nvSpPr>
        <p:spPr>
          <a:xfrm>
            <a:off x="5498613" y="9359499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44</a:t>
            </a:r>
            <a:endParaRPr sz="700">
              <a:latin typeface="Arial"/>
              <a:cs typeface="Arial"/>
            </a:endParaRPr>
          </a:p>
        </p:txBody>
      </p:sp>
      <p:sp>
        <p:nvSpPr>
          <p:cNvPr id="3092" name="object 3092"/>
          <p:cNvSpPr txBox="1"/>
          <p:nvPr/>
        </p:nvSpPr>
        <p:spPr>
          <a:xfrm>
            <a:off x="5869982" y="9448093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34</a:t>
            </a:r>
            <a:endParaRPr sz="700">
              <a:latin typeface="Arial"/>
              <a:cs typeface="Arial"/>
            </a:endParaRPr>
          </a:p>
        </p:txBody>
      </p:sp>
      <p:sp>
        <p:nvSpPr>
          <p:cNvPr id="3093" name="object 3093"/>
          <p:cNvSpPr txBox="1"/>
          <p:nvPr/>
        </p:nvSpPr>
        <p:spPr>
          <a:xfrm>
            <a:off x="5826951" y="9191119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34</a:t>
            </a:r>
            <a:endParaRPr sz="700">
              <a:latin typeface="Arial"/>
              <a:cs typeface="Arial"/>
            </a:endParaRPr>
          </a:p>
        </p:txBody>
      </p:sp>
      <p:sp>
        <p:nvSpPr>
          <p:cNvPr id="3094" name="object 3094"/>
          <p:cNvSpPr txBox="1"/>
          <p:nvPr/>
        </p:nvSpPr>
        <p:spPr>
          <a:xfrm>
            <a:off x="4904547" y="10040177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03</a:t>
            </a:r>
            <a:endParaRPr sz="700">
              <a:latin typeface="Arial"/>
              <a:cs typeface="Arial"/>
            </a:endParaRPr>
          </a:p>
        </p:txBody>
      </p:sp>
      <p:sp>
        <p:nvSpPr>
          <p:cNvPr id="3095" name="object 3095"/>
          <p:cNvSpPr txBox="1"/>
          <p:nvPr/>
        </p:nvSpPr>
        <p:spPr>
          <a:xfrm>
            <a:off x="4836092" y="9673382"/>
            <a:ext cx="330835" cy="2647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175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17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10</a:t>
            </a:r>
            <a:endParaRPr sz="700">
              <a:latin typeface="Arial"/>
              <a:cs typeface="Arial"/>
            </a:endParaRPr>
          </a:p>
        </p:txBody>
      </p:sp>
      <p:sp>
        <p:nvSpPr>
          <p:cNvPr id="3096" name="object 3096"/>
          <p:cNvSpPr txBox="1"/>
          <p:nvPr/>
        </p:nvSpPr>
        <p:spPr>
          <a:xfrm>
            <a:off x="4478643" y="9211033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01</a:t>
            </a:r>
            <a:endParaRPr sz="700">
              <a:latin typeface="Arial"/>
              <a:cs typeface="Arial"/>
            </a:endParaRPr>
          </a:p>
        </p:txBody>
      </p:sp>
      <p:sp>
        <p:nvSpPr>
          <p:cNvPr id="3097" name="object 3097"/>
          <p:cNvSpPr txBox="1"/>
          <p:nvPr/>
        </p:nvSpPr>
        <p:spPr>
          <a:xfrm>
            <a:off x="3407798" y="9629399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197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99</a:t>
            </a:r>
            <a:endParaRPr sz="700">
              <a:latin typeface="Arial"/>
              <a:cs typeface="Arial"/>
            </a:endParaRPr>
          </a:p>
        </p:txBody>
      </p:sp>
      <p:sp>
        <p:nvSpPr>
          <p:cNvPr id="3098" name="object 3098"/>
          <p:cNvSpPr txBox="1"/>
          <p:nvPr/>
        </p:nvSpPr>
        <p:spPr>
          <a:xfrm>
            <a:off x="3763705" y="10334280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197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79</a:t>
            </a:r>
            <a:endParaRPr sz="700">
              <a:latin typeface="Arial"/>
              <a:cs typeface="Arial"/>
            </a:endParaRPr>
          </a:p>
        </p:txBody>
      </p:sp>
      <p:sp>
        <p:nvSpPr>
          <p:cNvPr id="3099" name="object 3099"/>
          <p:cNvSpPr txBox="1"/>
          <p:nvPr/>
        </p:nvSpPr>
        <p:spPr>
          <a:xfrm>
            <a:off x="3290374" y="10557127"/>
            <a:ext cx="571500" cy="2559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197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59</a:t>
            </a:r>
            <a:endParaRPr sz="700">
              <a:latin typeface="Arial"/>
              <a:cs typeface="Arial"/>
            </a:endParaRPr>
          </a:p>
          <a:p>
            <a:pPr marL="272415">
              <a:lnSpc>
                <a:spcPct val="100000"/>
              </a:lnSpc>
              <a:spcBef>
                <a:spcPts val="229"/>
              </a:spcBef>
            </a:pPr>
            <a:r>
              <a:rPr dirty="0" sz="700" spc="10">
                <a:latin typeface="Arial"/>
                <a:cs typeface="Arial"/>
              </a:rPr>
              <a:t>197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67</a:t>
            </a:r>
            <a:endParaRPr sz="700">
              <a:latin typeface="Arial"/>
              <a:cs typeface="Arial"/>
            </a:endParaRPr>
          </a:p>
        </p:txBody>
      </p:sp>
      <p:sp>
        <p:nvSpPr>
          <p:cNvPr id="3100" name="object 3100"/>
          <p:cNvSpPr txBox="1"/>
          <p:nvPr/>
        </p:nvSpPr>
        <p:spPr>
          <a:xfrm>
            <a:off x="2918175" y="10308239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197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53</a:t>
            </a:r>
            <a:endParaRPr sz="700">
              <a:latin typeface="Arial"/>
              <a:cs typeface="Arial"/>
            </a:endParaRPr>
          </a:p>
        </p:txBody>
      </p:sp>
      <p:sp>
        <p:nvSpPr>
          <p:cNvPr id="3101" name="object 3101"/>
          <p:cNvSpPr txBox="1"/>
          <p:nvPr/>
        </p:nvSpPr>
        <p:spPr>
          <a:xfrm rot="3660000">
            <a:off x="2891943" y="9972043"/>
            <a:ext cx="307692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>
                <a:latin typeface="Arial"/>
                <a:cs typeface="Arial"/>
              </a:rPr>
              <a:t>198</a:t>
            </a:r>
            <a:r>
              <a:rPr dirty="0" sz="700" spc="-5">
                <a:latin typeface="Arial"/>
                <a:cs typeface="Arial"/>
              </a:rPr>
              <a:t>.</a:t>
            </a:r>
            <a:r>
              <a:rPr dirty="0" sz="700">
                <a:latin typeface="Arial"/>
                <a:cs typeface="Arial"/>
              </a:rPr>
              <a:t>0</a:t>
            </a:r>
            <a:r>
              <a:rPr dirty="0" sz="700" spc="15">
                <a:latin typeface="Arial"/>
                <a:cs typeface="Arial"/>
              </a:rPr>
              <a:t>6</a:t>
            </a:r>
            <a:endParaRPr sz="700">
              <a:latin typeface="Arial"/>
              <a:cs typeface="Arial"/>
            </a:endParaRPr>
          </a:p>
        </p:txBody>
      </p:sp>
      <p:sp>
        <p:nvSpPr>
          <p:cNvPr id="3102" name="object 3102"/>
          <p:cNvSpPr txBox="1"/>
          <p:nvPr/>
        </p:nvSpPr>
        <p:spPr>
          <a:xfrm rot="3720000">
            <a:off x="2777914" y="9940770"/>
            <a:ext cx="306731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1</a:t>
            </a:r>
            <a:r>
              <a:rPr dirty="0" sz="700" spc="15">
                <a:latin typeface="Arial"/>
                <a:cs typeface="Arial"/>
              </a:rPr>
              <a:t>3</a:t>
            </a:r>
            <a:endParaRPr sz="700">
              <a:latin typeface="Arial"/>
              <a:cs typeface="Arial"/>
            </a:endParaRPr>
          </a:p>
        </p:txBody>
      </p:sp>
      <p:sp>
        <p:nvSpPr>
          <p:cNvPr id="3103" name="object 3103"/>
          <p:cNvSpPr txBox="1"/>
          <p:nvPr/>
        </p:nvSpPr>
        <p:spPr>
          <a:xfrm rot="3780000">
            <a:off x="2062562" y="9315145"/>
            <a:ext cx="306731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197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6</a:t>
            </a:r>
            <a:r>
              <a:rPr dirty="0" sz="700" spc="15">
                <a:latin typeface="Arial"/>
                <a:cs typeface="Arial"/>
              </a:rPr>
              <a:t>8</a:t>
            </a:r>
            <a:endParaRPr sz="700">
              <a:latin typeface="Arial"/>
              <a:cs typeface="Arial"/>
            </a:endParaRPr>
          </a:p>
        </p:txBody>
      </p:sp>
      <p:sp>
        <p:nvSpPr>
          <p:cNvPr id="3104" name="object 3104"/>
          <p:cNvSpPr txBox="1"/>
          <p:nvPr/>
        </p:nvSpPr>
        <p:spPr>
          <a:xfrm rot="19920000">
            <a:off x="2998244" y="9125889"/>
            <a:ext cx="307243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>
                <a:latin typeface="Arial"/>
                <a:cs typeface="Arial"/>
              </a:rPr>
              <a:t>198</a:t>
            </a:r>
            <a:r>
              <a:rPr dirty="0" sz="700" spc="-5">
                <a:latin typeface="Arial"/>
                <a:cs typeface="Arial"/>
              </a:rPr>
              <a:t>.</a:t>
            </a:r>
            <a:r>
              <a:rPr dirty="0" sz="700">
                <a:latin typeface="Arial"/>
                <a:cs typeface="Arial"/>
              </a:rPr>
              <a:t>2</a:t>
            </a:r>
            <a:r>
              <a:rPr dirty="0" baseline="3968" sz="1050" spc="22">
                <a:latin typeface="Arial"/>
                <a:cs typeface="Arial"/>
              </a:rPr>
              <a:t>0</a:t>
            </a:r>
            <a:endParaRPr baseline="3968" sz="1050">
              <a:latin typeface="Arial"/>
              <a:cs typeface="Arial"/>
            </a:endParaRPr>
          </a:p>
        </p:txBody>
      </p:sp>
      <p:sp>
        <p:nvSpPr>
          <p:cNvPr id="3105" name="object 3105"/>
          <p:cNvSpPr txBox="1"/>
          <p:nvPr/>
        </p:nvSpPr>
        <p:spPr>
          <a:xfrm rot="19980000">
            <a:off x="3765059" y="8719136"/>
            <a:ext cx="307098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5">
                <a:latin typeface="Arial"/>
                <a:cs typeface="Arial"/>
              </a:rPr>
              <a:t>198</a:t>
            </a:r>
            <a:r>
              <a:rPr dirty="0" sz="700">
                <a:latin typeface="Arial"/>
                <a:cs typeface="Arial"/>
              </a:rPr>
              <a:t>.</a:t>
            </a:r>
            <a:r>
              <a:rPr dirty="0" sz="700" spc="5">
                <a:latin typeface="Arial"/>
                <a:cs typeface="Arial"/>
              </a:rPr>
              <a:t>3</a:t>
            </a:r>
            <a:r>
              <a:rPr dirty="0" sz="700" spc="15">
                <a:latin typeface="Arial"/>
                <a:cs typeface="Arial"/>
              </a:rPr>
              <a:t>6</a:t>
            </a:r>
            <a:endParaRPr sz="700">
              <a:latin typeface="Arial"/>
              <a:cs typeface="Arial"/>
            </a:endParaRPr>
          </a:p>
        </p:txBody>
      </p:sp>
      <p:sp>
        <p:nvSpPr>
          <p:cNvPr id="3106" name="object 3106"/>
          <p:cNvSpPr txBox="1"/>
          <p:nvPr/>
        </p:nvSpPr>
        <p:spPr>
          <a:xfrm rot="20040000">
            <a:off x="4073778" y="8321730"/>
            <a:ext cx="307243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>
                <a:latin typeface="Arial"/>
                <a:cs typeface="Arial"/>
              </a:rPr>
              <a:t>198</a:t>
            </a:r>
            <a:r>
              <a:rPr dirty="0" sz="700" spc="-5">
                <a:latin typeface="Arial"/>
                <a:cs typeface="Arial"/>
              </a:rPr>
              <a:t>.</a:t>
            </a:r>
            <a:r>
              <a:rPr dirty="0" sz="700">
                <a:latin typeface="Arial"/>
                <a:cs typeface="Arial"/>
              </a:rPr>
              <a:t>4</a:t>
            </a:r>
            <a:r>
              <a:rPr dirty="0" baseline="3968" sz="1050" spc="22">
                <a:latin typeface="Arial"/>
                <a:cs typeface="Arial"/>
              </a:rPr>
              <a:t>9</a:t>
            </a:r>
            <a:endParaRPr baseline="3968" sz="1050">
              <a:latin typeface="Arial"/>
              <a:cs typeface="Arial"/>
            </a:endParaRPr>
          </a:p>
        </p:txBody>
      </p:sp>
      <p:sp>
        <p:nvSpPr>
          <p:cNvPr id="3107" name="object 3107"/>
          <p:cNvSpPr txBox="1"/>
          <p:nvPr/>
        </p:nvSpPr>
        <p:spPr>
          <a:xfrm>
            <a:off x="4011627" y="9010512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33</a:t>
            </a:r>
            <a:endParaRPr sz="700">
              <a:latin typeface="Arial"/>
              <a:cs typeface="Arial"/>
            </a:endParaRPr>
          </a:p>
        </p:txBody>
      </p:sp>
      <p:sp>
        <p:nvSpPr>
          <p:cNvPr id="3108" name="object 3108"/>
          <p:cNvSpPr txBox="1"/>
          <p:nvPr/>
        </p:nvSpPr>
        <p:spPr>
          <a:xfrm rot="19920000">
            <a:off x="4113076" y="8187480"/>
            <a:ext cx="307243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>
                <a:latin typeface="Arial"/>
                <a:cs typeface="Arial"/>
              </a:rPr>
              <a:t>198</a:t>
            </a:r>
            <a:r>
              <a:rPr dirty="0" sz="700" spc="-5">
                <a:latin typeface="Arial"/>
                <a:cs typeface="Arial"/>
              </a:rPr>
              <a:t>.</a:t>
            </a:r>
            <a:r>
              <a:rPr dirty="0" sz="700">
                <a:latin typeface="Arial"/>
                <a:cs typeface="Arial"/>
              </a:rPr>
              <a:t>7</a:t>
            </a:r>
            <a:r>
              <a:rPr dirty="0" baseline="3968" sz="1050" spc="22">
                <a:latin typeface="Arial"/>
                <a:cs typeface="Arial"/>
              </a:rPr>
              <a:t>0</a:t>
            </a:r>
            <a:endParaRPr baseline="3968" sz="1050">
              <a:latin typeface="Arial"/>
              <a:cs typeface="Arial"/>
            </a:endParaRPr>
          </a:p>
        </p:txBody>
      </p:sp>
      <p:sp>
        <p:nvSpPr>
          <p:cNvPr id="3109" name="object 3109"/>
          <p:cNvSpPr txBox="1"/>
          <p:nvPr/>
        </p:nvSpPr>
        <p:spPr>
          <a:xfrm rot="17220000">
            <a:off x="4576909" y="8149976"/>
            <a:ext cx="307098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5">
                <a:latin typeface="Arial"/>
                <a:cs typeface="Arial"/>
              </a:rPr>
              <a:t>198</a:t>
            </a:r>
            <a:r>
              <a:rPr dirty="0" sz="700">
                <a:latin typeface="Arial"/>
                <a:cs typeface="Arial"/>
              </a:rPr>
              <a:t>.</a:t>
            </a:r>
            <a:r>
              <a:rPr dirty="0" sz="700" spc="5">
                <a:latin typeface="Arial"/>
                <a:cs typeface="Arial"/>
              </a:rPr>
              <a:t>5</a:t>
            </a:r>
            <a:r>
              <a:rPr dirty="0" sz="700" spc="15">
                <a:latin typeface="Arial"/>
                <a:cs typeface="Arial"/>
              </a:rPr>
              <a:t>7</a:t>
            </a:r>
            <a:endParaRPr sz="700">
              <a:latin typeface="Arial"/>
              <a:cs typeface="Arial"/>
            </a:endParaRPr>
          </a:p>
        </p:txBody>
      </p:sp>
      <p:sp>
        <p:nvSpPr>
          <p:cNvPr id="3110" name="object 3110"/>
          <p:cNvSpPr txBox="1"/>
          <p:nvPr/>
        </p:nvSpPr>
        <p:spPr>
          <a:xfrm>
            <a:off x="4906933" y="8284712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70</a:t>
            </a:r>
            <a:endParaRPr sz="700">
              <a:latin typeface="Arial"/>
              <a:cs typeface="Arial"/>
            </a:endParaRPr>
          </a:p>
        </p:txBody>
      </p:sp>
      <p:sp>
        <p:nvSpPr>
          <p:cNvPr id="3111" name="object 3111"/>
          <p:cNvSpPr txBox="1"/>
          <p:nvPr/>
        </p:nvSpPr>
        <p:spPr>
          <a:xfrm rot="3720000">
            <a:off x="4176583" y="7444086"/>
            <a:ext cx="307324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5">
                <a:latin typeface="Arial"/>
                <a:cs typeface="Arial"/>
              </a:rPr>
              <a:t>198</a:t>
            </a:r>
            <a:r>
              <a:rPr dirty="0" sz="700">
                <a:latin typeface="Arial"/>
                <a:cs typeface="Arial"/>
              </a:rPr>
              <a:t>.</a:t>
            </a:r>
            <a:r>
              <a:rPr dirty="0" sz="700" spc="5">
                <a:latin typeface="Arial"/>
                <a:cs typeface="Arial"/>
              </a:rPr>
              <a:t>7</a:t>
            </a:r>
            <a:r>
              <a:rPr dirty="0" sz="700" spc="15">
                <a:latin typeface="Arial"/>
                <a:cs typeface="Arial"/>
              </a:rPr>
              <a:t>8</a:t>
            </a:r>
            <a:endParaRPr sz="700">
              <a:latin typeface="Arial"/>
              <a:cs typeface="Arial"/>
            </a:endParaRPr>
          </a:p>
        </p:txBody>
      </p:sp>
      <p:sp>
        <p:nvSpPr>
          <p:cNvPr id="3112" name="object 3112"/>
          <p:cNvSpPr txBox="1"/>
          <p:nvPr/>
        </p:nvSpPr>
        <p:spPr>
          <a:xfrm rot="3720000">
            <a:off x="4194248" y="7644599"/>
            <a:ext cx="307098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5">
                <a:latin typeface="Arial"/>
                <a:cs typeface="Arial"/>
              </a:rPr>
              <a:t>198</a:t>
            </a:r>
            <a:r>
              <a:rPr dirty="0" sz="700">
                <a:latin typeface="Arial"/>
                <a:cs typeface="Arial"/>
              </a:rPr>
              <a:t>.</a:t>
            </a:r>
            <a:r>
              <a:rPr dirty="0" sz="700" spc="5">
                <a:latin typeface="Arial"/>
                <a:cs typeface="Arial"/>
              </a:rPr>
              <a:t>7</a:t>
            </a:r>
            <a:r>
              <a:rPr dirty="0" sz="700" spc="15">
                <a:latin typeface="Arial"/>
                <a:cs typeface="Arial"/>
              </a:rPr>
              <a:t>5</a:t>
            </a:r>
            <a:endParaRPr sz="700">
              <a:latin typeface="Arial"/>
              <a:cs typeface="Arial"/>
            </a:endParaRPr>
          </a:p>
        </p:txBody>
      </p:sp>
      <p:sp>
        <p:nvSpPr>
          <p:cNvPr id="3113" name="object 3113"/>
          <p:cNvSpPr txBox="1"/>
          <p:nvPr/>
        </p:nvSpPr>
        <p:spPr>
          <a:xfrm rot="3660000">
            <a:off x="4353130" y="7249501"/>
            <a:ext cx="307098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5">
                <a:latin typeface="Arial"/>
                <a:cs typeface="Arial"/>
              </a:rPr>
              <a:t>198</a:t>
            </a:r>
            <a:r>
              <a:rPr dirty="0" sz="700">
                <a:latin typeface="Arial"/>
                <a:cs typeface="Arial"/>
              </a:rPr>
              <a:t>.</a:t>
            </a:r>
            <a:r>
              <a:rPr dirty="0" sz="700" spc="5">
                <a:latin typeface="Arial"/>
                <a:cs typeface="Arial"/>
              </a:rPr>
              <a:t>8</a:t>
            </a:r>
            <a:r>
              <a:rPr dirty="0" sz="700" spc="15">
                <a:latin typeface="Arial"/>
                <a:cs typeface="Arial"/>
              </a:rPr>
              <a:t>7</a:t>
            </a:r>
            <a:endParaRPr sz="700">
              <a:latin typeface="Arial"/>
              <a:cs typeface="Arial"/>
            </a:endParaRPr>
          </a:p>
        </p:txBody>
      </p:sp>
      <p:sp>
        <p:nvSpPr>
          <p:cNvPr id="3114" name="object 3114"/>
          <p:cNvSpPr txBox="1"/>
          <p:nvPr/>
        </p:nvSpPr>
        <p:spPr>
          <a:xfrm>
            <a:off x="4681108" y="7018319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70</a:t>
            </a:r>
            <a:endParaRPr sz="700">
              <a:latin typeface="Arial"/>
              <a:cs typeface="Arial"/>
            </a:endParaRPr>
          </a:p>
        </p:txBody>
      </p:sp>
      <p:sp>
        <p:nvSpPr>
          <p:cNvPr id="3115" name="object 3115"/>
          <p:cNvSpPr txBox="1"/>
          <p:nvPr/>
        </p:nvSpPr>
        <p:spPr>
          <a:xfrm rot="20040000">
            <a:off x="3623792" y="7383260"/>
            <a:ext cx="307243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>
                <a:latin typeface="Arial"/>
                <a:cs typeface="Arial"/>
              </a:rPr>
              <a:t>198</a:t>
            </a:r>
            <a:r>
              <a:rPr dirty="0" sz="700" spc="-5">
                <a:latin typeface="Arial"/>
                <a:cs typeface="Arial"/>
              </a:rPr>
              <a:t>.</a:t>
            </a:r>
            <a:r>
              <a:rPr dirty="0" sz="700">
                <a:latin typeface="Arial"/>
                <a:cs typeface="Arial"/>
              </a:rPr>
              <a:t>7</a:t>
            </a:r>
            <a:r>
              <a:rPr dirty="0" baseline="3968" sz="1050" spc="22">
                <a:latin typeface="Arial"/>
                <a:cs typeface="Arial"/>
              </a:rPr>
              <a:t>7</a:t>
            </a:r>
            <a:endParaRPr baseline="3968" sz="1050">
              <a:latin typeface="Arial"/>
              <a:cs typeface="Arial"/>
            </a:endParaRPr>
          </a:p>
        </p:txBody>
      </p:sp>
      <p:sp>
        <p:nvSpPr>
          <p:cNvPr id="3116" name="object 3116"/>
          <p:cNvSpPr txBox="1"/>
          <p:nvPr/>
        </p:nvSpPr>
        <p:spPr>
          <a:xfrm rot="19980000">
            <a:off x="3508866" y="7271994"/>
            <a:ext cx="307243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>
                <a:latin typeface="Arial"/>
                <a:cs typeface="Arial"/>
              </a:rPr>
              <a:t>198</a:t>
            </a:r>
            <a:r>
              <a:rPr dirty="0" sz="700" spc="-5">
                <a:latin typeface="Arial"/>
                <a:cs typeface="Arial"/>
              </a:rPr>
              <a:t>.</a:t>
            </a:r>
            <a:r>
              <a:rPr dirty="0" sz="700">
                <a:latin typeface="Arial"/>
                <a:cs typeface="Arial"/>
              </a:rPr>
              <a:t>5</a:t>
            </a:r>
            <a:r>
              <a:rPr dirty="0" baseline="3968" sz="1050" spc="22">
                <a:latin typeface="Arial"/>
                <a:cs typeface="Arial"/>
              </a:rPr>
              <a:t>9</a:t>
            </a:r>
            <a:endParaRPr baseline="3968" sz="1050">
              <a:latin typeface="Arial"/>
              <a:cs typeface="Arial"/>
            </a:endParaRPr>
          </a:p>
        </p:txBody>
      </p:sp>
      <p:sp>
        <p:nvSpPr>
          <p:cNvPr id="3117" name="object 3117"/>
          <p:cNvSpPr txBox="1"/>
          <p:nvPr/>
        </p:nvSpPr>
        <p:spPr>
          <a:xfrm rot="19980000">
            <a:off x="2673596" y="7461998"/>
            <a:ext cx="306873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5">
                <a:latin typeface="Arial"/>
                <a:cs typeface="Arial"/>
              </a:rPr>
              <a:t>198</a:t>
            </a:r>
            <a:r>
              <a:rPr dirty="0" sz="700">
                <a:latin typeface="Arial"/>
                <a:cs typeface="Arial"/>
              </a:rPr>
              <a:t>.</a:t>
            </a:r>
            <a:r>
              <a:rPr dirty="0" sz="700" spc="5">
                <a:latin typeface="Arial"/>
                <a:cs typeface="Arial"/>
              </a:rPr>
              <a:t>4</a:t>
            </a:r>
            <a:r>
              <a:rPr dirty="0" sz="700" spc="15"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  <p:sp>
        <p:nvSpPr>
          <p:cNvPr id="3118" name="object 3118"/>
          <p:cNvSpPr txBox="1"/>
          <p:nvPr/>
        </p:nvSpPr>
        <p:spPr>
          <a:xfrm rot="19980000">
            <a:off x="2219574" y="7945009"/>
            <a:ext cx="307616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>
                <a:latin typeface="Arial"/>
                <a:cs typeface="Arial"/>
              </a:rPr>
              <a:t>198.</a:t>
            </a:r>
            <a:r>
              <a:rPr dirty="0" baseline="3968" sz="1050">
                <a:latin typeface="Arial"/>
                <a:cs typeface="Arial"/>
              </a:rPr>
              <a:t>3</a:t>
            </a:r>
            <a:r>
              <a:rPr dirty="0" baseline="3968" sz="1050" spc="22">
                <a:latin typeface="Arial"/>
                <a:cs typeface="Arial"/>
              </a:rPr>
              <a:t>1</a:t>
            </a:r>
            <a:endParaRPr baseline="3968" sz="1050">
              <a:latin typeface="Arial"/>
              <a:cs typeface="Arial"/>
            </a:endParaRPr>
          </a:p>
        </p:txBody>
      </p:sp>
      <p:sp>
        <p:nvSpPr>
          <p:cNvPr id="3119" name="object 3119"/>
          <p:cNvSpPr txBox="1"/>
          <p:nvPr/>
        </p:nvSpPr>
        <p:spPr>
          <a:xfrm rot="19920000">
            <a:off x="2592111" y="7943127"/>
            <a:ext cx="307098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198.4</a:t>
            </a:r>
            <a:r>
              <a:rPr dirty="0" sz="700" spc="15">
                <a:latin typeface="Arial"/>
                <a:cs typeface="Arial"/>
              </a:rPr>
              <a:t>6</a:t>
            </a:r>
            <a:endParaRPr sz="700">
              <a:latin typeface="Arial"/>
              <a:cs typeface="Arial"/>
            </a:endParaRPr>
          </a:p>
        </p:txBody>
      </p:sp>
      <p:sp>
        <p:nvSpPr>
          <p:cNvPr id="3120" name="object 3120"/>
          <p:cNvSpPr txBox="1"/>
          <p:nvPr/>
        </p:nvSpPr>
        <p:spPr>
          <a:xfrm>
            <a:off x="2671620" y="8749889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21</a:t>
            </a:r>
            <a:endParaRPr sz="700">
              <a:latin typeface="Arial"/>
              <a:cs typeface="Arial"/>
            </a:endParaRPr>
          </a:p>
        </p:txBody>
      </p:sp>
      <p:sp>
        <p:nvSpPr>
          <p:cNvPr id="3121" name="object 3121"/>
          <p:cNvSpPr txBox="1"/>
          <p:nvPr/>
        </p:nvSpPr>
        <p:spPr>
          <a:xfrm rot="3720000">
            <a:off x="2123343" y="8791714"/>
            <a:ext cx="306731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2</a:t>
            </a:r>
            <a:r>
              <a:rPr dirty="0" sz="700" spc="15"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  <p:sp>
        <p:nvSpPr>
          <p:cNvPr id="3122" name="object 3122"/>
          <p:cNvSpPr txBox="1"/>
          <p:nvPr/>
        </p:nvSpPr>
        <p:spPr>
          <a:xfrm rot="3720000">
            <a:off x="1777244" y="8728553"/>
            <a:ext cx="307692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>
                <a:latin typeface="Arial"/>
                <a:cs typeface="Arial"/>
              </a:rPr>
              <a:t>197</a:t>
            </a:r>
            <a:r>
              <a:rPr dirty="0" sz="700" spc="-5">
                <a:latin typeface="Arial"/>
                <a:cs typeface="Arial"/>
              </a:rPr>
              <a:t>.</a:t>
            </a:r>
            <a:r>
              <a:rPr dirty="0" sz="700">
                <a:latin typeface="Arial"/>
                <a:cs typeface="Arial"/>
              </a:rPr>
              <a:t>8</a:t>
            </a:r>
            <a:r>
              <a:rPr dirty="0" sz="700" spc="15">
                <a:latin typeface="Arial"/>
                <a:cs typeface="Arial"/>
              </a:rPr>
              <a:t>3</a:t>
            </a:r>
            <a:endParaRPr sz="700">
              <a:latin typeface="Arial"/>
              <a:cs typeface="Arial"/>
            </a:endParaRPr>
          </a:p>
        </p:txBody>
      </p:sp>
      <p:sp>
        <p:nvSpPr>
          <p:cNvPr id="3123" name="object 3123"/>
          <p:cNvSpPr txBox="1"/>
          <p:nvPr/>
        </p:nvSpPr>
        <p:spPr>
          <a:xfrm rot="3600000">
            <a:off x="1780251" y="8145442"/>
            <a:ext cx="308061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baseline="3968" sz="1050">
                <a:latin typeface="Arial"/>
                <a:cs typeface="Arial"/>
              </a:rPr>
              <a:t>1</a:t>
            </a:r>
            <a:r>
              <a:rPr dirty="0" sz="700">
                <a:latin typeface="Arial"/>
                <a:cs typeface="Arial"/>
              </a:rPr>
              <a:t>98.3</a:t>
            </a:r>
            <a:r>
              <a:rPr dirty="0" sz="700" spc="15">
                <a:latin typeface="Arial"/>
                <a:cs typeface="Arial"/>
              </a:rPr>
              <a:t>3</a:t>
            </a:r>
            <a:endParaRPr sz="700">
              <a:latin typeface="Arial"/>
              <a:cs typeface="Arial"/>
            </a:endParaRPr>
          </a:p>
        </p:txBody>
      </p:sp>
      <p:sp>
        <p:nvSpPr>
          <p:cNvPr id="3124" name="object 3124"/>
          <p:cNvSpPr txBox="1"/>
          <p:nvPr/>
        </p:nvSpPr>
        <p:spPr>
          <a:xfrm rot="3720000">
            <a:off x="1659481" y="7412542"/>
            <a:ext cx="307324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198.3</a:t>
            </a:r>
            <a:r>
              <a:rPr dirty="0" sz="700" spc="15">
                <a:latin typeface="Arial"/>
                <a:cs typeface="Arial"/>
              </a:rPr>
              <a:t>6</a:t>
            </a:r>
            <a:endParaRPr sz="700">
              <a:latin typeface="Arial"/>
              <a:cs typeface="Arial"/>
            </a:endParaRPr>
          </a:p>
        </p:txBody>
      </p:sp>
      <p:sp>
        <p:nvSpPr>
          <p:cNvPr id="3125" name="object 3125"/>
          <p:cNvSpPr txBox="1"/>
          <p:nvPr/>
        </p:nvSpPr>
        <p:spPr>
          <a:xfrm>
            <a:off x="2202888" y="7052044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29</a:t>
            </a:r>
            <a:endParaRPr sz="700">
              <a:latin typeface="Arial"/>
              <a:cs typeface="Arial"/>
            </a:endParaRPr>
          </a:p>
        </p:txBody>
      </p:sp>
      <p:sp>
        <p:nvSpPr>
          <p:cNvPr id="3126" name="object 3126"/>
          <p:cNvSpPr txBox="1"/>
          <p:nvPr/>
        </p:nvSpPr>
        <p:spPr>
          <a:xfrm>
            <a:off x="2459084" y="6825737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57</a:t>
            </a:r>
            <a:endParaRPr sz="700">
              <a:latin typeface="Arial"/>
              <a:cs typeface="Arial"/>
            </a:endParaRPr>
          </a:p>
        </p:txBody>
      </p:sp>
      <p:sp>
        <p:nvSpPr>
          <p:cNvPr id="3127" name="object 3127"/>
          <p:cNvSpPr txBox="1"/>
          <p:nvPr/>
        </p:nvSpPr>
        <p:spPr>
          <a:xfrm rot="1140000">
            <a:off x="2786977" y="6688104"/>
            <a:ext cx="307098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5">
                <a:latin typeface="Arial"/>
                <a:cs typeface="Arial"/>
              </a:rPr>
              <a:t>198</a:t>
            </a:r>
            <a:r>
              <a:rPr dirty="0" sz="700">
                <a:latin typeface="Arial"/>
                <a:cs typeface="Arial"/>
              </a:rPr>
              <a:t>.</a:t>
            </a:r>
            <a:r>
              <a:rPr dirty="0" sz="700" spc="5">
                <a:latin typeface="Arial"/>
                <a:cs typeface="Arial"/>
              </a:rPr>
              <a:t>5</a:t>
            </a:r>
            <a:r>
              <a:rPr dirty="0" sz="700" spc="15">
                <a:latin typeface="Arial"/>
                <a:cs typeface="Arial"/>
              </a:rPr>
              <a:t>3</a:t>
            </a:r>
            <a:endParaRPr sz="700">
              <a:latin typeface="Arial"/>
              <a:cs typeface="Arial"/>
            </a:endParaRPr>
          </a:p>
        </p:txBody>
      </p:sp>
      <p:sp>
        <p:nvSpPr>
          <p:cNvPr id="3128" name="object 3128"/>
          <p:cNvSpPr txBox="1"/>
          <p:nvPr/>
        </p:nvSpPr>
        <p:spPr>
          <a:xfrm rot="900000">
            <a:off x="2959881" y="6502739"/>
            <a:ext cx="307692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5">
                <a:latin typeface="Arial"/>
                <a:cs typeface="Arial"/>
              </a:rPr>
              <a:t>198.5</a:t>
            </a:r>
            <a:r>
              <a:rPr dirty="0" sz="700" spc="15">
                <a:latin typeface="Arial"/>
                <a:cs typeface="Arial"/>
              </a:rPr>
              <a:t>9</a:t>
            </a:r>
            <a:endParaRPr sz="700">
              <a:latin typeface="Arial"/>
              <a:cs typeface="Arial"/>
            </a:endParaRPr>
          </a:p>
        </p:txBody>
      </p:sp>
      <p:sp>
        <p:nvSpPr>
          <p:cNvPr id="3129" name="object 3129"/>
          <p:cNvSpPr txBox="1"/>
          <p:nvPr/>
        </p:nvSpPr>
        <p:spPr>
          <a:xfrm rot="900000">
            <a:off x="3756862" y="6729795"/>
            <a:ext cx="307467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baseline="3968" sz="1050">
                <a:latin typeface="Arial"/>
                <a:cs typeface="Arial"/>
              </a:rPr>
              <a:t>1</a:t>
            </a:r>
            <a:r>
              <a:rPr dirty="0" sz="700">
                <a:latin typeface="Arial"/>
                <a:cs typeface="Arial"/>
              </a:rPr>
              <a:t>98</a:t>
            </a:r>
            <a:r>
              <a:rPr dirty="0" sz="700" spc="-5">
                <a:latin typeface="Arial"/>
                <a:cs typeface="Arial"/>
              </a:rPr>
              <a:t>.</a:t>
            </a:r>
            <a:r>
              <a:rPr dirty="0" sz="700">
                <a:latin typeface="Arial"/>
                <a:cs typeface="Arial"/>
              </a:rPr>
              <a:t>6</a:t>
            </a:r>
            <a:r>
              <a:rPr dirty="0" sz="700" spc="15">
                <a:latin typeface="Arial"/>
                <a:cs typeface="Arial"/>
              </a:rPr>
              <a:t>7</a:t>
            </a:r>
            <a:endParaRPr sz="700">
              <a:latin typeface="Arial"/>
              <a:cs typeface="Arial"/>
            </a:endParaRPr>
          </a:p>
        </p:txBody>
      </p:sp>
      <p:sp>
        <p:nvSpPr>
          <p:cNvPr id="3130" name="object 3130"/>
          <p:cNvSpPr txBox="1"/>
          <p:nvPr/>
        </p:nvSpPr>
        <p:spPr>
          <a:xfrm rot="21180000">
            <a:off x="2133792" y="6671406"/>
            <a:ext cx="307243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>
                <a:latin typeface="Arial"/>
                <a:cs typeface="Arial"/>
              </a:rPr>
              <a:t>198</a:t>
            </a:r>
            <a:r>
              <a:rPr dirty="0" sz="700" spc="-5">
                <a:latin typeface="Arial"/>
                <a:cs typeface="Arial"/>
              </a:rPr>
              <a:t>.</a:t>
            </a:r>
            <a:r>
              <a:rPr dirty="0" sz="700">
                <a:latin typeface="Arial"/>
                <a:cs typeface="Arial"/>
              </a:rPr>
              <a:t>5</a:t>
            </a:r>
            <a:r>
              <a:rPr dirty="0" baseline="3968" sz="1050" spc="22">
                <a:latin typeface="Arial"/>
                <a:cs typeface="Arial"/>
              </a:rPr>
              <a:t>8</a:t>
            </a:r>
            <a:endParaRPr baseline="3968" sz="1050">
              <a:latin typeface="Arial"/>
              <a:cs typeface="Arial"/>
            </a:endParaRPr>
          </a:p>
        </p:txBody>
      </p:sp>
      <p:sp>
        <p:nvSpPr>
          <p:cNvPr id="3131" name="object 3131"/>
          <p:cNvSpPr txBox="1"/>
          <p:nvPr/>
        </p:nvSpPr>
        <p:spPr>
          <a:xfrm rot="21300000">
            <a:off x="2153969" y="6346722"/>
            <a:ext cx="306873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5">
                <a:latin typeface="Arial"/>
                <a:cs typeface="Arial"/>
              </a:rPr>
              <a:t>198</a:t>
            </a:r>
            <a:r>
              <a:rPr dirty="0" sz="700">
                <a:latin typeface="Arial"/>
                <a:cs typeface="Arial"/>
              </a:rPr>
              <a:t>.</a:t>
            </a:r>
            <a:r>
              <a:rPr dirty="0" sz="700" spc="5">
                <a:latin typeface="Arial"/>
                <a:cs typeface="Arial"/>
              </a:rPr>
              <a:t>5</a:t>
            </a:r>
            <a:r>
              <a:rPr dirty="0" sz="700" spc="15">
                <a:latin typeface="Arial"/>
                <a:cs typeface="Arial"/>
              </a:rPr>
              <a:t>8</a:t>
            </a:r>
            <a:endParaRPr sz="700">
              <a:latin typeface="Arial"/>
              <a:cs typeface="Arial"/>
            </a:endParaRPr>
          </a:p>
        </p:txBody>
      </p:sp>
      <p:sp>
        <p:nvSpPr>
          <p:cNvPr id="3132" name="object 3132"/>
          <p:cNvSpPr txBox="1"/>
          <p:nvPr/>
        </p:nvSpPr>
        <p:spPr>
          <a:xfrm>
            <a:off x="1580620" y="6821982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50</a:t>
            </a:r>
            <a:endParaRPr sz="700">
              <a:latin typeface="Arial"/>
              <a:cs typeface="Arial"/>
            </a:endParaRPr>
          </a:p>
        </p:txBody>
      </p:sp>
      <p:sp>
        <p:nvSpPr>
          <p:cNvPr id="3133" name="object 3133"/>
          <p:cNvSpPr txBox="1"/>
          <p:nvPr/>
        </p:nvSpPr>
        <p:spPr>
          <a:xfrm>
            <a:off x="625731" y="6683814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25</a:t>
            </a:r>
            <a:endParaRPr sz="700">
              <a:latin typeface="Arial"/>
              <a:cs typeface="Arial"/>
            </a:endParaRPr>
          </a:p>
        </p:txBody>
      </p:sp>
      <p:sp>
        <p:nvSpPr>
          <p:cNvPr id="3134" name="object 3134"/>
          <p:cNvSpPr txBox="1"/>
          <p:nvPr/>
        </p:nvSpPr>
        <p:spPr>
          <a:xfrm>
            <a:off x="554841" y="6893320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19</a:t>
            </a:r>
            <a:endParaRPr sz="700">
              <a:latin typeface="Arial"/>
              <a:cs typeface="Arial"/>
            </a:endParaRPr>
          </a:p>
        </p:txBody>
      </p:sp>
      <p:sp>
        <p:nvSpPr>
          <p:cNvPr id="3135" name="object 3135"/>
          <p:cNvSpPr txBox="1"/>
          <p:nvPr/>
        </p:nvSpPr>
        <p:spPr>
          <a:xfrm>
            <a:off x="1022248" y="7578261"/>
            <a:ext cx="363855" cy="3003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64769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31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-15">
                <a:latin typeface="Arial"/>
                <a:cs typeface="Arial"/>
              </a:rPr>
              <a:t>1</a:t>
            </a:r>
            <a:r>
              <a:rPr dirty="0" sz="700" spc="15">
                <a:latin typeface="Arial"/>
                <a:cs typeface="Arial"/>
              </a:rPr>
              <a:t>1</a:t>
            </a:r>
            <a:endParaRPr sz="700">
              <a:latin typeface="Arial"/>
              <a:cs typeface="Arial"/>
            </a:endParaRPr>
          </a:p>
        </p:txBody>
      </p:sp>
      <p:sp>
        <p:nvSpPr>
          <p:cNvPr id="3136" name="object 3136"/>
          <p:cNvSpPr txBox="1"/>
          <p:nvPr/>
        </p:nvSpPr>
        <p:spPr>
          <a:xfrm>
            <a:off x="188185" y="8542167"/>
            <a:ext cx="15557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24</a:t>
            </a:r>
            <a:endParaRPr sz="700">
              <a:latin typeface="Arial"/>
              <a:cs typeface="Arial"/>
            </a:endParaRPr>
          </a:p>
        </p:txBody>
      </p:sp>
      <p:sp>
        <p:nvSpPr>
          <p:cNvPr id="3137" name="object 3137"/>
          <p:cNvSpPr txBox="1"/>
          <p:nvPr/>
        </p:nvSpPr>
        <p:spPr>
          <a:xfrm>
            <a:off x="161859" y="6924027"/>
            <a:ext cx="25971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26</a:t>
            </a:r>
            <a:endParaRPr sz="700">
              <a:latin typeface="Arial"/>
              <a:cs typeface="Arial"/>
            </a:endParaRPr>
          </a:p>
        </p:txBody>
      </p:sp>
      <p:sp>
        <p:nvSpPr>
          <p:cNvPr id="3138" name="object 3138"/>
          <p:cNvSpPr txBox="1"/>
          <p:nvPr/>
        </p:nvSpPr>
        <p:spPr>
          <a:xfrm>
            <a:off x="202862" y="5947711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80</a:t>
            </a:r>
            <a:endParaRPr sz="700">
              <a:latin typeface="Arial"/>
              <a:cs typeface="Arial"/>
            </a:endParaRPr>
          </a:p>
        </p:txBody>
      </p:sp>
      <p:sp>
        <p:nvSpPr>
          <p:cNvPr id="3139" name="object 3139"/>
          <p:cNvSpPr txBox="1"/>
          <p:nvPr/>
        </p:nvSpPr>
        <p:spPr>
          <a:xfrm rot="19980000">
            <a:off x="563612" y="5623140"/>
            <a:ext cx="307243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>
                <a:latin typeface="Arial"/>
                <a:cs typeface="Arial"/>
              </a:rPr>
              <a:t>198.6</a:t>
            </a:r>
            <a:r>
              <a:rPr dirty="0" baseline="3968" sz="1050" spc="22">
                <a:latin typeface="Arial"/>
                <a:cs typeface="Arial"/>
              </a:rPr>
              <a:t>9</a:t>
            </a:r>
            <a:endParaRPr baseline="3968" sz="1050">
              <a:latin typeface="Arial"/>
              <a:cs typeface="Arial"/>
            </a:endParaRPr>
          </a:p>
        </p:txBody>
      </p:sp>
      <p:sp>
        <p:nvSpPr>
          <p:cNvPr id="3140" name="object 3140"/>
          <p:cNvSpPr txBox="1"/>
          <p:nvPr/>
        </p:nvSpPr>
        <p:spPr>
          <a:xfrm>
            <a:off x="1202467" y="5627652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46</a:t>
            </a:r>
            <a:endParaRPr sz="700">
              <a:latin typeface="Arial"/>
              <a:cs typeface="Arial"/>
            </a:endParaRPr>
          </a:p>
        </p:txBody>
      </p:sp>
      <p:sp>
        <p:nvSpPr>
          <p:cNvPr id="3141" name="object 3141"/>
          <p:cNvSpPr txBox="1"/>
          <p:nvPr/>
        </p:nvSpPr>
        <p:spPr>
          <a:xfrm>
            <a:off x="1491343" y="5784554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35</a:t>
            </a:r>
            <a:endParaRPr sz="700">
              <a:latin typeface="Arial"/>
              <a:cs typeface="Arial"/>
            </a:endParaRPr>
          </a:p>
        </p:txBody>
      </p:sp>
      <p:sp>
        <p:nvSpPr>
          <p:cNvPr id="3142" name="object 3142"/>
          <p:cNvSpPr txBox="1"/>
          <p:nvPr/>
        </p:nvSpPr>
        <p:spPr>
          <a:xfrm>
            <a:off x="1172606" y="6071550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37</a:t>
            </a:r>
            <a:endParaRPr sz="700">
              <a:latin typeface="Arial"/>
              <a:cs typeface="Arial"/>
            </a:endParaRPr>
          </a:p>
        </p:txBody>
      </p:sp>
      <p:sp>
        <p:nvSpPr>
          <p:cNvPr id="3143" name="object 3143"/>
          <p:cNvSpPr txBox="1"/>
          <p:nvPr/>
        </p:nvSpPr>
        <p:spPr>
          <a:xfrm rot="3420000">
            <a:off x="662168" y="6194038"/>
            <a:ext cx="308061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baseline="3968" sz="1050">
                <a:latin typeface="Arial"/>
                <a:cs typeface="Arial"/>
              </a:rPr>
              <a:t>1</a:t>
            </a:r>
            <a:r>
              <a:rPr dirty="0" sz="700">
                <a:latin typeface="Arial"/>
                <a:cs typeface="Arial"/>
              </a:rPr>
              <a:t>98.2</a:t>
            </a:r>
            <a:r>
              <a:rPr dirty="0" sz="700" spc="15">
                <a:latin typeface="Arial"/>
                <a:cs typeface="Arial"/>
              </a:rPr>
              <a:t>9</a:t>
            </a:r>
            <a:endParaRPr sz="700">
              <a:latin typeface="Arial"/>
              <a:cs typeface="Arial"/>
            </a:endParaRPr>
          </a:p>
        </p:txBody>
      </p:sp>
      <p:sp>
        <p:nvSpPr>
          <p:cNvPr id="3144" name="object 3144"/>
          <p:cNvSpPr txBox="1"/>
          <p:nvPr/>
        </p:nvSpPr>
        <p:spPr>
          <a:xfrm>
            <a:off x="191093" y="10536678"/>
            <a:ext cx="20764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7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91</a:t>
            </a:r>
            <a:endParaRPr sz="700">
              <a:latin typeface="Arial"/>
              <a:cs typeface="Arial"/>
            </a:endParaRPr>
          </a:p>
        </p:txBody>
      </p:sp>
      <p:sp>
        <p:nvSpPr>
          <p:cNvPr id="3145" name="object 3145"/>
          <p:cNvSpPr txBox="1"/>
          <p:nvPr/>
        </p:nvSpPr>
        <p:spPr>
          <a:xfrm>
            <a:off x="836733" y="8414632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10</a:t>
            </a:r>
            <a:endParaRPr sz="700">
              <a:latin typeface="Arial"/>
              <a:cs typeface="Arial"/>
            </a:endParaRPr>
          </a:p>
        </p:txBody>
      </p:sp>
      <p:sp>
        <p:nvSpPr>
          <p:cNvPr id="3146" name="object 3146"/>
          <p:cNvSpPr txBox="1"/>
          <p:nvPr/>
        </p:nvSpPr>
        <p:spPr>
          <a:xfrm>
            <a:off x="1175703" y="9130376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08</a:t>
            </a:r>
            <a:endParaRPr sz="700">
              <a:latin typeface="Arial"/>
              <a:cs typeface="Arial"/>
            </a:endParaRPr>
          </a:p>
        </p:txBody>
      </p:sp>
      <p:sp>
        <p:nvSpPr>
          <p:cNvPr id="3147" name="object 3147"/>
          <p:cNvSpPr txBox="1"/>
          <p:nvPr/>
        </p:nvSpPr>
        <p:spPr>
          <a:xfrm>
            <a:off x="1297875" y="9389750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197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98</a:t>
            </a:r>
            <a:endParaRPr sz="700">
              <a:latin typeface="Arial"/>
              <a:cs typeface="Arial"/>
            </a:endParaRPr>
          </a:p>
        </p:txBody>
      </p:sp>
      <p:sp>
        <p:nvSpPr>
          <p:cNvPr id="3148" name="object 3148"/>
          <p:cNvSpPr txBox="1"/>
          <p:nvPr/>
        </p:nvSpPr>
        <p:spPr>
          <a:xfrm>
            <a:off x="1644368" y="10102449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00</a:t>
            </a:r>
            <a:endParaRPr sz="700">
              <a:latin typeface="Arial"/>
              <a:cs typeface="Arial"/>
            </a:endParaRPr>
          </a:p>
        </p:txBody>
      </p:sp>
      <p:sp>
        <p:nvSpPr>
          <p:cNvPr id="3149" name="object 3149"/>
          <p:cNvSpPr txBox="1"/>
          <p:nvPr/>
        </p:nvSpPr>
        <p:spPr>
          <a:xfrm>
            <a:off x="1768283" y="10355213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197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81</a:t>
            </a:r>
            <a:endParaRPr sz="700">
              <a:latin typeface="Arial"/>
              <a:cs typeface="Arial"/>
            </a:endParaRPr>
          </a:p>
        </p:txBody>
      </p:sp>
      <p:sp>
        <p:nvSpPr>
          <p:cNvPr id="3150" name="object 3150"/>
          <p:cNvSpPr txBox="1"/>
          <p:nvPr/>
        </p:nvSpPr>
        <p:spPr>
          <a:xfrm>
            <a:off x="2628268" y="10717904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197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38</a:t>
            </a:r>
            <a:endParaRPr sz="700">
              <a:latin typeface="Arial"/>
              <a:cs typeface="Arial"/>
            </a:endParaRPr>
          </a:p>
        </p:txBody>
      </p:sp>
      <p:sp>
        <p:nvSpPr>
          <p:cNvPr id="3151" name="object 3151"/>
          <p:cNvSpPr txBox="1"/>
          <p:nvPr/>
        </p:nvSpPr>
        <p:spPr>
          <a:xfrm rot="900000">
            <a:off x="2880666" y="6207184"/>
            <a:ext cx="307098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5">
                <a:latin typeface="Arial"/>
                <a:cs typeface="Arial"/>
              </a:rPr>
              <a:t>198</a:t>
            </a:r>
            <a:r>
              <a:rPr dirty="0" sz="700">
                <a:latin typeface="Arial"/>
                <a:cs typeface="Arial"/>
              </a:rPr>
              <a:t>.</a:t>
            </a:r>
            <a:r>
              <a:rPr dirty="0" sz="700" spc="5">
                <a:latin typeface="Arial"/>
                <a:cs typeface="Arial"/>
              </a:rPr>
              <a:t>5</a:t>
            </a:r>
            <a:r>
              <a:rPr dirty="0" sz="700" spc="15">
                <a:latin typeface="Arial"/>
                <a:cs typeface="Arial"/>
              </a:rPr>
              <a:t>1</a:t>
            </a:r>
            <a:endParaRPr sz="700">
              <a:latin typeface="Arial"/>
              <a:cs typeface="Arial"/>
            </a:endParaRPr>
          </a:p>
        </p:txBody>
      </p:sp>
      <p:sp>
        <p:nvSpPr>
          <p:cNvPr id="3152" name="object 3152"/>
          <p:cNvSpPr txBox="1"/>
          <p:nvPr/>
        </p:nvSpPr>
        <p:spPr>
          <a:xfrm>
            <a:off x="3578322" y="5902005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63</a:t>
            </a:r>
            <a:endParaRPr sz="700">
              <a:latin typeface="Arial"/>
              <a:cs typeface="Arial"/>
            </a:endParaRPr>
          </a:p>
        </p:txBody>
      </p:sp>
      <p:sp>
        <p:nvSpPr>
          <p:cNvPr id="3153" name="object 3153"/>
          <p:cNvSpPr txBox="1"/>
          <p:nvPr/>
        </p:nvSpPr>
        <p:spPr>
          <a:xfrm>
            <a:off x="4005217" y="5648061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69</a:t>
            </a:r>
            <a:endParaRPr sz="700">
              <a:latin typeface="Arial"/>
              <a:cs typeface="Arial"/>
            </a:endParaRPr>
          </a:p>
        </p:txBody>
      </p:sp>
      <p:sp>
        <p:nvSpPr>
          <p:cNvPr id="3154" name="object 3154"/>
          <p:cNvSpPr txBox="1"/>
          <p:nvPr/>
        </p:nvSpPr>
        <p:spPr>
          <a:xfrm>
            <a:off x="4640117" y="6255351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82</a:t>
            </a:r>
            <a:endParaRPr sz="700">
              <a:latin typeface="Arial"/>
              <a:cs typeface="Arial"/>
            </a:endParaRPr>
          </a:p>
        </p:txBody>
      </p:sp>
      <p:sp>
        <p:nvSpPr>
          <p:cNvPr id="3155" name="object 3155"/>
          <p:cNvSpPr txBox="1"/>
          <p:nvPr/>
        </p:nvSpPr>
        <p:spPr>
          <a:xfrm>
            <a:off x="4698956" y="6469200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70</a:t>
            </a:r>
            <a:endParaRPr sz="700">
              <a:latin typeface="Arial"/>
              <a:cs typeface="Arial"/>
            </a:endParaRPr>
          </a:p>
        </p:txBody>
      </p:sp>
      <p:sp>
        <p:nvSpPr>
          <p:cNvPr id="3156" name="object 3156"/>
          <p:cNvSpPr txBox="1"/>
          <p:nvPr/>
        </p:nvSpPr>
        <p:spPr>
          <a:xfrm rot="840000">
            <a:off x="4843657" y="6945843"/>
            <a:ext cx="308061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baseline="3968" sz="1050">
                <a:latin typeface="Arial"/>
                <a:cs typeface="Arial"/>
              </a:rPr>
              <a:t>1</a:t>
            </a:r>
            <a:r>
              <a:rPr dirty="0" sz="700">
                <a:latin typeface="Arial"/>
                <a:cs typeface="Arial"/>
              </a:rPr>
              <a:t>98.8</a:t>
            </a:r>
            <a:r>
              <a:rPr dirty="0" sz="700" spc="15"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  <p:sp>
        <p:nvSpPr>
          <p:cNvPr id="3157" name="object 3157"/>
          <p:cNvSpPr txBox="1"/>
          <p:nvPr/>
        </p:nvSpPr>
        <p:spPr>
          <a:xfrm rot="660000">
            <a:off x="6348623" y="7347107"/>
            <a:ext cx="307467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baseline="3968" sz="1050">
                <a:latin typeface="Arial"/>
                <a:cs typeface="Arial"/>
              </a:rPr>
              <a:t>1</a:t>
            </a:r>
            <a:r>
              <a:rPr dirty="0" sz="700">
                <a:latin typeface="Arial"/>
                <a:cs typeface="Arial"/>
              </a:rPr>
              <a:t>98.6</a:t>
            </a:r>
            <a:r>
              <a:rPr dirty="0" sz="700" spc="15">
                <a:latin typeface="Arial"/>
                <a:cs typeface="Arial"/>
              </a:rPr>
              <a:t>5</a:t>
            </a:r>
            <a:endParaRPr sz="700">
              <a:latin typeface="Arial"/>
              <a:cs typeface="Arial"/>
            </a:endParaRPr>
          </a:p>
        </p:txBody>
      </p:sp>
      <p:sp>
        <p:nvSpPr>
          <p:cNvPr id="3158" name="object 3158"/>
          <p:cNvSpPr txBox="1"/>
          <p:nvPr/>
        </p:nvSpPr>
        <p:spPr>
          <a:xfrm rot="720000">
            <a:off x="6447005" y="7206333"/>
            <a:ext cx="307098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5">
                <a:latin typeface="Arial"/>
                <a:cs typeface="Arial"/>
              </a:rPr>
              <a:t>198</a:t>
            </a:r>
            <a:r>
              <a:rPr dirty="0" sz="700">
                <a:latin typeface="Arial"/>
                <a:cs typeface="Arial"/>
              </a:rPr>
              <a:t>.</a:t>
            </a:r>
            <a:r>
              <a:rPr dirty="0" sz="700" spc="5">
                <a:latin typeface="Arial"/>
                <a:cs typeface="Arial"/>
              </a:rPr>
              <a:t>7</a:t>
            </a:r>
            <a:r>
              <a:rPr dirty="0" sz="700" spc="15"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  <p:sp>
        <p:nvSpPr>
          <p:cNvPr id="3159" name="object 3159"/>
          <p:cNvSpPr txBox="1"/>
          <p:nvPr/>
        </p:nvSpPr>
        <p:spPr>
          <a:xfrm>
            <a:off x="6761170" y="7733191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80</a:t>
            </a:r>
            <a:endParaRPr sz="700">
              <a:latin typeface="Arial"/>
              <a:cs typeface="Arial"/>
            </a:endParaRPr>
          </a:p>
        </p:txBody>
      </p:sp>
      <p:sp>
        <p:nvSpPr>
          <p:cNvPr id="3160" name="object 3160"/>
          <p:cNvSpPr txBox="1"/>
          <p:nvPr/>
        </p:nvSpPr>
        <p:spPr>
          <a:xfrm>
            <a:off x="6686643" y="8064238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76</a:t>
            </a:r>
            <a:endParaRPr sz="700">
              <a:latin typeface="Arial"/>
              <a:cs typeface="Arial"/>
            </a:endParaRPr>
          </a:p>
        </p:txBody>
      </p:sp>
      <p:sp>
        <p:nvSpPr>
          <p:cNvPr id="3161" name="object 3161"/>
          <p:cNvSpPr txBox="1"/>
          <p:nvPr/>
        </p:nvSpPr>
        <p:spPr>
          <a:xfrm>
            <a:off x="7320762" y="8139141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79</a:t>
            </a:r>
            <a:endParaRPr sz="700">
              <a:latin typeface="Arial"/>
              <a:cs typeface="Arial"/>
            </a:endParaRPr>
          </a:p>
        </p:txBody>
      </p:sp>
      <p:sp>
        <p:nvSpPr>
          <p:cNvPr id="3162" name="object 3162"/>
          <p:cNvSpPr txBox="1"/>
          <p:nvPr/>
        </p:nvSpPr>
        <p:spPr>
          <a:xfrm rot="16740000">
            <a:off x="7448227" y="8636854"/>
            <a:ext cx="306873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5">
                <a:latin typeface="Arial"/>
                <a:cs typeface="Arial"/>
              </a:rPr>
              <a:t>198</a:t>
            </a:r>
            <a:r>
              <a:rPr dirty="0" sz="700">
                <a:latin typeface="Arial"/>
                <a:cs typeface="Arial"/>
              </a:rPr>
              <a:t>.</a:t>
            </a:r>
            <a:r>
              <a:rPr dirty="0" sz="700" spc="5">
                <a:latin typeface="Arial"/>
                <a:cs typeface="Arial"/>
              </a:rPr>
              <a:t>6</a:t>
            </a:r>
            <a:r>
              <a:rPr dirty="0" sz="700" spc="15">
                <a:latin typeface="Arial"/>
                <a:cs typeface="Arial"/>
              </a:rPr>
              <a:t>1</a:t>
            </a:r>
            <a:endParaRPr sz="700">
              <a:latin typeface="Arial"/>
              <a:cs typeface="Arial"/>
            </a:endParaRPr>
          </a:p>
        </p:txBody>
      </p:sp>
      <p:sp>
        <p:nvSpPr>
          <p:cNvPr id="3163" name="object 3163"/>
          <p:cNvSpPr txBox="1"/>
          <p:nvPr/>
        </p:nvSpPr>
        <p:spPr>
          <a:xfrm rot="16920000">
            <a:off x="7542623" y="8657403"/>
            <a:ext cx="307098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5">
                <a:latin typeface="Arial"/>
                <a:cs typeface="Arial"/>
              </a:rPr>
              <a:t>198</a:t>
            </a:r>
            <a:r>
              <a:rPr dirty="0" sz="700">
                <a:latin typeface="Arial"/>
                <a:cs typeface="Arial"/>
              </a:rPr>
              <a:t>.</a:t>
            </a:r>
            <a:r>
              <a:rPr dirty="0" sz="700" spc="5">
                <a:latin typeface="Arial"/>
                <a:cs typeface="Arial"/>
              </a:rPr>
              <a:t>5</a:t>
            </a:r>
            <a:r>
              <a:rPr dirty="0" sz="700" spc="15">
                <a:latin typeface="Arial"/>
                <a:cs typeface="Arial"/>
              </a:rPr>
              <a:t>6</a:t>
            </a:r>
            <a:endParaRPr sz="700">
              <a:latin typeface="Arial"/>
              <a:cs typeface="Arial"/>
            </a:endParaRPr>
          </a:p>
        </p:txBody>
      </p:sp>
      <p:sp>
        <p:nvSpPr>
          <p:cNvPr id="3164" name="object 3164"/>
          <p:cNvSpPr txBox="1"/>
          <p:nvPr/>
        </p:nvSpPr>
        <p:spPr>
          <a:xfrm>
            <a:off x="6251446" y="9253137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33</a:t>
            </a:r>
            <a:endParaRPr sz="700">
              <a:latin typeface="Arial"/>
              <a:cs typeface="Arial"/>
            </a:endParaRPr>
          </a:p>
        </p:txBody>
      </p:sp>
      <p:sp>
        <p:nvSpPr>
          <p:cNvPr id="3165" name="object 3165"/>
          <p:cNvSpPr txBox="1"/>
          <p:nvPr/>
        </p:nvSpPr>
        <p:spPr>
          <a:xfrm>
            <a:off x="5637801" y="8520901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61</a:t>
            </a:r>
            <a:endParaRPr sz="700">
              <a:latin typeface="Arial"/>
              <a:cs typeface="Arial"/>
            </a:endParaRPr>
          </a:p>
        </p:txBody>
      </p:sp>
      <p:sp>
        <p:nvSpPr>
          <p:cNvPr id="3166" name="object 3166"/>
          <p:cNvSpPr txBox="1"/>
          <p:nvPr/>
        </p:nvSpPr>
        <p:spPr>
          <a:xfrm>
            <a:off x="5705839" y="8149412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88</a:t>
            </a:r>
            <a:endParaRPr sz="700">
              <a:latin typeface="Arial"/>
              <a:cs typeface="Arial"/>
            </a:endParaRPr>
          </a:p>
        </p:txBody>
      </p:sp>
      <p:sp>
        <p:nvSpPr>
          <p:cNvPr id="3167" name="object 3167"/>
          <p:cNvSpPr txBox="1"/>
          <p:nvPr/>
        </p:nvSpPr>
        <p:spPr>
          <a:xfrm>
            <a:off x="5739376" y="7919820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63</a:t>
            </a:r>
            <a:endParaRPr sz="700">
              <a:latin typeface="Arial"/>
              <a:cs typeface="Arial"/>
            </a:endParaRPr>
          </a:p>
        </p:txBody>
      </p:sp>
      <p:sp>
        <p:nvSpPr>
          <p:cNvPr id="3168" name="object 3168"/>
          <p:cNvSpPr txBox="1"/>
          <p:nvPr/>
        </p:nvSpPr>
        <p:spPr>
          <a:xfrm>
            <a:off x="3558571" y="5132839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86</a:t>
            </a:r>
            <a:endParaRPr sz="700">
              <a:latin typeface="Arial"/>
              <a:cs typeface="Arial"/>
            </a:endParaRPr>
          </a:p>
        </p:txBody>
      </p:sp>
      <p:sp>
        <p:nvSpPr>
          <p:cNvPr id="3169" name="object 3169"/>
          <p:cNvSpPr txBox="1"/>
          <p:nvPr/>
        </p:nvSpPr>
        <p:spPr>
          <a:xfrm>
            <a:off x="3476842" y="4797449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96</a:t>
            </a:r>
            <a:endParaRPr sz="700">
              <a:latin typeface="Arial"/>
              <a:cs typeface="Arial"/>
            </a:endParaRPr>
          </a:p>
        </p:txBody>
      </p:sp>
      <p:sp>
        <p:nvSpPr>
          <p:cNvPr id="3170" name="object 3170"/>
          <p:cNvSpPr txBox="1"/>
          <p:nvPr/>
        </p:nvSpPr>
        <p:spPr>
          <a:xfrm>
            <a:off x="3859218" y="4495580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91</a:t>
            </a:r>
            <a:endParaRPr sz="700">
              <a:latin typeface="Arial"/>
              <a:cs typeface="Arial"/>
            </a:endParaRPr>
          </a:p>
        </p:txBody>
      </p:sp>
      <p:sp>
        <p:nvSpPr>
          <p:cNvPr id="3171" name="object 3171"/>
          <p:cNvSpPr txBox="1"/>
          <p:nvPr/>
        </p:nvSpPr>
        <p:spPr>
          <a:xfrm>
            <a:off x="4245042" y="4162496"/>
            <a:ext cx="354330" cy="2844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92</a:t>
            </a:r>
            <a:endParaRPr sz="700">
              <a:latin typeface="Arial"/>
              <a:cs typeface="Arial"/>
            </a:endParaRPr>
          </a:p>
          <a:p>
            <a:pPr marL="55244">
              <a:lnSpc>
                <a:spcPct val="100000"/>
              </a:lnSpc>
              <a:spcBef>
                <a:spcPts val="459"/>
              </a:spcBef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92</a:t>
            </a:r>
            <a:endParaRPr sz="700">
              <a:latin typeface="Arial"/>
              <a:cs typeface="Arial"/>
            </a:endParaRPr>
          </a:p>
        </p:txBody>
      </p:sp>
      <p:sp>
        <p:nvSpPr>
          <p:cNvPr id="3172" name="object 3172"/>
          <p:cNvSpPr txBox="1"/>
          <p:nvPr/>
        </p:nvSpPr>
        <p:spPr>
          <a:xfrm rot="20280000">
            <a:off x="3849731" y="3923094"/>
            <a:ext cx="307243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>
                <a:latin typeface="Arial"/>
                <a:cs typeface="Arial"/>
              </a:rPr>
              <a:t>199.4</a:t>
            </a:r>
            <a:r>
              <a:rPr dirty="0" baseline="3968" sz="1050" spc="22">
                <a:latin typeface="Arial"/>
                <a:cs typeface="Arial"/>
              </a:rPr>
              <a:t>8</a:t>
            </a:r>
            <a:endParaRPr baseline="3968" sz="1050">
              <a:latin typeface="Arial"/>
              <a:cs typeface="Arial"/>
            </a:endParaRPr>
          </a:p>
        </p:txBody>
      </p:sp>
      <p:sp>
        <p:nvSpPr>
          <p:cNvPr id="3173" name="object 3173"/>
          <p:cNvSpPr txBox="1"/>
          <p:nvPr/>
        </p:nvSpPr>
        <p:spPr>
          <a:xfrm rot="20400000">
            <a:off x="3877939" y="4022963"/>
            <a:ext cx="307243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>
                <a:latin typeface="Arial"/>
                <a:cs typeface="Arial"/>
              </a:rPr>
              <a:t>199.5</a:t>
            </a:r>
            <a:r>
              <a:rPr dirty="0" baseline="3968" sz="1050" spc="22">
                <a:latin typeface="Arial"/>
                <a:cs typeface="Arial"/>
              </a:rPr>
              <a:t>4</a:t>
            </a:r>
            <a:endParaRPr baseline="3968" sz="1050">
              <a:latin typeface="Arial"/>
              <a:cs typeface="Arial"/>
            </a:endParaRPr>
          </a:p>
        </p:txBody>
      </p:sp>
      <p:sp>
        <p:nvSpPr>
          <p:cNvPr id="3174" name="object 3174"/>
          <p:cNvSpPr txBox="1"/>
          <p:nvPr/>
        </p:nvSpPr>
        <p:spPr>
          <a:xfrm rot="20340000">
            <a:off x="6196778" y="2946428"/>
            <a:ext cx="307098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5">
                <a:latin typeface="Arial"/>
                <a:cs typeface="Arial"/>
              </a:rPr>
              <a:t>199</a:t>
            </a:r>
            <a:r>
              <a:rPr dirty="0" sz="700">
                <a:latin typeface="Arial"/>
                <a:cs typeface="Arial"/>
              </a:rPr>
              <a:t>.</a:t>
            </a:r>
            <a:r>
              <a:rPr dirty="0" sz="700" spc="5">
                <a:latin typeface="Arial"/>
                <a:cs typeface="Arial"/>
              </a:rPr>
              <a:t>5</a:t>
            </a:r>
            <a:r>
              <a:rPr dirty="0" sz="700" spc="15">
                <a:latin typeface="Arial"/>
                <a:cs typeface="Arial"/>
              </a:rPr>
              <a:t>5</a:t>
            </a:r>
            <a:endParaRPr sz="700">
              <a:latin typeface="Arial"/>
              <a:cs typeface="Arial"/>
            </a:endParaRPr>
          </a:p>
        </p:txBody>
      </p:sp>
      <p:sp>
        <p:nvSpPr>
          <p:cNvPr id="3175" name="object 3175"/>
          <p:cNvSpPr txBox="1"/>
          <p:nvPr/>
        </p:nvSpPr>
        <p:spPr>
          <a:xfrm>
            <a:off x="5983973" y="3377965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199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63</a:t>
            </a:r>
            <a:endParaRPr sz="700">
              <a:latin typeface="Arial"/>
              <a:cs typeface="Arial"/>
            </a:endParaRPr>
          </a:p>
        </p:txBody>
      </p:sp>
      <p:sp>
        <p:nvSpPr>
          <p:cNvPr id="3176" name="object 3176"/>
          <p:cNvSpPr txBox="1"/>
          <p:nvPr/>
        </p:nvSpPr>
        <p:spPr>
          <a:xfrm rot="20460000">
            <a:off x="6389982" y="3251844"/>
            <a:ext cx="306873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5">
                <a:latin typeface="Arial"/>
                <a:cs typeface="Arial"/>
              </a:rPr>
              <a:t>199</a:t>
            </a:r>
            <a:r>
              <a:rPr dirty="0" sz="700">
                <a:latin typeface="Arial"/>
                <a:cs typeface="Arial"/>
              </a:rPr>
              <a:t>.</a:t>
            </a:r>
            <a:r>
              <a:rPr dirty="0" sz="700" spc="5">
                <a:latin typeface="Arial"/>
                <a:cs typeface="Arial"/>
              </a:rPr>
              <a:t>7</a:t>
            </a:r>
            <a:r>
              <a:rPr dirty="0" sz="700" spc="15">
                <a:latin typeface="Arial"/>
                <a:cs typeface="Arial"/>
              </a:rPr>
              <a:t>7</a:t>
            </a:r>
            <a:endParaRPr sz="700">
              <a:latin typeface="Arial"/>
              <a:cs typeface="Arial"/>
            </a:endParaRPr>
          </a:p>
        </p:txBody>
      </p:sp>
      <p:sp>
        <p:nvSpPr>
          <p:cNvPr id="3177" name="object 3177"/>
          <p:cNvSpPr txBox="1"/>
          <p:nvPr/>
        </p:nvSpPr>
        <p:spPr>
          <a:xfrm rot="20280000">
            <a:off x="6945211" y="2647362"/>
            <a:ext cx="307616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>
                <a:latin typeface="Arial"/>
                <a:cs typeface="Arial"/>
              </a:rPr>
              <a:t>199.</a:t>
            </a:r>
            <a:r>
              <a:rPr dirty="0" baseline="3968" sz="1050">
                <a:latin typeface="Arial"/>
                <a:cs typeface="Arial"/>
              </a:rPr>
              <a:t>7</a:t>
            </a:r>
            <a:r>
              <a:rPr dirty="0" baseline="3968" sz="1050" spc="22">
                <a:latin typeface="Arial"/>
                <a:cs typeface="Arial"/>
              </a:rPr>
              <a:t>1</a:t>
            </a:r>
            <a:endParaRPr baseline="3968" sz="1050">
              <a:latin typeface="Arial"/>
              <a:cs typeface="Arial"/>
            </a:endParaRPr>
          </a:p>
        </p:txBody>
      </p:sp>
      <p:sp>
        <p:nvSpPr>
          <p:cNvPr id="3178" name="object 3178"/>
          <p:cNvSpPr txBox="1"/>
          <p:nvPr/>
        </p:nvSpPr>
        <p:spPr>
          <a:xfrm>
            <a:off x="7131532" y="3097377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199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72</a:t>
            </a:r>
            <a:endParaRPr sz="700">
              <a:latin typeface="Arial"/>
              <a:cs typeface="Arial"/>
            </a:endParaRPr>
          </a:p>
        </p:txBody>
      </p:sp>
      <p:sp>
        <p:nvSpPr>
          <p:cNvPr id="3179" name="object 3179"/>
          <p:cNvSpPr txBox="1"/>
          <p:nvPr/>
        </p:nvSpPr>
        <p:spPr>
          <a:xfrm>
            <a:off x="6883086" y="3461275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199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84</a:t>
            </a:r>
            <a:endParaRPr sz="700">
              <a:latin typeface="Arial"/>
              <a:cs typeface="Arial"/>
            </a:endParaRPr>
          </a:p>
        </p:txBody>
      </p:sp>
      <p:sp>
        <p:nvSpPr>
          <p:cNvPr id="3180" name="object 3180"/>
          <p:cNvSpPr txBox="1"/>
          <p:nvPr/>
        </p:nvSpPr>
        <p:spPr>
          <a:xfrm>
            <a:off x="6587346" y="3730291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199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88</a:t>
            </a:r>
            <a:endParaRPr sz="700">
              <a:latin typeface="Arial"/>
              <a:cs typeface="Arial"/>
            </a:endParaRPr>
          </a:p>
        </p:txBody>
      </p:sp>
      <p:sp>
        <p:nvSpPr>
          <p:cNvPr id="3181" name="object 3181"/>
          <p:cNvSpPr txBox="1"/>
          <p:nvPr/>
        </p:nvSpPr>
        <p:spPr>
          <a:xfrm>
            <a:off x="7286086" y="3487290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199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60</a:t>
            </a:r>
            <a:endParaRPr sz="700">
              <a:latin typeface="Arial"/>
              <a:cs typeface="Arial"/>
            </a:endParaRPr>
          </a:p>
        </p:txBody>
      </p:sp>
      <p:sp>
        <p:nvSpPr>
          <p:cNvPr id="3182" name="object 3182"/>
          <p:cNvSpPr txBox="1"/>
          <p:nvPr/>
        </p:nvSpPr>
        <p:spPr>
          <a:xfrm>
            <a:off x="7413647" y="3819717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199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56</a:t>
            </a:r>
            <a:endParaRPr sz="700">
              <a:latin typeface="Arial"/>
              <a:cs typeface="Arial"/>
            </a:endParaRPr>
          </a:p>
        </p:txBody>
      </p:sp>
      <p:sp>
        <p:nvSpPr>
          <p:cNvPr id="3183" name="object 3183"/>
          <p:cNvSpPr txBox="1"/>
          <p:nvPr/>
        </p:nvSpPr>
        <p:spPr>
          <a:xfrm rot="20460000">
            <a:off x="6637435" y="4018152"/>
            <a:ext cx="306873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5">
                <a:latin typeface="Arial"/>
                <a:cs typeface="Arial"/>
              </a:rPr>
              <a:t>199</a:t>
            </a:r>
            <a:r>
              <a:rPr dirty="0" sz="700">
                <a:latin typeface="Arial"/>
                <a:cs typeface="Arial"/>
              </a:rPr>
              <a:t>.</a:t>
            </a:r>
            <a:r>
              <a:rPr dirty="0" sz="700" spc="5">
                <a:latin typeface="Arial"/>
                <a:cs typeface="Arial"/>
              </a:rPr>
              <a:t>5</a:t>
            </a:r>
            <a:r>
              <a:rPr dirty="0" sz="700" spc="15">
                <a:latin typeface="Arial"/>
                <a:cs typeface="Arial"/>
              </a:rPr>
              <a:t>5</a:t>
            </a:r>
            <a:endParaRPr sz="700">
              <a:latin typeface="Arial"/>
              <a:cs typeface="Arial"/>
            </a:endParaRPr>
          </a:p>
        </p:txBody>
      </p:sp>
      <p:sp>
        <p:nvSpPr>
          <p:cNvPr id="3184" name="object 3184"/>
          <p:cNvSpPr txBox="1"/>
          <p:nvPr/>
        </p:nvSpPr>
        <p:spPr>
          <a:xfrm>
            <a:off x="6276830" y="4150509"/>
            <a:ext cx="455930" cy="257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199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47</a:t>
            </a:r>
            <a:endParaRPr sz="700">
              <a:latin typeface="Arial"/>
              <a:cs typeface="Arial"/>
            </a:endParaRPr>
          </a:p>
          <a:p>
            <a:pPr marL="156845">
              <a:lnSpc>
                <a:spcPct val="100000"/>
              </a:lnSpc>
              <a:spcBef>
                <a:spcPts val="245"/>
              </a:spcBef>
            </a:pPr>
            <a:r>
              <a:rPr dirty="0" sz="700" spc="10">
                <a:latin typeface="Arial"/>
                <a:cs typeface="Arial"/>
              </a:rPr>
              <a:t>199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09</a:t>
            </a:r>
            <a:endParaRPr sz="700">
              <a:latin typeface="Arial"/>
              <a:cs typeface="Arial"/>
            </a:endParaRPr>
          </a:p>
        </p:txBody>
      </p:sp>
      <p:sp>
        <p:nvSpPr>
          <p:cNvPr id="3185" name="object 3185"/>
          <p:cNvSpPr txBox="1"/>
          <p:nvPr/>
        </p:nvSpPr>
        <p:spPr>
          <a:xfrm>
            <a:off x="6131099" y="3798852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199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61</a:t>
            </a:r>
            <a:endParaRPr sz="700">
              <a:latin typeface="Arial"/>
              <a:cs typeface="Arial"/>
            </a:endParaRPr>
          </a:p>
        </p:txBody>
      </p:sp>
      <p:sp>
        <p:nvSpPr>
          <p:cNvPr id="3186" name="object 3186"/>
          <p:cNvSpPr txBox="1"/>
          <p:nvPr/>
        </p:nvSpPr>
        <p:spPr>
          <a:xfrm>
            <a:off x="6132453" y="4682156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199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19</a:t>
            </a:r>
            <a:endParaRPr sz="700">
              <a:latin typeface="Arial"/>
              <a:cs typeface="Arial"/>
            </a:endParaRPr>
          </a:p>
        </p:txBody>
      </p:sp>
      <p:sp>
        <p:nvSpPr>
          <p:cNvPr id="3187" name="object 3187"/>
          <p:cNvSpPr txBox="1"/>
          <p:nvPr/>
        </p:nvSpPr>
        <p:spPr>
          <a:xfrm>
            <a:off x="7248459" y="4416641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199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09</a:t>
            </a:r>
            <a:endParaRPr sz="700">
              <a:latin typeface="Arial"/>
              <a:cs typeface="Arial"/>
            </a:endParaRPr>
          </a:p>
        </p:txBody>
      </p:sp>
      <p:sp>
        <p:nvSpPr>
          <p:cNvPr id="3188" name="object 3188"/>
          <p:cNvSpPr txBox="1"/>
          <p:nvPr/>
        </p:nvSpPr>
        <p:spPr>
          <a:xfrm rot="16620000">
            <a:off x="7775031" y="4088696"/>
            <a:ext cx="307243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>
                <a:latin typeface="Arial"/>
                <a:cs typeface="Arial"/>
              </a:rPr>
              <a:t>199</a:t>
            </a:r>
            <a:r>
              <a:rPr dirty="0" sz="700" spc="-5">
                <a:latin typeface="Arial"/>
                <a:cs typeface="Arial"/>
              </a:rPr>
              <a:t>.</a:t>
            </a:r>
            <a:r>
              <a:rPr dirty="0" sz="700">
                <a:latin typeface="Arial"/>
                <a:cs typeface="Arial"/>
              </a:rPr>
              <a:t>4</a:t>
            </a:r>
            <a:r>
              <a:rPr dirty="0" baseline="3968" sz="1050" spc="22">
                <a:latin typeface="Arial"/>
                <a:cs typeface="Arial"/>
              </a:rPr>
              <a:t>4</a:t>
            </a:r>
            <a:endParaRPr baseline="3968" sz="1050">
              <a:latin typeface="Arial"/>
              <a:cs typeface="Arial"/>
            </a:endParaRPr>
          </a:p>
        </p:txBody>
      </p:sp>
      <p:sp>
        <p:nvSpPr>
          <p:cNvPr id="3189" name="object 3189"/>
          <p:cNvSpPr txBox="1"/>
          <p:nvPr/>
        </p:nvSpPr>
        <p:spPr>
          <a:xfrm rot="16500000">
            <a:off x="7923336" y="4098741"/>
            <a:ext cx="307467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5">
                <a:latin typeface="Arial"/>
                <a:cs typeface="Arial"/>
              </a:rPr>
              <a:t>199.5</a:t>
            </a:r>
            <a:r>
              <a:rPr dirty="0" sz="700" spc="15">
                <a:latin typeface="Arial"/>
                <a:cs typeface="Arial"/>
              </a:rPr>
              <a:t>2</a:t>
            </a:r>
            <a:endParaRPr sz="700">
              <a:latin typeface="Arial"/>
              <a:cs typeface="Arial"/>
            </a:endParaRPr>
          </a:p>
        </p:txBody>
      </p:sp>
      <p:sp>
        <p:nvSpPr>
          <p:cNvPr id="3190" name="object 3190"/>
          <p:cNvSpPr txBox="1"/>
          <p:nvPr/>
        </p:nvSpPr>
        <p:spPr>
          <a:xfrm rot="16800000">
            <a:off x="8012415" y="3143043"/>
            <a:ext cx="307243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>
                <a:latin typeface="Arial"/>
                <a:cs typeface="Arial"/>
              </a:rPr>
              <a:t>199</a:t>
            </a:r>
            <a:r>
              <a:rPr dirty="0" sz="700" spc="-5">
                <a:latin typeface="Arial"/>
                <a:cs typeface="Arial"/>
              </a:rPr>
              <a:t>.</a:t>
            </a:r>
            <a:r>
              <a:rPr dirty="0" sz="700">
                <a:latin typeface="Arial"/>
                <a:cs typeface="Arial"/>
              </a:rPr>
              <a:t>6</a:t>
            </a:r>
            <a:r>
              <a:rPr dirty="0" baseline="3968" sz="1050" spc="22">
                <a:latin typeface="Arial"/>
                <a:cs typeface="Arial"/>
              </a:rPr>
              <a:t>6</a:t>
            </a:r>
            <a:endParaRPr baseline="3968" sz="1050">
              <a:latin typeface="Arial"/>
              <a:cs typeface="Arial"/>
            </a:endParaRPr>
          </a:p>
        </p:txBody>
      </p:sp>
      <p:sp>
        <p:nvSpPr>
          <p:cNvPr id="3191" name="object 3191"/>
          <p:cNvSpPr txBox="1"/>
          <p:nvPr/>
        </p:nvSpPr>
        <p:spPr>
          <a:xfrm rot="16740000">
            <a:off x="7891623" y="3079155"/>
            <a:ext cx="307098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199.6</a:t>
            </a:r>
            <a:r>
              <a:rPr dirty="0" sz="700" spc="15">
                <a:latin typeface="Arial"/>
                <a:cs typeface="Arial"/>
              </a:rPr>
              <a:t>2</a:t>
            </a:r>
            <a:endParaRPr sz="700">
              <a:latin typeface="Arial"/>
              <a:cs typeface="Arial"/>
            </a:endParaRPr>
          </a:p>
        </p:txBody>
      </p:sp>
      <p:sp>
        <p:nvSpPr>
          <p:cNvPr id="3192" name="object 3192"/>
          <p:cNvSpPr txBox="1"/>
          <p:nvPr/>
        </p:nvSpPr>
        <p:spPr>
          <a:xfrm rot="3660000">
            <a:off x="8238879" y="2803974"/>
            <a:ext cx="307692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>
                <a:latin typeface="Arial"/>
                <a:cs typeface="Arial"/>
              </a:rPr>
              <a:t>199</a:t>
            </a:r>
            <a:r>
              <a:rPr dirty="0" sz="700" spc="-5">
                <a:latin typeface="Arial"/>
                <a:cs typeface="Arial"/>
              </a:rPr>
              <a:t>.</a:t>
            </a:r>
            <a:r>
              <a:rPr dirty="0" sz="700">
                <a:latin typeface="Arial"/>
                <a:cs typeface="Arial"/>
              </a:rPr>
              <a:t>7</a:t>
            </a:r>
            <a:r>
              <a:rPr dirty="0" sz="700" spc="15">
                <a:latin typeface="Arial"/>
                <a:cs typeface="Arial"/>
              </a:rPr>
              <a:t>6</a:t>
            </a:r>
            <a:endParaRPr sz="700">
              <a:latin typeface="Arial"/>
              <a:cs typeface="Arial"/>
            </a:endParaRPr>
          </a:p>
        </p:txBody>
      </p:sp>
      <p:sp>
        <p:nvSpPr>
          <p:cNvPr id="3193" name="object 3193"/>
          <p:cNvSpPr txBox="1"/>
          <p:nvPr/>
        </p:nvSpPr>
        <p:spPr>
          <a:xfrm rot="20640000">
            <a:off x="8817713" y="2412929"/>
            <a:ext cx="259717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>
                <a:latin typeface="Arial"/>
                <a:cs typeface="Arial"/>
              </a:rPr>
              <a:t>200.</a:t>
            </a:r>
            <a:r>
              <a:rPr dirty="0" sz="700" spc="15">
                <a:latin typeface="Arial"/>
                <a:cs typeface="Arial"/>
              </a:rPr>
              <a:t>3</a:t>
            </a:r>
            <a:endParaRPr sz="700">
              <a:latin typeface="Arial"/>
              <a:cs typeface="Arial"/>
            </a:endParaRPr>
          </a:p>
        </p:txBody>
      </p:sp>
      <p:sp>
        <p:nvSpPr>
          <p:cNvPr id="3194" name="object 3194"/>
          <p:cNvSpPr txBox="1"/>
          <p:nvPr/>
        </p:nvSpPr>
        <p:spPr>
          <a:xfrm rot="20640000">
            <a:off x="9087621" y="3275551"/>
            <a:ext cx="307243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>
                <a:latin typeface="Arial"/>
                <a:cs typeface="Arial"/>
              </a:rPr>
              <a:t>199.9</a:t>
            </a:r>
            <a:r>
              <a:rPr dirty="0" baseline="3968" sz="1050" spc="22">
                <a:latin typeface="Arial"/>
                <a:cs typeface="Arial"/>
              </a:rPr>
              <a:t>9</a:t>
            </a:r>
            <a:endParaRPr baseline="3968" sz="1050">
              <a:latin typeface="Arial"/>
              <a:cs typeface="Arial"/>
            </a:endParaRPr>
          </a:p>
        </p:txBody>
      </p:sp>
      <p:sp>
        <p:nvSpPr>
          <p:cNvPr id="3195" name="object 3195"/>
          <p:cNvSpPr txBox="1"/>
          <p:nvPr/>
        </p:nvSpPr>
        <p:spPr>
          <a:xfrm rot="3720000">
            <a:off x="8689631" y="3804125"/>
            <a:ext cx="307692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>
                <a:latin typeface="Arial"/>
                <a:cs typeface="Arial"/>
              </a:rPr>
              <a:t>199</a:t>
            </a:r>
            <a:r>
              <a:rPr dirty="0" sz="700" spc="-5">
                <a:latin typeface="Arial"/>
                <a:cs typeface="Arial"/>
              </a:rPr>
              <a:t>.</a:t>
            </a:r>
            <a:r>
              <a:rPr dirty="0" sz="700">
                <a:latin typeface="Arial"/>
                <a:cs typeface="Arial"/>
              </a:rPr>
              <a:t>7</a:t>
            </a:r>
            <a:r>
              <a:rPr dirty="0" sz="700" spc="15"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  <p:sp>
        <p:nvSpPr>
          <p:cNvPr id="3196" name="object 3196"/>
          <p:cNvSpPr txBox="1"/>
          <p:nvPr/>
        </p:nvSpPr>
        <p:spPr>
          <a:xfrm rot="20880000">
            <a:off x="9404438" y="3707743"/>
            <a:ext cx="307098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5">
                <a:latin typeface="Arial"/>
                <a:cs typeface="Arial"/>
              </a:rPr>
              <a:t>199</a:t>
            </a:r>
            <a:r>
              <a:rPr dirty="0" sz="700">
                <a:latin typeface="Arial"/>
                <a:cs typeface="Arial"/>
              </a:rPr>
              <a:t>.</a:t>
            </a:r>
            <a:r>
              <a:rPr dirty="0" sz="700" spc="5">
                <a:latin typeface="Arial"/>
                <a:cs typeface="Arial"/>
              </a:rPr>
              <a:t>7</a:t>
            </a:r>
            <a:r>
              <a:rPr dirty="0" sz="700" spc="15">
                <a:latin typeface="Arial"/>
                <a:cs typeface="Arial"/>
              </a:rPr>
              <a:t>6</a:t>
            </a:r>
            <a:endParaRPr sz="700">
              <a:latin typeface="Arial"/>
              <a:cs typeface="Arial"/>
            </a:endParaRPr>
          </a:p>
        </p:txBody>
      </p:sp>
      <p:sp>
        <p:nvSpPr>
          <p:cNvPr id="3197" name="object 3197"/>
          <p:cNvSpPr txBox="1"/>
          <p:nvPr/>
        </p:nvSpPr>
        <p:spPr>
          <a:xfrm rot="20880000">
            <a:off x="9418878" y="3948742"/>
            <a:ext cx="306731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199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6</a:t>
            </a:r>
            <a:r>
              <a:rPr dirty="0" sz="700" spc="15">
                <a:latin typeface="Arial"/>
                <a:cs typeface="Arial"/>
              </a:rPr>
              <a:t>3</a:t>
            </a:r>
            <a:endParaRPr sz="700">
              <a:latin typeface="Arial"/>
              <a:cs typeface="Arial"/>
            </a:endParaRPr>
          </a:p>
        </p:txBody>
      </p:sp>
      <p:sp>
        <p:nvSpPr>
          <p:cNvPr id="3198" name="object 3198"/>
          <p:cNvSpPr txBox="1"/>
          <p:nvPr/>
        </p:nvSpPr>
        <p:spPr>
          <a:xfrm rot="3600000">
            <a:off x="9214472" y="4282965"/>
            <a:ext cx="307324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5">
                <a:latin typeface="Arial"/>
                <a:cs typeface="Arial"/>
              </a:rPr>
              <a:t>199</a:t>
            </a:r>
            <a:r>
              <a:rPr dirty="0" sz="700">
                <a:latin typeface="Arial"/>
                <a:cs typeface="Arial"/>
              </a:rPr>
              <a:t>.</a:t>
            </a:r>
            <a:r>
              <a:rPr dirty="0" sz="700" spc="5">
                <a:latin typeface="Arial"/>
                <a:cs typeface="Arial"/>
              </a:rPr>
              <a:t>6</a:t>
            </a:r>
            <a:r>
              <a:rPr dirty="0" sz="700" spc="15">
                <a:latin typeface="Arial"/>
                <a:cs typeface="Arial"/>
              </a:rPr>
              <a:t>7</a:t>
            </a:r>
            <a:endParaRPr sz="700">
              <a:latin typeface="Arial"/>
              <a:cs typeface="Arial"/>
            </a:endParaRPr>
          </a:p>
        </p:txBody>
      </p:sp>
      <p:sp>
        <p:nvSpPr>
          <p:cNvPr id="3199" name="object 3199"/>
          <p:cNvSpPr txBox="1"/>
          <p:nvPr/>
        </p:nvSpPr>
        <p:spPr>
          <a:xfrm rot="20880000">
            <a:off x="9980940" y="3580018"/>
            <a:ext cx="307098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5">
                <a:latin typeface="Arial"/>
                <a:cs typeface="Arial"/>
              </a:rPr>
              <a:t>199</a:t>
            </a:r>
            <a:r>
              <a:rPr dirty="0" sz="700">
                <a:latin typeface="Arial"/>
                <a:cs typeface="Arial"/>
              </a:rPr>
              <a:t>.</a:t>
            </a:r>
            <a:r>
              <a:rPr dirty="0" sz="700" spc="5">
                <a:latin typeface="Arial"/>
                <a:cs typeface="Arial"/>
              </a:rPr>
              <a:t>7</a:t>
            </a:r>
            <a:r>
              <a:rPr dirty="0" sz="700" spc="15">
                <a:latin typeface="Arial"/>
                <a:cs typeface="Arial"/>
              </a:rPr>
              <a:t>1</a:t>
            </a:r>
            <a:endParaRPr sz="700">
              <a:latin typeface="Arial"/>
              <a:cs typeface="Arial"/>
            </a:endParaRPr>
          </a:p>
        </p:txBody>
      </p:sp>
      <p:sp>
        <p:nvSpPr>
          <p:cNvPr id="3200" name="object 3200"/>
          <p:cNvSpPr txBox="1"/>
          <p:nvPr/>
        </p:nvSpPr>
        <p:spPr>
          <a:xfrm rot="4680000">
            <a:off x="10096150" y="3279867"/>
            <a:ext cx="307324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5">
                <a:latin typeface="Arial"/>
                <a:cs typeface="Arial"/>
              </a:rPr>
              <a:t>199</a:t>
            </a:r>
            <a:r>
              <a:rPr dirty="0" sz="700">
                <a:latin typeface="Arial"/>
                <a:cs typeface="Arial"/>
              </a:rPr>
              <a:t>.</a:t>
            </a:r>
            <a:r>
              <a:rPr dirty="0" sz="700" spc="5">
                <a:latin typeface="Arial"/>
                <a:cs typeface="Arial"/>
              </a:rPr>
              <a:t>8</a:t>
            </a:r>
            <a:r>
              <a:rPr dirty="0" sz="700" spc="15">
                <a:latin typeface="Arial"/>
                <a:cs typeface="Arial"/>
              </a:rPr>
              <a:t>2</a:t>
            </a:r>
            <a:endParaRPr sz="700">
              <a:latin typeface="Arial"/>
              <a:cs typeface="Arial"/>
            </a:endParaRPr>
          </a:p>
        </p:txBody>
      </p:sp>
      <p:sp>
        <p:nvSpPr>
          <p:cNvPr id="3201" name="object 3201"/>
          <p:cNvSpPr txBox="1"/>
          <p:nvPr/>
        </p:nvSpPr>
        <p:spPr>
          <a:xfrm rot="4380000">
            <a:off x="10465418" y="3864303"/>
            <a:ext cx="307324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5">
                <a:latin typeface="Arial"/>
                <a:cs typeface="Arial"/>
              </a:rPr>
              <a:t>199</a:t>
            </a:r>
            <a:r>
              <a:rPr dirty="0" sz="700">
                <a:latin typeface="Arial"/>
                <a:cs typeface="Arial"/>
              </a:rPr>
              <a:t>.</a:t>
            </a:r>
            <a:r>
              <a:rPr dirty="0" sz="700" spc="5">
                <a:latin typeface="Arial"/>
                <a:cs typeface="Arial"/>
              </a:rPr>
              <a:t>6</a:t>
            </a:r>
            <a:r>
              <a:rPr dirty="0" sz="700" spc="15">
                <a:latin typeface="Arial"/>
                <a:cs typeface="Arial"/>
              </a:rPr>
              <a:t>5</a:t>
            </a:r>
            <a:endParaRPr sz="700">
              <a:latin typeface="Arial"/>
              <a:cs typeface="Arial"/>
            </a:endParaRPr>
          </a:p>
        </p:txBody>
      </p:sp>
      <p:sp>
        <p:nvSpPr>
          <p:cNvPr id="3202" name="object 3202"/>
          <p:cNvSpPr txBox="1"/>
          <p:nvPr/>
        </p:nvSpPr>
        <p:spPr>
          <a:xfrm rot="4260000">
            <a:off x="10410431" y="3367550"/>
            <a:ext cx="307098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5">
                <a:latin typeface="Arial"/>
                <a:cs typeface="Arial"/>
              </a:rPr>
              <a:t>200</a:t>
            </a:r>
            <a:r>
              <a:rPr dirty="0" sz="700">
                <a:latin typeface="Arial"/>
                <a:cs typeface="Arial"/>
              </a:rPr>
              <a:t>.</a:t>
            </a:r>
            <a:r>
              <a:rPr dirty="0" sz="700" spc="5">
                <a:latin typeface="Arial"/>
                <a:cs typeface="Arial"/>
              </a:rPr>
              <a:t>0</a:t>
            </a:r>
            <a:r>
              <a:rPr dirty="0" sz="700" spc="15">
                <a:latin typeface="Arial"/>
                <a:cs typeface="Arial"/>
              </a:rPr>
              <a:t>6</a:t>
            </a:r>
            <a:endParaRPr sz="700">
              <a:latin typeface="Arial"/>
              <a:cs typeface="Arial"/>
            </a:endParaRPr>
          </a:p>
        </p:txBody>
      </p:sp>
      <p:sp>
        <p:nvSpPr>
          <p:cNvPr id="3203" name="object 3203"/>
          <p:cNvSpPr txBox="1"/>
          <p:nvPr/>
        </p:nvSpPr>
        <p:spPr>
          <a:xfrm>
            <a:off x="10891968" y="5819269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199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35</a:t>
            </a:r>
            <a:endParaRPr sz="700">
              <a:latin typeface="Arial"/>
              <a:cs typeface="Arial"/>
            </a:endParaRPr>
          </a:p>
        </p:txBody>
      </p:sp>
      <p:sp>
        <p:nvSpPr>
          <p:cNvPr id="3204" name="object 3204"/>
          <p:cNvSpPr txBox="1"/>
          <p:nvPr/>
        </p:nvSpPr>
        <p:spPr>
          <a:xfrm rot="3600000">
            <a:off x="10420690" y="6503204"/>
            <a:ext cx="307098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5">
                <a:latin typeface="Arial"/>
                <a:cs typeface="Arial"/>
              </a:rPr>
              <a:t>199</a:t>
            </a:r>
            <a:r>
              <a:rPr dirty="0" sz="700">
                <a:latin typeface="Arial"/>
                <a:cs typeface="Arial"/>
              </a:rPr>
              <a:t>.</a:t>
            </a:r>
            <a:r>
              <a:rPr dirty="0" sz="700" spc="5">
                <a:latin typeface="Arial"/>
                <a:cs typeface="Arial"/>
              </a:rPr>
              <a:t>2</a:t>
            </a:r>
            <a:r>
              <a:rPr dirty="0" sz="700" spc="15">
                <a:latin typeface="Arial"/>
                <a:cs typeface="Arial"/>
              </a:rPr>
              <a:t>5</a:t>
            </a:r>
            <a:endParaRPr sz="700">
              <a:latin typeface="Arial"/>
              <a:cs typeface="Arial"/>
            </a:endParaRPr>
          </a:p>
        </p:txBody>
      </p:sp>
      <p:sp>
        <p:nvSpPr>
          <p:cNvPr id="3205" name="object 3205"/>
          <p:cNvSpPr txBox="1"/>
          <p:nvPr/>
        </p:nvSpPr>
        <p:spPr>
          <a:xfrm rot="3480000">
            <a:off x="10244824" y="6573741"/>
            <a:ext cx="307467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baseline="3968" sz="1050">
                <a:latin typeface="Arial"/>
                <a:cs typeface="Arial"/>
              </a:rPr>
              <a:t>1</a:t>
            </a:r>
            <a:r>
              <a:rPr dirty="0" sz="700">
                <a:latin typeface="Arial"/>
                <a:cs typeface="Arial"/>
              </a:rPr>
              <a:t>99.2</a:t>
            </a:r>
            <a:r>
              <a:rPr dirty="0" sz="700" spc="15">
                <a:latin typeface="Arial"/>
                <a:cs typeface="Arial"/>
              </a:rPr>
              <a:t>7</a:t>
            </a:r>
            <a:endParaRPr sz="700">
              <a:latin typeface="Arial"/>
              <a:cs typeface="Arial"/>
            </a:endParaRPr>
          </a:p>
        </p:txBody>
      </p:sp>
      <p:sp>
        <p:nvSpPr>
          <p:cNvPr id="3206" name="object 3206"/>
          <p:cNvSpPr txBox="1"/>
          <p:nvPr/>
        </p:nvSpPr>
        <p:spPr>
          <a:xfrm>
            <a:off x="9571657" y="6500510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199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37</a:t>
            </a:r>
            <a:endParaRPr sz="700">
              <a:latin typeface="Arial"/>
              <a:cs typeface="Arial"/>
            </a:endParaRPr>
          </a:p>
        </p:txBody>
      </p:sp>
      <p:sp>
        <p:nvSpPr>
          <p:cNvPr id="3207" name="object 3207"/>
          <p:cNvSpPr txBox="1"/>
          <p:nvPr/>
        </p:nvSpPr>
        <p:spPr>
          <a:xfrm>
            <a:off x="10297645" y="7186672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81</a:t>
            </a:r>
            <a:endParaRPr sz="700">
              <a:latin typeface="Arial"/>
              <a:cs typeface="Arial"/>
            </a:endParaRPr>
          </a:p>
        </p:txBody>
      </p:sp>
      <p:sp>
        <p:nvSpPr>
          <p:cNvPr id="3208" name="object 3208"/>
          <p:cNvSpPr txBox="1"/>
          <p:nvPr/>
        </p:nvSpPr>
        <p:spPr>
          <a:xfrm rot="3600000">
            <a:off x="10711034" y="7399323"/>
            <a:ext cx="307324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5">
                <a:latin typeface="Arial"/>
                <a:cs typeface="Arial"/>
              </a:rPr>
              <a:t>199</a:t>
            </a:r>
            <a:r>
              <a:rPr dirty="0" sz="700">
                <a:latin typeface="Arial"/>
                <a:cs typeface="Arial"/>
              </a:rPr>
              <a:t>.</a:t>
            </a:r>
            <a:r>
              <a:rPr dirty="0" sz="700" spc="5">
                <a:latin typeface="Arial"/>
                <a:cs typeface="Arial"/>
              </a:rPr>
              <a:t>2</a:t>
            </a:r>
            <a:r>
              <a:rPr dirty="0" sz="700" spc="15">
                <a:latin typeface="Arial"/>
                <a:cs typeface="Arial"/>
              </a:rPr>
              <a:t>6</a:t>
            </a:r>
            <a:endParaRPr sz="700">
              <a:latin typeface="Arial"/>
              <a:cs typeface="Arial"/>
            </a:endParaRPr>
          </a:p>
        </p:txBody>
      </p:sp>
      <p:sp>
        <p:nvSpPr>
          <p:cNvPr id="3209" name="object 3209"/>
          <p:cNvSpPr txBox="1"/>
          <p:nvPr/>
        </p:nvSpPr>
        <p:spPr>
          <a:xfrm>
            <a:off x="11911951" y="7056524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199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17</a:t>
            </a:r>
            <a:endParaRPr sz="700">
              <a:latin typeface="Arial"/>
              <a:cs typeface="Arial"/>
            </a:endParaRPr>
          </a:p>
        </p:txBody>
      </p:sp>
      <p:sp>
        <p:nvSpPr>
          <p:cNvPr id="3210" name="object 3210"/>
          <p:cNvSpPr txBox="1"/>
          <p:nvPr/>
        </p:nvSpPr>
        <p:spPr>
          <a:xfrm>
            <a:off x="12087853" y="5636462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199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03</a:t>
            </a:r>
            <a:endParaRPr sz="700">
              <a:latin typeface="Arial"/>
              <a:cs typeface="Arial"/>
            </a:endParaRPr>
          </a:p>
        </p:txBody>
      </p:sp>
      <p:sp>
        <p:nvSpPr>
          <p:cNvPr id="3211" name="object 3211"/>
          <p:cNvSpPr txBox="1"/>
          <p:nvPr/>
        </p:nvSpPr>
        <p:spPr>
          <a:xfrm>
            <a:off x="12636315" y="5652111"/>
            <a:ext cx="408305" cy="2806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81</a:t>
            </a:r>
            <a:endParaRPr sz="700">
              <a:latin typeface="Arial"/>
              <a:cs typeface="Arial"/>
            </a:endParaRPr>
          </a:p>
          <a:p>
            <a:pPr marL="108585">
              <a:lnSpc>
                <a:spcPct val="100000"/>
              </a:lnSpc>
              <a:spcBef>
                <a:spcPts val="425"/>
              </a:spcBef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80</a:t>
            </a:r>
            <a:endParaRPr sz="700">
              <a:latin typeface="Arial"/>
              <a:cs typeface="Arial"/>
            </a:endParaRPr>
          </a:p>
        </p:txBody>
      </p:sp>
      <p:sp>
        <p:nvSpPr>
          <p:cNvPr id="3212" name="object 3212"/>
          <p:cNvSpPr txBox="1"/>
          <p:nvPr/>
        </p:nvSpPr>
        <p:spPr>
          <a:xfrm>
            <a:off x="12788013" y="6093729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60</a:t>
            </a:r>
            <a:endParaRPr sz="700">
              <a:latin typeface="Arial"/>
              <a:cs typeface="Arial"/>
            </a:endParaRPr>
          </a:p>
        </p:txBody>
      </p:sp>
      <p:sp>
        <p:nvSpPr>
          <p:cNvPr id="3213" name="object 3213"/>
          <p:cNvSpPr txBox="1"/>
          <p:nvPr/>
        </p:nvSpPr>
        <p:spPr>
          <a:xfrm>
            <a:off x="12954598" y="6379264"/>
            <a:ext cx="334010" cy="293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58</a:t>
            </a:r>
            <a:endParaRPr sz="700">
              <a:latin typeface="Arial"/>
              <a:cs typeface="Arial"/>
            </a:endParaRPr>
          </a:p>
          <a:p>
            <a:pPr marL="34925">
              <a:lnSpc>
                <a:spcPct val="100000"/>
              </a:lnSpc>
              <a:spcBef>
                <a:spcPts val="530"/>
              </a:spcBef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66</a:t>
            </a:r>
            <a:endParaRPr sz="700">
              <a:latin typeface="Arial"/>
              <a:cs typeface="Arial"/>
            </a:endParaRPr>
          </a:p>
        </p:txBody>
      </p:sp>
      <p:sp>
        <p:nvSpPr>
          <p:cNvPr id="3214" name="object 3214"/>
          <p:cNvSpPr txBox="1"/>
          <p:nvPr/>
        </p:nvSpPr>
        <p:spPr>
          <a:xfrm>
            <a:off x="12261342" y="5056045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79</a:t>
            </a:r>
            <a:endParaRPr sz="700">
              <a:latin typeface="Arial"/>
              <a:cs typeface="Arial"/>
            </a:endParaRPr>
          </a:p>
        </p:txBody>
      </p:sp>
      <p:sp>
        <p:nvSpPr>
          <p:cNvPr id="3215" name="object 3215"/>
          <p:cNvSpPr txBox="1"/>
          <p:nvPr/>
        </p:nvSpPr>
        <p:spPr>
          <a:xfrm>
            <a:off x="12030769" y="5214555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199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18</a:t>
            </a:r>
            <a:endParaRPr sz="700">
              <a:latin typeface="Arial"/>
              <a:cs typeface="Arial"/>
            </a:endParaRPr>
          </a:p>
        </p:txBody>
      </p:sp>
      <p:sp>
        <p:nvSpPr>
          <p:cNvPr id="3216" name="object 3216"/>
          <p:cNvSpPr txBox="1"/>
          <p:nvPr/>
        </p:nvSpPr>
        <p:spPr>
          <a:xfrm>
            <a:off x="11911549" y="4233552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199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05</a:t>
            </a:r>
            <a:endParaRPr sz="700">
              <a:latin typeface="Arial"/>
              <a:cs typeface="Arial"/>
            </a:endParaRPr>
          </a:p>
        </p:txBody>
      </p:sp>
      <p:sp>
        <p:nvSpPr>
          <p:cNvPr id="3217" name="object 3217"/>
          <p:cNvSpPr txBox="1"/>
          <p:nvPr/>
        </p:nvSpPr>
        <p:spPr>
          <a:xfrm>
            <a:off x="11843524" y="3497319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199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23</a:t>
            </a:r>
            <a:endParaRPr sz="700">
              <a:latin typeface="Arial"/>
              <a:cs typeface="Arial"/>
            </a:endParaRPr>
          </a:p>
        </p:txBody>
      </p:sp>
      <p:sp>
        <p:nvSpPr>
          <p:cNvPr id="3218" name="object 3218"/>
          <p:cNvSpPr txBox="1"/>
          <p:nvPr/>
        </p:nvSpPr>
        <p:spPr>
          <a:xfrm>
            <a:off x="11535166" y="3673785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199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25</a:t>
            </a:r>
            <a:endParaRPr sz="700">
              <a:latin typeface="Arial"/>
              <a:cs typeface="Arial"/>
            </a:endParaRPr>
          </a:p>
        </p:txBody>
      </p:sp>
      <p:sp>
        <p:nvSpPr>
          <p:cNvPr id="3219" name="object 3219"/>
          <p:cNvSpPr txBox="1"/>
          <p:nvPr/>
        </p:nvSpPr>
        <p:spPr>
          <a:xfrm>
            <a:off x="11428603" y="3388075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199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52</a:t>
            </a:r>
            <a:endParaRPr sz="700">
              <a:latin typeface="Arial"/>
              <a:cs typeface="Arial"/>
            </a:endParaRPr>
          </a:p>
        </p:txBody>
      </p:sp>
      <p:sp>
        <p:nvSpPr>
          <p:cNvPr id="3220" name="object 3220"/>
          <p:cNvSpPr txBox="1"/>
          <p:nvPr/>
        </p:nvSpPr>
        <p:spPr>
          <a:xfrm>
            <a:off x="11302569" y="2947541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199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74</a:t>
            </a:r>
            <a:endParaRPr sz="700">
              <a:latin typeface="Arial"/>
              <a:cs typeface="Arial"/>
            </a:endParaRPr>
          </a:p>
        </p:txBody>
      </p:sp>
      <p:sp>
        <p:nvSpPr>
          <p:cNvPr id="3221" name="object 3221"/>
          <p:cNvSpPr txBox="1"/>
          <p:nvPr/>
        </p:nvSpPr>
        <p:spPr>
          <a:xfrm>
            <a:off x="11404359" y="7765950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83</a:t>
            </a:r>
            <a:endParaRPr sz="700">
              <a:latin typeface="Arial"/>
              <a:cs typeface="Arial"/>
            </a:endParaRPr>
          </a:p>
        </p:txBody>
      </p:sp>
      <p:sp>
        <p:nvSpPr>
          <p:cNvPr id="3222" name="object 3222"/>
          <p:cNvSpPr txBox="1"/>
          <p:nvPr/>
        </p:nvSpPr>
        <p:spPr>
          <a:xfrm rot="3600000">
            <a:off x="11271604" y="8071611"/>
            <a:ext cx="307692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>
                <a:latin typeface="Arial"/>
                <a:cs typeface="Arial"/>
              </a:rPr>
              <a:t>198</a:t>
            </a:r>
            <a:r>
              <a:rPr dirty="0" sz="700" spc="-5">
                <a:latin typeface="Arial"/>
                <a:cs typeface="Arial"/>
              </a:rPr>
              <a:t>.</a:t>
            </a:r>
            <a:r>
              <a:rPr dirty="0" sz="700">
                <a:latin typeface="Arial"/>
                <a:cs typeface="Arial"/>
              </a:rPr>
              <a:t>7</a:t>
            </a:r>
            <a:r>
              <a:rPr dirty="0" sz="700" spc="15">
                <a:latin typeface="Arial"/>
                <a:cs typeface="Arial"/>
              </a:rPr>
              <a:t>9</a:t>
            </a:r>
            <a:endParaRPr sz="700">
              <a:latin typeface="Arial"/>
              <a:cs typeface="Arial"/>
            </a:endParaRPr>
          </a:p>
        </p:txBody>
      </p:sp>
      <p:sp>
        <p:nvSpPr>
          <p:cNvPr id="3223" name="object 3223"/>
          <p:cNvSpPr txBox="1"/>
          <p:nvPr/>
        </p:nvSpPr>
        <p:spPr>
          <a:xfrm rot="3600000">
            <a:off x="11177157" y="8217407"/>
            <a:ext cx="307692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5">
                <a:latin typeface="Arial"/>
                <a:cs typeface="Arial"/>
              </a:rPr>
              <a:t>198.7</a:t>
            </a:r>
            <a:r>
              <a:rPr dirty="0" sz="700" spc="15">
                <a:latin typeface="Arial"/>
                <a:cs typeface="Arial"/>
              </a:rPr>
              <a:t>2</a:t>
            </a:r>
            <a:endParaRPr sz="700">
              <a:latin typeface="Arial"/>
              <a:cs typeface="Arial"/>
            </a:endParaRPr>
          </a:p>
        </p:txBody>
      </p:sp>
      <p:sp>
        <p:nvSpPr>
          <p:cNvPr id="3224" name="object 3224"/>
          <p:cNvSpPr txBox="1"/>
          <p:nvPr/>
        </p:nvSpPr>
        <p:spPr>
          <a:xfrm>
            <a:off x="12581083" y="9785294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26</a:t>
            </a:r>
            <a:endParaRPr sz="700">
              <a:latin typeface="Arial"/>
              <a:cs typeface="Arial"/>
            </a:endParaRPr>
          </a:p>
        </p:txBody>
      </p:sp>
      <p:sp>
        <p:nvSpPr>
          <p:cNvPr id="3225" name="object 3225"/>
          <p:cNvSpPr txBox="1"/>
          <p:nvPr/>
        </p:nvSpPr>
        <p:spPr>
          <a:xfrm>
            <a:off x="14866345" y="3593866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197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09</a:t>
            </a:r>
            <a:endParaRPr sz="700">
              <a:latin typeface="Arial"/>
              <a:cs typeface="Arial"/>
            </a:endParaRPr>
          </a:p>
        </p:txBody>
      </p:sp>
      <p:sp>
        <p:nvSpPr>
          <p:cNvPr id="3226" name="object 3226"/>
          <p:cNvSpPr txBox="1"/>
          <p:nvPr/>
        </p:nvSpPr>
        <p:spPr>
          <a:xfrm>
            <a:off x="15063596" y="3120561"/>
            <a:ext cx="181610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</a:t>
            </a:r>
            <a:r>
              <a:rPr dirty="0" sz="700" spc="15">
                <a:latin typeface="Arial"/>
                <a:cs typeface="Arial"/>
              </a:rPr>
              <a:t>6</a:t>
            </a:r>
            <a:endParaRPr sz="700">
              <a:latin typeface="Arial"/>
              <a:cs typeface="Arial"/>
            </a:endParaRPr>
          </a:p>
        </p:txBody>
      </p:sp>
      <p:sp>
        <p:nvSpPr>
          <p:cNvPr id="3227" name="object 3227"/>
          <p:cNvSpPr txBox="1"/>
          <p:nvPr/>
        </p:nvSpPr>
        <p:spPr>
          <a:xfrm>
            <a:off x="14988102" y="2586211"/>
            <a:ext cx="20764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197</a:t>
            </a:r>
            <a:r>
              <a:rPr dirty="0" sz="700" spc="5">
                <a:latin typeface="Arial"/>
                <a:cs typeface="Arial"/>
              </a:rPr>
              <a:t>.</a:t>
            </a:r>
            <a:endParaRPr sz="700">
              <a:latin typeface="Arial"/>
              <a:cs typeface="Arial"/>
            </a:endParaRPr>
          </a:p>
        </p:txBody>
      </p:sp>
      <p:sp>
        <p:nvSpPr>
          <p:cNvPr id="3228" name="object 3228"/>
          <p:cNvSpPr txBox="1"/>
          <p:nvPr/>
        </p:nvSpPr>
        <p:spPr>
          <a:xfrm>
            <a:off x="14402790" y="2409279"/>
            <a:ext cx="311150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197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31</a:t>
            </a:r>
            <a:endParaRPr sz="700">
              <a:latin typeface="Arial"/>
              <a:cs typeface="Arial"/>
            </a:endParaRPr>
          </a:p>
        </p:txBody>
      </p:sp>
      <p:sp>
        <p:nvSpPr>
          <p:cNvPr id="3229" name="object 3229"/>
          <p:cNvSpPr txBox="1"/>
          <p:nvPr/>
        </p:nvSpPr>
        <p:spPr>
          <a:xfrm>
            <a:off x="14340169" y="2626578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197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27</a:t>
            </a:r>
            <a:endParaRPr sz="700">
              <a:latin typeface="Arial"/>
              <a:cs typeface="Arial"/>
            </a:endParaRPr>
          </a:p>
        </p:txBody>
      </p:sp>
      <p:sp>
        <p:nvSpPr>
          <p:cNvPr id="3230" name="object 3230"/>
          <p:cNvSpPr txBox="1"/>
          <p:nvPr/>
        </p:nvSpPr>
        <p:spPr>
          <a:xfrm>
            <a:off x="13958678" y="2539079"/>
            <a:ext cx="311150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197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49</a:t>
            </a:r>
            <a:endParaRPr sz="700">
              <a:latin typeface="Arial"/>
              <a:cs typeface="Arial"/>
            </a:endParaRPr>
          </a:p>
        </p:txBody>
      </p:sp>
      <p:sp>
        <p:nvSpPr>
          <p:cNvPr id="3231" name="object 3231"/>
          <p:cNvSpPr txBox="1"/>
          <p:nvPr/>
        </p:nvSpPr>
        <p:spPr>
          <a:xfrm>
            <a:off x="13269176" y="2944727"/>
            <a:ext cx="308610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-15">
                <a:latin typeface="Arial"/>
                <a:cs typeface="Arial"/>
              </a:rPr>
              <a:t>1</a:t>
            </a:r>
            <a:r>
              <a:rPr dirty="0" sz="700" spc="15">
                <a:latin typeface="Arial"/>
                <a:cs typeface="Arial"/>
              </a:rPr>
              <a:t>1</a:t>
            </a:r>
            <a:endParaRPr sz="700">
              <a:latin typeface="Arial"/>
              <a:cs typeface="Arial"/>
            </a:endParaRPr>
          </a:p>
        </p:txBody>
      </p:sp>
      <p:sp>
        <p:nvSpPr>
          <p:cNvPr id="3232" name="object 3232"/>
          <p:cNvSpPr txBox="1"/>
          <p:nvPr/>
        </p:nvSpPr>
        <p:spPr>
          <a:xfrm>
            <a:off x="12098634" y="2760552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77</a:t>
            </a:r>
            <a:endParaRPr sz="700">
              <a:latin typeface="Arial"/>
              <a:cs typeface="Arial"/>
            </a:endParaRPr>
          </a:p>
        </p:txBody>
      </p:sp>
      <p:sp>
        <p:nvSpPr>
          <p:cNvPr id="3233" name="object 3233"/>
          <p:cNvSpPr txBox="1"/>
          <p:nvPr/>
        </p:nvSpPr>
        <p:spPr>
          <a:xfrm>
            <a:off x="12161147" y="3419774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69</a:t>
            </a:r>
            <a:endParaRPr sz="700">
              <a:latin typeface="Arial"/>
              <a:cs typeface="Arial"/>
            </a:endParaRPr>
          </a:p>
        </p:txBody>
      </p:sp>
      <p:sp>
        <p:nvSpPr>
          <p:cNvPr id="3234" name="object 3234"/>
          <p:cNvSpPr txBox="1"/>
          <p:nvPr/>
        </p:nvSpPr>
        <p:spPr>
          <a:xfrm>
            <a:off x="14159548" y="5537944"/>
            <a:ext cx="629285" cy="1416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11904" sz="1050" spc="15">
                <a:latin typeface="Arial"/>
                <a:cs typeface="Arial"/>
              </a:rPr>
              <a:t>198</a:t>
            </a:r>
            <a:r>
              <a:rPr dirty="0" baseline="-11904" sz="1050" spc="7">
                <a:latin typeface="Arial"/>
                <a:cs typeface="Arial"/>
              </a:rPr>
              <a:t>.</a:t>
            </a:r>
            <a:r>
              <a:rPr dirty="0" baseline="-11904" sz="1050" spc="15">
                <a:latin typeface="Arial"/>
                <a:cs typeface="Arial"/>
              </a:rPr>
              <a:t>0</a:t>
            </a:r>
            <a:r>
              <a:rPr dirty="0" baseline="-11904" sz="1050" spc="22">
                <a:latin typeface="Arial"/>
                <a:cs typeface="Arial"/>
              </a:rPr>
              <a:t>1</a:t>
            </a:r>
            <a:r>
              <a:rPr dirty="0" baseline="-11904" sz="1050" spc="82">
                <a:latin typeface="Arial"/>
                <a:cs typeface="Arial"/>
              </a:rPr>
              <a:t> </a:t>
            </a:r>
            <a:r>
              <a:rPr dirty="0" sz="700" spc="10">
                <a:latin typeface="Arial"/>
                <a:cs typeface="Arial"/>
              </a:rPr>
              <a:t>197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62</a:t>
            </a:r>
            <a:endParaRPr sz="700">
              <a:latin typeface="Arial"/>
              <a:cs typeface="Arial"/>
            </a:endParaRPr>
          </a:p>
        </p:txBody>
      </p:sp>
      <p:sp>
        <p:nvSpPr>
          <p:cNvPr id="3235" name="object 3235"/>
          <p:cNvSpPr txBox="1"/>
          <p:nvPr/>
        </p:nvSpPr>
        <p:spPr>
          <a:xfrm>
            <a:off x="15148342" y="5621256"/>
            <a:ext cx="77470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</a:t>
            </a:r>
            <a:endParaRPr sz="700">
              <a:latin typeface="Arial"/>
              <a:cs typeface="Arial"/>
            </a:endParaRPr>
          </a:p>
        </p:txBody>
      </p:sp>
      <p:sp>
        <p:nvSpPr>
          <p:cNvPr id="3236" name="object 3236"/>
          <p:cNvSpPr txBox="1"/>
          <p:nvPr/>
        </p:nvSpPr>
        <p:spPr>
          <a:xfrm>
            <a:off x="14893969" y="4842571"/>
            <a:ext cx="311150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197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41</a:t>
            </a:r>
            <a:endParaRPr sz="700">
              <a:latin typeface="Arial"/>
              <a:cs typeface="Arial"/>
            </a:endParaRPr>
          </a:p>
        </p:txBody>
      </p:sp>
      <p:sp>
        <p:nvSpPr>
          <p:cNvPr id="3237" name="object 3237"/>
          <p:cNvSpPr txBox="1"/>
          <p:nvPr/>
        </p:nvSpPr>
        <p:spPr>
          <a:xfrm>
            <a:off x="14391259" y="6647153"/>
            <a:ext cx="311150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197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88</a:t>
            </a:r>
            <a:endParaRPr sz="700">
              <a:latin typeface="Arial"/>
              <a:cs typeface="Arial"/>
            </a:endParaRPr>
          </a:p>
        </p:txBody>
      </p:sp>
      <p:sp>
        <p:nvSpPr>
          <p:cNvPr id="3238" name="object 3238"/>
          <p:cNvSpPr txBox="1"/>
          <p:nvPr/>
        </p:nvSpPr>
        <p:spPr>
          <a:xfrm>
            <a:off x="14842075" y="5852444"/>
            <a:ext cx="311150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197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64</a:t>
            </a:r>
            <a:endParaRPr sz="700">
              <a:latin typeface="Arial"/>
              <a:cs typeface="Arial"/>
            </a:endParaRPr>
          </a:p>
        </p:txBody>
      </p:sp>
      <p:sp>
        <p:nvSpPr>
          <p:cNvPr id="3239" name="object 3239"/>
          <p:cNvSpPr txBox="1"/>
          <p:nvPr/>
        </p:nvSpPr>
        <p:spPr>
          <a:xfrm>
            <a:off x="14188912" y="7161583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197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99</a:t>
            </a:r>
            <a:endParaRPr sz="700">
              <a:latin typeface="Arial"/>
              <a:cs typeface="Arial"/>
            </a:endParaRPr>
          </a:p>
        </p:txBody>
      </p:sp>
      <p:sp>
        <p:nvSpPr>
          <p:cNvPr id="3240" name="object 3240"/>
          <p:cNvSpPr txBox="1"/>
          <p:nvPr/>
        </p:nvSpPr>
        <p:spPr>
          <a:xfrm>
            <a:off x="13518052" y="6927137"/>
            <a:ext cx="311150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22</a:t>
            </a:r>
            <a:endParaRPr sz="700">
              <a:latin typeface="Arial"/>
              <a:cs typeface="Arial"/>
            </a:endParaRPr>
          </a:p>
        </p:txBody>
      </p:sp>
      <p:sp>
        <p:nvSpPr>
          <p:cNvPr id="3241" name="object 3241"/>
          <p:cNvSpPr txBox="1"/>
          <p:nvPr/>
        </p:nvSpPr>
        <p:spPr>
          <a:xfrm>
            <a:off x="14631550" y="7925976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21</a:t>
            </a:r>
            <a:endParaRPr sz="700">
              <a:latin typeface="Arial"/>
              <a:cs typeface="Arial"/>
            </a:endParaRPr>
          </a:p>
        </p:txBody>
      </p:sp>
      <p:sp>
        <p:nvSpPr>
          <p:cNvPr id="3242" name="object 3242"/>
          <p:cNvSpPr txBox="1"/>
          <p:nvPr/>
        </p:nvSpPr>
        <p:spPr>
          <a:xfrm>
            <a:off x="14917971" y="8331013"/>
            <a:ext cx="311150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197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89</a:t>
            </a:r>
            <a:endParaRPr sz="700">
              <a:latin typeface="Arial"/>
              <a:cs typeface="Arial"/>
            </a:endParaRPr>
          </a:p>
        </p:txBody>
      </p:sp>
      <p:sp>
        <p:nvSpPr>
          <p:cNvPr id="3243" name="object 3243"/>
          <p:cNvSpPr txBox="1"/>
          <p:nvPr/>
        </p:nvSpPr>
        <p:spPr>
          <a:xfrm>
            <a:off x="14054286" y="9037396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29</a:t>
            </a:r>
            <a:endParaRPr sz="700">
              <a:latin typeface="Arial"/>
              <a:cs typeface="Arial"/>
            </a:endParaRPr>
          </a:p>
        </p:txBody>
      </p:sp>
      <p:sp>
        <p:nvSpPr>
          <p:cNvPr id="3244" name="object 3244"/>
          <p:cNvSpPr txBox="1"/>
          <p:nvPr/>
        </p:nvSpPr>
        <p:spPr>
          <a:xfrm>
            <a:off x="13606016" y="8084325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31</a:t>
            </a:r>
            <a:endParaRPr sz="700">
              <a:latin typeface="Arial"/>
              <a:cs typeface="Arial"/>
            </a:endParaRPr>
          </a:p>
        </p:txBody>
      </p:sp>
      <p:sp>
        <p:nvSpPr>
          <p:cNvPr id="3245" name="object 3245"/>
          <p:cNvSpPr txBox="1"/>
          <p:nvPr/>
        </p:nvSpPr>
        <p:spPr>
          <a:xfrm>
            <a:off x="12954328" y="7184165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69</a:t>
            </a:r>
            <a:endParaRPr sz="700">
              <a:latin typeface="Arial"/>
              <a:cs typeface="Arial"/>
            </a:endParaRPr>
          </a:p>
        </p:txBody>
      </p:sp>
      <p:sp>
        <p:nvSpPr>
          <p:cNvPr id="3246" name="object 3246"/>
          <p:cNvSpPr txBox="1"/>
          <p:nvPr/>
        </p:nvSpPr>
        <p:spPr>
          <a:xfrm>
            <a:off x="13698405" y="9182444"/>
            <a:ext cx="311150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43</a:t>
            </a:r>
            <a:endParaRPr sz="700">
              <a:latin typeface="Arial"/>
              <a:cs typeface="Arial"/>
            </a:endParaRPr>
          </a:p>
        </p:txBody>
      </p:sp>
      <p:sp>
        <p:nvSpPr>
          <p:cNvPr id="3247" name="object 3247"/>
          <p:cNvSpPr txBox="1"/>
          <p:nvPr/>
        </p:nvSpPr>
        <p:spPr>
          <a:xfrm>
            <a:off x="14170407" y="9622909"/>
            <a:ext cx="311150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40</a:t>
            </a:r>
            <a:endParaRPr sz="700">
              <a:latin typeface="Arial"/>
              <a:cs typeface="Arial"/>
            </a:endParaRPr>
          </a:p>
        </p:txBody>
      </p:sp>
      <p:sp>
        <p:nvSpPr>
          <p:cNvPr id="3248" name="object 3248"/>
          <p:cNvSpPr txBox="1"/>
          <p:nvPr/>
        </p:nvSpPr>
        <p:spPr>
          <a:xfrm>
            <a:off x="14412847" y="10644167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08</a:t>
            </a:r>
            <a:endParaRPr sz="700">
              <a:latin typeface="Arial"/>
              <a:cs typeface="Arial"/>
            </a:endParaRPr>
          </a:p>
        </p:txBody>
      </p:sp>
      <p:sp>
        <p:nvSpPr>
          <p:cNvPr id="3249" name="object 3249"/>
          <p:cNvSpPr txBox="1"/>
          <p:nvPr/>
        </p:nvSpPr>
        <p:spPr>
          <a:xfrm>
            <a:off x="14814452" y="10851017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197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96</a:t>
            </a:r>
            <a:endParaRPr sz="700">
              <a:latin typeface="Arial"/>
              <a:cs typeface="Arial"/>
            </a:endParaRPr>
          </a:p>
        </p:txBody>
      </p:sp>
      <p:sp>
        <p:nvSpPr>
          <p:cNvPr id="3250" name="object 3250"/>
          <p:cNvSpPr txBox="1"/>
          <p:nvPr/>
        </p:nvSpPr>
        <p:spPr>
          <a:xfrm>
            <a:off x="15035703" y="10062382"/>
            <a:ext cx="181610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endParaRPr sz="700">
              <a:latin typeface="Arial"/>
              <a:cs typeface="Arial"/>
            </a:endParaRPr>
          </a:p>
        </p:txBody>
      </p:sp>
      <p:sp>
        <p:nvSpPr>
          <p:cNvPr id="3251" name="object 3251"/>
          <p:cNvSpPr txBox="1"/>
          <p:nvPr/>
        </p:nvSpPr>
        <p:spPr>
          <a:xfrm>
            <a:off x="14720856" y="9321469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57</a:t>
            </a:r>
            <a:endParaRPr sz="700">
              <a:latin typeface="Arial"/>
              <a:cs typeface="Arial"/>
            </a:endParaRPr>
          </a:p>
        </p:txBody>
      </p:sp>
      <p:sp>
        <p:nvSpPr>
          <p:cNvPr id="3252" name="object 3252"/>
          <p:cNvSpPr txBox="1"/>
          <p:nvPr/>
        </p:nvSpPr>
        <p:spPr>
          <a:xfrm rot="3600000">
            <a:off x="12970546" y="10965070"/>
            <a:ext cx="152247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>
                <a:latin typeface="Arial"/>
                <a:cs typeface="Arial"/>
              </a:rPr>
              <a:t>1</a:t>
            </a:r>
            <a:r>
              <a:rPr dirty="0" sz="700" spc="15">
                <a:latin typeface="Arial"/>
                <a:cs typeface="Arial"/>
              </a:rPr>
              <a:t>9</a:t>
            </a:r>
            <a:endParaRPr sz="700">
              <a:latin typeface="Arial"/>
              <a:cs typeface="Arial"/>
            </a:endParaRPr>
          </a:p>
        </p:txBody>
      </p:sp>
      <p:sp>
        <p:nvSpPr>
          <p:cNvPr id="3253" name="object 3253"/>
          <p:cNvSpPr txBox="1"/>
          <p:nvPr/>
        </p:nvSpPr>
        <p:spPr>
          <a:xfrm rot="3600000">
            <a:off x="12837304" y="10976524"/>
            <a:ext cx="122968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15">
                <a:latin typeface="Arial"/>
                <a:cs typeface="Arial"/>
              </a:rPr>
              <a:t>1</a:t>
            </a:r>
            <a:endParaRPr sz="700">
              <a:latin typeface="Arial"/>
              <a:cs typeface="Arial"/>
            </a:endParaRPr>
          </a:p>
        </p:txBody>
      </p:sp>
      <p:sp>
        <p:nvSpPr>
          <p:cNvPr id="3254" name="object 3254"/>
          <p:cNvSpPr txBox="1"/>
          <p:nvPr/>
        </p:nvSpPr>
        <p:spPr>
          <a:xfrm rot="19860000">
            <a:off x="12407289" y="10876073"/>
            <a:ext cx="307467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5">
                <a:latin typeface="Arial"/>
                <a:cs typeface="Arial"/>
              </a:rPr>
              <a:t>197.9</a:t>
            </a:r>
            <a:r>
              <a:rPr dirty="0" sz="700" spc="15">
                <a:latin typeface="Arial"/>
                <a:cs typeface="Arial"/>
              </a:rPr>
              <a:t>9</a:t>
            </a:r>
            <a:endParaRPr sz="700">
              <a:latin typeface="Arial"/>
              <a:cs typeface="Arial"/>
            </a:endParaRPr>
          </a:p>
        </p:txBody>
      </p:sp>
      <p:sp>
        <p:nvSpPr>
          <p:cNvPr id="3255" name="object 3255"/>
          <p:cNvSpPr txBox="1"/>
          <p:nvPr/>
        </p:nvSpPr>
        <p:spPr>
          <a:xfrm rot="1380000">
            <a:off x="12385608" y="10531315"/>
            <a:ext cx="307692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5">
                <a:latin typeface="Arial"/>
                <a:cs typeface="Arial"/>
              </a:rPr>
              <a:t>198.0</a:t>
            </a:r>
            <a:r>
              <a:rPr dirty="0" sz="700" spc="15"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  <p:sp>
        <p:nvSpPr>
          <p:cNvPr id="3256" name="object 3256"/>
          <p:cNvSpPr txBox="1"/>
          <p:nvPr/>
        </p:nvSpPr>
        <p:spPr>
          <a:xfrm rot="4500000">
            <a:off x="15055548" y="4121669"/>
            <a:ext cx="215499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15">
                <a:solidFill>
                  <a:srgbClr val="00FF00"/>
                </a:solidFill>
                <a:latin typeface="Arial"/>
                <a:cs typeface="Arial"/>
              </a:rPr>
              <a:t>B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57" name="object 3257"/>
          <p:cNvSpPr txBox="1"/>
          <p:nvPr/>
        </p:nvSpPr>
        <p:spPr>
          <a:xfrm rot="3960000">
            <a:off x="3937321" y="10749369"/>
            <a:ext cx="215499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15">
                <a:solidFill>
                  <a:srgbClr val="00FF00"/>
                </a:solidFill>
                <a:latin typeface="Arial"/>
                <a:cs typeface="Arial"/>
              </a:rPr>
              <a:t>B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58" name="object 3258"/>
          <p:cNvSpPr txBox="1"/>
          <p:nvPr/>
        </p:nvSpPr>
        <p:spPr>
          <a:xfrm rot="2160000">
            <a:off x="887799" y="8203081"/>
            <a:ext cx="215499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15">
                <a:solidFill>
                  <a:srgbClr val="00FF00"/>
                </a:solidFill>
                <a:latin typeface="Arial"/>
                <a:cs typeface="Arial"/>
              </a:rPr>
              <a:t>B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59" name="object 3259"/>
          <p:cNvSpPr txBox="1"/>
          <p:nvPr/>
        </p:nvSpPr>
        <p:spPr>
          <a:xfrm rot="1680000">
            <a:off x="14235932" y="4631100"/>
            <a:ext cx="215811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15">
                <a:solidFill>
                  <a:srgbClr val="00FF00"/>
                </a:solidFill>
                <a:latin typeface="Arial"/>
                <a:cs typeface="Arial"/>
              </a:rPr>
              <a:t>B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60" name="object 3260"/>
          <p:cNvSpPr txBox="1"/>
          <p:nvPr/>
        </p:nvSpPr>
        <p:spPr>
          <a:xfrm rot="21000000">
            <a:off x="11936414" y="3442710"/>
            <a:ext cx="21494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15">
                <a:solidFill>
                  <a:srgbClr val="00FF00"/>
                </a:solidFill>
                <a:latin typeface="Arial"/>
                <a:cs typeface="Arial"/>
              </a:rPr>
              <a:t>B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61" name="object 3261"/>
          <p:cNvSpPr txBox="1"/>
          <p:nvPr/>
        </p:nvSpPr>
        <p:spPr>
          <a:xfrm rot="20280000">
            <a:off x="14177253" y="5722280"/>
            <a:ext cx="21494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15">
                <a:solidFill>
                  <a:srgbClr val="00FF00"/>
                </a:solidFill>
                <a:latin typeface="Arial"/>
                <a:cs typeface="Arial"/>
              </a:rPr>
              <a:t>B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62" name="object 3262"/>
          <p:cNvSpPr txBox="1"/>
          <p:nvPr/>
        </p:nvSpPr>
        <p:spPr>
          <a:xfrm rot="19800000">
            <a:off x="128787" y="9092327"/>
            <a:ext cx="215258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15">
                <a:solidFill>
                  <a:srgbClr val="00FF00"/>
                </a:solidFill>
                <a:latin typeface="Arial"/>
                <a:cs typeface="Arial"/>
              </a:rPr>
              <a:t>B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63" name="object 3263"/>
          <p:cNvSpPr txBox="1"/>
          <p:nvPr/>
        </p:nvSpPr>
        <p:spPr>
          <a:xfrm rot="17280000">
            <a:off x="830609" y="9654131"/>
            <a:ext cx="21463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15">
                <a:solidFill>
                  <a:srgbClr val="00FF00"/>
                </a:solidFill>
                <a:latin typeface="Arial"/>
                <a:cs typeface="Arial"/>
              </a:rPr>
              <a:t>B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64" name="object 3264"/>
          <p:cNvSpPr txBox="1"/>
          <p:nvPr/>
        </p:nvSpPr>
        <p:spPr>
          <a:xfrm rot="19560000">
            <a:off x="10914253" y="6462607"/>
            <a:ext cx="206008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265">
                <a:solidFill>
                  <a:srgbClr val="00FFFF"/>
                </a:solidFill>
                <a:latin typeface="Arial"/>
                <a:cs typeface="Arial"/>
              </a:rPr>
              <a:t>r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65" name="object 3265"/>
          <p:cNvSpPr txBox="1"/>
          <p:nvPr/>
        </p:nvSpPr>
        <p:spPr>
          <a:xfrm rot="19560000">
            <a:off x="8936415" y="7812735"/>
            <a:ext cx="206008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265">
                <a:solidFill>
                  <a:srgbClr val="00FFFF"/>
                </a:solidFill>
                <a:latin typeface="Arial"/>
                <a:cs typeface="Arial"/>
              </a:rPr>
              <a:t>r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66" name="object 3266"/>
          <p:cNvSpPr txBox="1"/>
          <p:nvPr/>
        </p:nvSpPr>
        <p:spPr>
          <a:xfrm rot="19980000">
            <a:off x="6922402" y="9102035"/>
            <a:ext cx="20654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265">
                <a:solidFill>
                  <a:srgbClr val="00FFFF"/>
                </a:solidFill>
                <a:latin typeface="Arial"/>
                <a:cs typeface="Arial"/>
              </a:rPr>
              <a:t>r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67" name="object 3267"/>
          <p:cNvSpPr txBox="1"/>
          <p:nvPr/>
        </p:nvSpPr>
        <p:spPr>
          <a:xfrm rot="18120000">
            <a:off x="5310670" y="10949407"/>
            <a:ext cx="20574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265">
                <a:solidFill>
                  <a:srgbClr val="00FFFF"/>
                </a:solidFill>
                <a:latin typeface="Arial"/>
                <a:cs typeface="Arial"/>
              </a:rPr>
              <a:t>r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68" name="object 3268"/>
          <p:cNvSpPr txBox="1"/>
          <p:nvPr/>
        </p:nvSpPr>
        <p:spPr>
          <a:xfrm rot="3660000">
            <a:off x="4118228" y="10532102"/>
            <a:ext cx="20685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265">
                <a:solidFill>
                  <a:srgbClr val="00FFFF"/>
                </a:solidFill>
                <a:latin typeface="Arial"/>
                <a:cs typeface="Arial"/>
              </a:rPr>
              <a:t>r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69" name="object 3269"/>
          <p:cNvSpPr txBox="1"/>
          <p:nvPr/>
        </p:nvSpPr>
        <p:spPr>
          <a:xfrm rot="3660000">
            <a:off x="3507151" y="9889276"/>
            <a:ext cx="20685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265">
                <a:solidFill>
                  <a:srgbClr val="00FFFF"/>
                </a:solidFill>
                <a:latin typeface="Arial"/>
                <a:cs typeface="Arial"/>
              </a:rPr>
              <a:t>r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70" name="object 3270"/>
          <p:cNvSpPr txBox="1"/>
          <p:nvPr/>
        </p:nvSpPr>
        <p:spPr>
          <a:xfrm>
            <a:off x="10645144" y="10792217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197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69</a:t>
            </a:r>
            <a:endParaRPr sz="700">
              <a:latin typeface="Arial"/>
              <a:cs typeface="Arial"/>
            </a:endParaRPr>
          </a:p>
        </p:txBody>
      </p:sp>
      <p:sp>
        <p:nvSpPr>
          <p:cNvPr id="3271" name="object 3271"/>
          <p:cNvSpPr txBox="1"/>
          <p:nvPr/>
        </p:nvSpPr>
        <p:spPr>
          <a:xfrm>
            <a:off x="7713451" y="10155294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24</a:t>
            </a:r>
            <a:endParaRPr sz="700">
              <a:latin typeface="Arial"/>
              <a:cs typeface="Arial"/>
            </a:endParaRPr>
          </a:p>
        </p:txBody>
      </p:sp>
      <p:sp>
        <p:nvSpPr>
          <p:cNvPr id="3272" name="object 3272"/>
          <p:cNvSpPr txBox="1"/>
          <p:nvPr/>
        </p:nvSpPr>
        <p:spPr>
          <a:xfrm>
            <a:off x="7949332" y="9087010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49</a:t>
            </a:r>
            <a:endParaRPr sz="700">
              <a:latin typeface="Arial"/>
              <a:cs typeface="Arial"/>
            </a:endParaRPr>
          </a:p>
        </p:txBody>
      </p:sp>
      <p:sp>
        <p:nvSpPr>
          <p:cNvPr id="3273" name="object 3273"/>
          <p:cNvSpPr txBox="1"/>
          <p:nvPr/>
        </p:nvSpPr>
        <p:spPr>
          <a:xfrm>
            <a:off x="9018863" y="9428488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33</a:t>
            </a:r>
            <a:endParaRPr sz="700">
              <a:latin typeface="Arial"/>
              <a:cs typeface="Arial"/>
            </a:endParaRPr>
          </a:p>
        </p:txBody>
      </p:sp>
      <p:sp>
        <p:nvSpPr>
          <p:cNvPr id="3274" name="object 3274"/>
          <p:cNvSpPr txBox="1"/>
          <p:nvPr/>
        </p:nvSpPr>
        <p:spPr>
          <a:xfrm>
            <a:off x="9356386" y="10097541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07</a:t>
            </a:r>
            <a:endParaRPr sz="700">
              <a:latin typeface="Arial"/>
              <a:cs typeface="Arial"/>
            </a:endParaRPr>
          </a:p>
        </p:txBody>
      </p:sp>
      <p:sp>
        <p:nvSpPr>
          <p:cNvPr id="3275" name="object 3275"/>
          <p:cNvSpPr txBox="1"/>
          <p:nvPr/>
        </p:nvSpPr>
        <p:spPr>
          <a:xfrm>
            <a:off x="7660337" y="10725654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197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85</a:t>
            </a:r>
            <a:endParaRPr sz="700">
              <a:latin typeface="Arial"/>
              <a:cs typeface="Arial"/>
            </a:endParaRPr>
          </a:p>
        </p:txBody>
      </p:sp>
      <p:sp>
        <p:nvSpPr>
          <p:cNvPr id="3276" name="object 3276"/>
          <p:cNvSpPr txBox="1"/>
          <p:nvPr/>
        </p:nvSpPr>
        <p:spPr>
          <a:xfrm>
            <a:off x="9155060" y="10860512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197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64</a:t>
            </a:r>
            <a:endParaRPr sz="700">
              <a:latin typeface="Arial"/>
              <a:cs typeface="Arial"/>
            </a:endParaRPr>
          </a:p>
        </p:txBody>
      </p:sp>
      <p:sp>
        <p:nvSpPr>
          <p:cNvPr id="3277" name="object 3277"/>
          <p:cNvSpPr txBox="1"/>
          <p:nvPr/>
        </p:nvSpPr>
        <p:spPr>
          <a:xfrm>
            <a:off x="11183014" y="10351028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197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98</a:t>
            </a:r>
            <a:endParaRPr sz="700">
              <a:latin typeface="Arial"/>
              <a:cs typeface="Arial"/>
            </a:endParaRPr>
          </a:p>
        </p:txBody>
      </p:sp>
      <p:sp>
        <p:nvSpPr>
          <p:cNvPr id="3278" name="object 3278"/>
          <p:cNvSpPr txBox="1"/>
          <p:nvPr/>
        </p:nvSpPr>
        <p:spPr>
          <a:xfrm>
            <a:off x="10617347" y="8579621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60</a:t>
            </a:r>
            <a:endParaRPr sz="700">
              <a:latin typeface="Arial"/>
              <a:cs typeface="Arial"/>
            </a:endParaRPr>
          </a:p>
        </p:txBody>
      </p:sp>
      <p:sp>
        <p:nvSpPr>
          <p:cNvPr id="3279" name="object 3279"/>
          <p:cNvSpPr txBox="1"/>
          <p:nvPr/>
        </p:nvSpPr>
        <p:spPr>
          <a:xfrm>
            <a:off x="9868699" y="7569505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84</a:t>
            </a:r>
            <a:endParaRPr sz="700">
              <a:latin typeface="Arial"/>
              <a:cs typeface="Arial"/>
            </a:endParaRPr>
          </a:p>
        </p:txBody>
      </p:sp>
      <p:sp>
        <p:nvSpPr>
          <p:cNvPr id="3280" name="object 3280"/>
          <p:cNvSpPr txBox="1"/>
          <p:nvPr/>
        </p:nvSpPr>
        <p:spPr>
          <a:xfrm>
            <a:off x="9244312" y="8211832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69</a:t>
            </a:r>
            <a:endParaRPr sz="700">
              <a:latin typeface="Arial"/>
              <a:cs typeface="Arial"/>
            </a:endParaRPr>
          </a:p>
        </p:txBody>
      </p:sp>
      <p:sp>
        <p:nvSpPr>
          <p:cNvPr id="3281" name="object 3281"/>
          <p:cNvSpPr txBox="1"/>
          <p:nvPr/>
        </p:nvSpPr>
        <p:spPr>
          <a:xfrm>
            <a:off x="8384112" y="7188295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199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12</a:t>
            </a:r>
            <a:endParaRPr sz="700">
              <a:latin typeface="Arial"/>
              <a:cs typeface="Arial"/>
            </a:endParaRPr>
          </a:p>
        </p:txBody>
      </p:sp>
      <p:sp>
        <p:nvSpPr>
          <p:cNvPr id="3282" name="object 3282"/>
          <p:cNvSpPr txBox="1"/>
          <p:nvPr/>
        </p:nvSpPr>
        <p:spPr>
          <a:xfrm>
            <a:off x="8848446" y="6424883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199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38</a:t>
            </a:r>
            <a:endParaRPr sz="700">
              <a:latin typeface="Arial"/>
              <a:cs typeface="Arial"/>
            </a:endParaRPr>
          </a:p>
        </p:txBody>
      </p:sp>
      <p:sp>
        <p:nvSpPr>
          <p:cNvPr id="3283" name="object 3283"/>
          <p:cNvSpPr txBox="1"/>
          <p:nvPr/>
        </p:nvSpPr>
        <p:spPr>
          <a:xfrm>
            <a:off x="9198908" y="5657434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199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50</a:t>
            </a:r>
            <a:endParaRPr sz="700">
              <a:latin typeface="Arial"/>
              <a:cs typeface="Arial"/>
            </a:endParaRPr>
          </a:p>
        </p:txBody>
      </p:sp>
      <p:sp>
        <p:nvSpPr>
          <p:cNvPr id="3284" name="object 3284"/>
          <p:cNvSpPr txBox="1"/>
          <p:nvPr/>
        </p:nvSpPr>
        <p:spPr>
          <a:xfrm>
            <a:off x="5713778" y="6079609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87</a:t>
            </a:r>
            <a:endParaRPr sz="700">
              <a:latin typeface="Arial"/>
              <a:cs typeface="Arial"/>
            </a:endParaRPr>
          </a:p>
        </p:txBody>
      </p:sp>
      <p:sp>
        <p:nvSpPr>
          <p:cNvPr id="3285" name="object 3285"/>
          <p:cNvSpPr txBox="1"/>
          <p:nvPr/>
        </p:nvSpPr>
        <p:spPr>
          <a:xfrm>
            <a:off x="6986792" y="6950068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76</a:t>
            </a:r>
            <a:endParaRPr sz="700">
              <a:latin typeface="Arial"/>
              <a:cs typeface="Arial"/>
            </a:endParaRPr>
          </a:p>
        </p:txBody>
      </p:sp>
      <p:sp>
        <p:nvSpPr>
          <p:cNvPr id="3286" name="object 3286"/>
          <p:cNvSpPr txBox="1"/>
          <p:nvPr/>
        </p:nvSpPr>
        <p:spPr>
          <a:xfrm>
            <a:off x="6873405" y="5708764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199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21</a:t>
            </a:r>
            <a:endParaRPr sz="700">
              <a:latin typeface="Arial"/>
              <a:cs typeface="Arial"/>
            </a:endParaRPr>
          </a:p>
        </p:txBody>
      </p:sp>
      <p:sp>
        <p:nvSpPr>
          <p:cNvPr id="3287" name="object 3287"/>
          <p:cNvSpPr txBox="1"/>
          <p:nvPr/>
        </p:nvSpPr>
        <p:spPr>
          <a:xfrm>
            <a:off x="4883721" y="4996025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80</a:t>
            </a:r>
            <a:endParaRPr sz="700">
              <a:latin typeface="Arial"/>
              <a:cs typeface="Arial"/>
            </a:endParaRPr>
          </a:p>
        </p:txBody>
      </p:sp>
      <p:sp>
        <p:nvSpPr>
          <p:cNvPr id="3288" name="object 3288"/>
          <p:cNvSpPr txBox="1"/>
          <p:nvPr/>
        </p:nvSpPr>
        <p:spPr>
          <a:xfrm>
            <a:off x="6151575" y="5330812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199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06</a:t>
            </a:r>
            <a:endParaRPr sz="700">
              <a:latin typeface="Arial"/>
              <a:cs typeface="Arial"/>
            </a:endParaRPr>
          </a:p>
        </p:txBody>
      </p:sp>
      <p:sp>
        <p:nvSpPr>
          <p:cNvPr id="3289" name="object 3289"/>
          <p:cNvSpPr txBox="1"/>
          <p:nvPr/>
        </p:nvSpPr>
        <p:spPr>
          <a:xfrm>
            <a:off x="8678657" y="5027362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199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52</a:t>
            </a:r>
            <a:endParaRPr sz="700">
              <a:latin typeface="Arial"/>
              <a:cs typeface="Arial"/>
            </a:endParaRPr>
          </a:p>
        </p:txBody>
      </p:sp>
      <p:sp>
        <p:nvSpPr>
          <p:cNvPr id="3290" name="object 3290"/>
          <p:cNvSpPr txBox="1"/>
          <p:nvPr/>
        </p:nvSpPr>
        <p:spPr>
          <a:xfrm>
            <a:off x="10039865" y="4620689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199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61</a:t>
            </a:r>
            <a:endParaRPr sz="700">
              <a:latin typeface="Arial"/>
              <a:cs typeface="Arial"/>
            </a:endParaRPr>
          </a:p>
        </p:txBody>
      </p:sp>
      <p:sp>
        <p:nvSpPr>
          <p:cNvPr id="3291" name="object 3291"/>
          <p:cNvSpPr txBox="1"/>
          <p:nvPr/>
        </p:nvSpPr>
        <p:spPr>
          <a:xfrm>
            <a:off x="10349256" y="5394574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199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56</a:t>
            </a:r>
            <a:endParaRPr sz="700">
              <a:latin typeface="Arial"/>
              <a:cs typeface="Arial"/>
            </a:endParaRPr>
          </a:p>
        </p:txBody>
      </p:sp>
      <p:sp>
        <p:nvSpPr>
          <p:cNvPr id="3292" name="object 3292"/>
          <p:cNvSpPr txBox="1"/>
          <p:nvPr/>
        </p:nvSpPr>
        <p:spPr>
          <a:xfrm>
            <a:off x="2445420" y="5781911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72</a:t>
            </a:r>
            <a:endParaRPr sz="700">
              <a:latin typeface="Arial"/>
              <a:cs typeface="Arial"/>
            </a:endParaRPr>
          </a:p>
        </p:txBody>
      </p:sp>
      <p:sp>
        <p:nvSpPr>
          <p:cNvPr id="3293" name="object 3293"/>
          <p:cNvSpPr txBox="1"/>
          <p:nvPr/>
        </p:nvSpPr>
        <p:spPr>
          <a:xfrm>
            <a:off x="13354860" y="4678884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46</a:t>
            </a:r>
            <a:endParaRPr sz="700">
              <a:latin typeface="Arial"/>
              <a:cs typeface="Arial"/>
            </a:endParaRPr>
          </a:p>
        </p:txBody>
      </p:sp>
      <p:sp>
        <p:nvSpPr>
          <p:cNvPr id="3294" name="object 3294"/>
          <p:cNvSpPr txBox="1"/>
          <p:nvPr/>
        </p:nvSpPr>
        <p:spPr>
          <a:xfrm>
            <a:off x="13615134" y="3387606"/>
            <a:ext cx="311150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197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90</a:t>
            </a:r>
            <a:endParaRPr sz="700">
              <a:latin typeface="Arial"/>
              <a:cs typeface="Arial"/>
            </a:endParaRPr>
          </a:p>
        </p:txBody>
      </p:sp>
      <p:sp>
        <p:nvSpPr>
          <p:cNvPr id="3295" name="object 3295"/>
          <p:cNvSpPr txBox="1"/>
          <p:nvPr/>
        </p:nvSpPr>
        <p:spPr>
          <a:xfrm>
            <a:off x="12733627" y="7982736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77</a:t>
            </a:r>
            <a:endParaRPr sz="700">
              <a:latin typeface="Arial"/>
              <a:cs typeface="Arial"/>
            </a:endParaRPr>
          </a:p>
        </p:txBody>
      </p:sp>
      <p:sp>
        <p:nvSpPr>
          <p:cNvPr id="3296" name="object 3296"/>
          <p:cNvSpPr txBox="1"/>
          <p:nvPr/>
        </p:nvSpPr>
        <p:spPr>
          <a:xfrm>
            <a:off x="13255097" y="8746163"/>
            <a:ext cx="311150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62</a:t>
            </a:r>
            <a:endParaRPr sz="700">
              <a:latin typeface="Arial"/>
              <a:cs typeface="Arial"/>
            </a:endParaRPr>
          </a:p>
        </p:txBody>
      </p:sp>
      <p:sp>
        <p:nvSpPr>
          <p:cNvPr id="3297" name="object 3297"/>
          <p:cNvSpPr txBox="1"/>
          <p:nvPr/>
        </p:nvSpPr>
        <p:spPr>
          <a:xfrm>
            <a:off x="12672118" y="8514076"/>
            <a:ext cx="311785" cy="119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10">
                <a:latin typeface="Arial"/>
                <a:cs typeface="Arial"/>
              </a:rPr>
              <a:t>198</a:t>
            </a:r>
            <a:r>
              <a:rPr dirty="0" sz="700" spc="5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88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3066" y="1720728"/>
            <a:ext cx="13846912" cy="93185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24557" y="1095190"/>
            <a:ext cx="2406015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231F20"/>
                </a:solidFill>
                <a:latin typeface="Century Gothic"/>
                <a:cs typeface="Century Gothic"/>
              </a:rPr>
              <a:t>Генеральный план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43635" y="1238388"/>
            <a:ext cx="10883900" cy="0"/>
          </a:xfrm>
          <a:custGeom>
            <a:avLst/>
            <a:gdLst/>
            <a:ahLst/>
            <a:cxnLst/>
            <a:rect l="l" t="t" r="r" b="b"/>
            <a:pathLst>
              <a:path w="10883900" h="0">
                <a:moveTo>
                  <a:pt x="0" y="0"/>
                </a:moveTo>
                <a:lnTo>
                  <a:pt x="10883900" y="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024557" y="2399783"/>
            <a:ext cx="4215765" cy="96011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Экспликация</a:t>
            </a:r>
            <a:endParaRPr sz="16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2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1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–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публичны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пространств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а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(зон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ы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отдыха)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2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–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детска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площадка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24557" y="8525007"/>
            <a:ext cx="3336925" cy="5867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300" spc="-30">
                <a:solidFill>
                  <a:srgbClr val="231F20"/>
                </a:solidFill>
                <a:latin typeface="Century Gothic"/>
                <a:cs typeface="Century Gothic"/>
              </a:rPr>
              <a:t>ТЭП:</a:t>
            </a:r>
            <a:endParaRPr sz="1300">
              <a:latin typeface="Century Gothic"/>
              <a:cs typeface="Century Gothic"/>
            </a:endParaRPr>
          </a:p>
          <a:p>
            <a:pPr marL="12700" marR="5080">
              <a:lnSpc>
                <a:spcPct val="100000"/>
              </a:lnSpc>
            </a:pPr>
            <a:r>
              <a:rPr dirty="0" sz="1300" spc="-30">
                <a:solidFill>
                  <a:srgbClr val="231F20"/>
                </a:solidFill>
                <a:latin typeface="Century Gothic"/>
                <a:cs typeface="Century Gothic"/>
              </a:rPr>
              <a:t>Обща</a:t>
            </a:r>
            <a:r>
              <a:rPr dirty="0" sz="13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300" spc="-5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300" spc="-30">
                <a:solidFill>
                  <a:srgbClr val="231F20"/>
                </a:solidFill>
                <a:latin typeface="Century Gothic"/>
                <a:cs typeface="Century Gothic"/>
              </a:rPr>
              <a:t>площад</a:t>
            </a:r>
            <a:r>
              <a:rPr dirty="0" sz="1300">
                <a:solidFill>
                  <a:srgbClr val="231F20"/>
                </a:solidFill>
                <a:latin typeface="Century Gothic"/>
                <a:cs typeface="Century Gothic"/>
              </a:rPr>
              <a:t>ь</a:t>
            </a:r>
            <a:r>
              <a:rPr dirty="0" sz="1300" spc="-5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300" spc="-30">
                <a:solidFill>
                  <a:srgbClr val="231F20"/>
                </a:solidFill>
                <a:latin typeface="Century Gothic"/>
                <a:cs typeface="Century Gothic"/>
              </a:rPr>
              <a:t>территори</a:t>
            </a:r>
            <a:r>
              <a:rPr dirty="0" sz="1300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300" spc="-5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300">
                <a:solidFill>
                  <a:srgbClr val="231F20"/>
                </a:solidFill>
                <a:latin typeface="Century Gothic"/>
                <a:cs typeface="Century Gothic"/>
              </a:rPr>
              <a:t>–</a:t>
            </a:r>
            <a:r>
              <a:rPr dirty="0" sz="1300" spc="-5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300">
                <a:solidFill>
                  <a:srgbClr val="231F20"/>
                </a:solidFill>
                <a:latin typeface="Century Gothic"/>
                <a:cs typeface="Century Gothic"/>
              </a:rPr>
              <a:t>5</a:t>
            </a:r>
            <a:r>
              <a:rPr dirty="0" sz="1300" spc="-5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300" spc="-30">
                <a:solidFill>
                  <a:srgbClr val="231F20"/>
                </a:solidFill>
                <a:latin typeface="Century Gothic"/>
                <a:cs typeface="Century Gothic"/>
              </a:rPr>
              <a:t>89</a:t>
            </a:r>
            <a:r>
              <a:rPr dirty="0" sz="1300">
                <a:solidFill>
                  <a:srgbClr val="231F20"/>
                </a:solidFill>
                <a:latin typeface="Century Gothic"/>
                <a:cs typeface="Century Gothic"/>
              </a:rPr>
              <a:t>6</a:t>
            </a:r>
            <a:r>
              <a:rPr dirty="0" sz="1300" spc="-5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300" spc="-30">
                <a:solidFill>
                  <a:srgbClr val="231F20"/>
                </a:solidFill>
                <a:latin typeface="Century Gothic"/>
                <a:cs typeface="Century Gothic"/>
              </a:rPr>
              <a:t>кв.м</a:t>
            </a:r>
            <a:r>
              <a:rPr dirty="0" sz="1300" spc="-30">
                <a:solidFill>
                  <a:srgbClr val="231F20"/>
                </a:solidFill>
                <a:latin typeface="Century Gothic"/>
                <a:cs typeface="Century Gothic"/>
              </a:rPr>
              <a:t> Обща</a:t>
            </a:r>
            <a:r>
              <a:rPr dirty="0" sz="13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300" spc="-5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300" spc="-30">
                <a:solidFill>
                  <a:srgbClr val="231F20"/>
                </a:solidFill>
                <a:latin typeface="Century Gothic"/>
                <a:cs typeface="Century Gothic"/>
              </a:rPr>
              <a:t>площад</a:t>
            </a:r>
            <a:r>
              <a:rPr dirty="0" sz="1300">
                <a:solidFill>
                  <a:srgbClr val="231F20"/>
                </a:solidFill>
                <a:latin typeface="Century Gothic"/>
                <a:cs typeface="Century Gothic"/>
              </a:rPr>
              <a:t>ь</a:t>
            </a:r>
            <a:r>
              <a:rPr dirty="0" sz="1300" spc="-5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300" spc="-30">
                <a:solidFill>
                  <a:srgbClr val="231F20"/>
                </a:solidFill>
                <a:latin typeface="Century Gothic"/>
                <a:cs typeface="Century Gothic"/>
              </a:rPr>
              <a:t>озеленени</a:t>
            </a:r>
            <a:r>
              <a:rPr dirty="0" sz="13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300" spc="-5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300">
                <a:solidFill>
                  <a:srgbClr val="231F20"/>
                </a:solidFill>
                <a:latin typeface="Century Gothic"/>
                <a:cs typeface="Century Gothic"/>
              </a:rPr>
              <a:t>– </a:t>
            </a:r>
            <a:r>
              <a:rPr dirty="0" sz="1300" spc="-8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300">
                <a:solidFill>
                  <a:srgbClr val="231F20"/>
                </a:solidFill>
                <a:latin typeface="Century Gothic"/>
                <a:cs typeface="Century Gothic"/>
              </a:rPr>
              <a:t>4</a:t>
            </a:r>
            <a:r>
              <a:rPr dirty="0" sz="1300" spc="-5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300" spc="-30">
                <a:solidFill>
                  <a:srgbClr val="231F20"/>
                </a:solidFill>
                <a:latin typeface="Century Gothic"/>
                <a:cs typeface="Century Gothic"/>
              </a:rPr>
              <a:t>67</a:t>
            </a:r>
            <a:r>
              <a:rPr dirty="0" sz="1300">
                <a:solidFill>
                  <a:srgbClr val="231F20"/>
                </a:solidFill>
                <a:latin typeface="Century Gothic"/>
                <a:cs typeface="Century Gothic"/>
              </a:rPr>
              <a:t>0</a:t>
            </a:r>
            <a:r>
              <a:rPr dirty="0" sz="1300" spc="-5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300" spc="-30">
                <a:solidFill>
                  <a:srgbClr val="231F20"/>
                </a:solidFill>
                <a:latin typeface="Century Gothic"/>
                <a:cs typeface="Century Gothic"/>
              </a:rPr>
              <a:t>кв.м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24557" y="9317487"/>
            <a:ext cx="4107179" cy="5867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300" spc="-30">
                <a:solidFill>
                  <a:srgbClr val="231F20"/>
                </a:solidFill>
                <a:latin typeface="Century Gothic"/>
                <a:cs typeface="Century Gothic"/>
              </a:rPr>
              <a:t>Площад</a:t>
            </a:r>
            <a:r>
              <a:rPr dirty="0" sz="1300">
                <a:solidFill>
                  <a:srgbClr val="231F20"/>
                </a:solidFill>
                <a:latin typeface="Century Gothic"/>
                <a:cs typeface="Century Gothic"/>
              </a:rPr>
              <a:t>ь</a:t>
            </a:r>
            <a:r>
              <a:rPr dirty="0" sz="1300" spc="-5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300" spc="-30">
                <a:solidFill>
                  <a:srgbClr val="231F20"/>
                </a:solidFill>
                <a:latin typeface="Century Gothic"/>
                <a:cs typeface="Century Gothic"/>
              </a:rPr>
              <a:t>покрытий:</a:t>
            </a:r>
            <a:endParaRPr sz="1300">
              <a:latin typeface="Century Gothic"/>
              <a:cs typeface="Century Gothic"/>
            </a:endParaRPr>
          </a:p>
          <a:p>
            <a:pPr marL="12700" marR="5080">
              <a:lnSpc>
                <a:spcPct val="100000"/>
              </a:lnSpc>
            </a:pPr>
            <a:r>
              <a:rPr dirty="0" sz="1300" spc="-30">
                <a:solidFill>
                  <a:srgbClr val="231F20"/>
                </a:solidFill>
                <a:latin typeface="Century Gothic"/>
                <a:cs typeface="Century Gothic"/>
              </a:rPr>
              <a:t>Мощени</a:t>
            </a:r>
            <a:r>
              <a:rPr dirty="0" sz="13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300" spc="-5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300" spc="-30">
                <a:solidFill>
                  <a:srgbClr val="231F20"/>
                </a:solidFill>
                <a:latin typeface="Century Gothic"/>
                <a:cs typeface="Century Gothic"/>
              </a:rPr>
              <a:t>(бе</a:t>
            </a:r>
            <a:r>
              <a:rPr dirty="0" sz="1300">
                <a:solidFill>
                  <a:srgbClr val="231F20"/>
                </a:solidFill>
                <a:latin typeface="Century Gothic"/>
                <a:cs typeface="Century Gothic"/>
              </a:rPr>
              <a:t>з</a:t>
            </a:r>
            <a:r>
              <a:rPr dirty="0" sz="1300" spc="-5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300" spc="-30">
                <a:solidFill>
                  <a:srgbClr val="231F20"/>
                </a:solidFill>
                <a:latin typeface="Century Gothic"/>
                <a:cs typeface="Century Gothic"/>
              </a:rPr>
              <a:t>учет</a:t>
            </a:r>
            <a:r>
              <a:rPr dirty="0" sz="1300">
                <a:solidFill>
                  <a:srgbClr val="231F20"/>
                </a:solidFill>
                <a:latin typeface="Century Gothic"/>
                <a:cs typeface="Century Gothic"/>
              </a:rPr>
              <a:t>а</a:t>
            </a:r>
            <a:r>
              <a:rPr dirty="0" sz="1300" spc="-5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300" spc="-30">
                <a:solidFill>
                  <a:srgbClr val="231F20"/>
                </a:solidFill>
                <a:latin typeface="Century Gothic"/>
                <a:cs typeface="Century Gothic"/>
              </a:rPr>
              <a:t>существующего</a:t>
            </a:r>
            <a:r>
              <a:rPr dirty="0" sz="1300">
                <a:solidFill>
                  <a:srgbClr val="231F20"/>
                </a:solidFill>
                <a:latin typeface="Century Gothic"/>
                <a:cs typeface="Century Gothic"/>
              </a:rPr>
              <a:t>)</a:t>
            </a:r>
            <a:r>
              <a:rPr dirty="0" sz="1300" spc="-5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300">
                <a:solidFill>
                  <a:srgbClr val="231F20"/>
                </a:solidFill>
                <a:latin typeface="Century Gothic"/>
                <a:cs typeface="Century Gothic"/>
              </a:rPr>
              <a:t>– </a:t>
            </a:r>
            <a:r>
              <a:rPr dirty="0" sz="1300" spc="-8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300">
                <a:solidFill>
                  <a:srgbClr val="231F20"/>
                </a:solidFill>
                <a:latin typeface="Century Gothic"/>
                <a:cs typeface="Century Gothic"/>
              </a:rPr>
              <a:t>1</a:t>
            </a:r>
            <a:r>
              <a:rPr dirty="0" sz="1300" spc="-5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300" spc="-30">
                <a:solidFill>
                  <a:srgbClr val="231F20"/>
                </a:solidFill>
                <a:latin typeface="Century Gothic"/>
                <a:cs typeface="Century Gothic"/>
              </a:rPr>
              <a:t>00</a:t>
            </a:r>
            <a:r>
              <a:rPr dirty="0" sz="1300">
                <a:solidFill>
                  <a:srgbClr val="231F20"/>
                </a:solidFill>
                <a:latin typeface="Century Gothic"/>
                <a:cs typeface="Century Gothic"/>
              </a:rPr>
              <a:t>6</a:t>
            </a:r>
            <a:r>
              <a:rPr dirty="0" sz="1300" spc="-5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300" spc="-30">
                <a:solidFill>
                  <a:srgbClr val="231F20"/>
                </a:solidFill>
                <a:latin typeface="Century Gothic"/>
                <a:cs typeface="Century Gothic"/>
              </a:rPr>
              <a:t>кв.м</a:t>
            </a:r>
            <a:r>
              <a:rPr dirty="0" sz="1300" spc="-30">
                <a:solidFill>
                  <a:srgbClr val="231F20"/>
                </a:solidFill>
                <a:latin typeface="Century Gothic"/>
                <a:cs typeface="Century Gothic"/>
              </a:rPr>
              <a:t> Песо</a:t>
            </a:r>
            <a:r>
              <a:rPr dirty="0" sz="1300">
                <a:solidFill>
                  <a:srgbClr val="231F20"/>
                </a:solidFill>
                <a:latin typeface="Century Gothic"/>
                <a:cs typeface="Century Gothic"/>
              </a:rPr>
              <a:t>к </a:t>
            </a:r>
            <a:r>
              <a:rPr dirty="0" sz="1300" spc="-8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300">
                <a:solidFill>
                  <a:srgbClr val="231F20"/>
                </a:solidFill>
                <a:latin typeface="Century Gothic"/>
                <a:cs typeface="Century Gothic"/>
              </a:rPr>
              <a:t>– </a:t>
            </a:r>
            <a:r>
              <a:rPr dirty="0" sz="1300" spc="-8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300" spc="-30">
                <a:solidFill>
                  <a:srgbClr val="231F20"/>
                </a:solidFill>
                <a:latin typeface="Century Gothic"/>
                <a:cs typeface="Century Gothic"/>
              </a:rPr>
              <a:t>22</a:t>
            </a:r>
            <a:r>
              <a:rPr dirty="0" sz="1300">
                <a:solidFill>
                  <a:srgbClr val="231F20"/>
                </a:solidFill>
                <a:latin typeface="Century Gothic"/>
                <a:cs typeface="Century Gothic"/>
              </a:rPr>
              <a:t>0</a:t>
            </a:r>
            <a:r>
              <a:rPr dirty="0" sz="1300" spc="-5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300" spc="-30">
                <a:solidFill>
                  <a:srgbClr val="231F20"/>
                </a:solidFill>
                <a:latin typeface="Century Gothic"/>
                <a:cs typeface="Century Gothic"/>
              </a:rPr>
              <a:t>кв.м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346713" y="4048368"/>
            <a:ext cx="431800" cy="431800"/>
          </a:xfrm>
          <a:custGeom>
            <a:avLst/>
            <a:gdLst/>
            <a:ahLst/>
            <a:cxnLst/>
            <a:rect l="l" t="t" r="r" b="b"/>
            <a:pathLst>
              <a:path w="431800" h="431800">
                <a:moveTo>
                  <a:pt x="215709" y="0"/>
                </a:moveTo>
                <a:lnTo>
                  <a:pt x="163870" y="6267"/>
                </a:lnTo>
                <a:lnTo>
                  <a:pt x="116576" y="24072"/>
                </a:lnTo>
                <a:lnTo>
                  <a:pt x="75325" y="51915"/>
                </a:lnTo>
                <a:lnTo>
                  <a:pt x="41617" y="88298"/>
                </a:lnTo>
                <a:lnTo>
                  <a:pt x="16950" y="131721"/>
                </a:lnTo>
                <a:lnTo>
                  <a:pt x="2823" y="180688"/>
                </a:lnTo>
                <a:lnTo>
                  <a:pt x="0" y="215671"/>
                </a:lnTo>
                <a:lnTo>
                  <a:pt x="715" y="233363"/>
                </a:lnTo>
                <a:lnTo>
                  <a:pt x="10996" y="283853"/>
                </a:lnTo>
                <a:lnTo>
                  <a:pt x="32316" y="329296"/>
                </a:lnTo>
                <a:lnTo>
                  <a:pt x="63177" y="368196"/>
                </a:lnTo>
                <a:lnTo>
                  <a:pt x="102080" y="399054"/>
                </a:lnTo>
                <a:lnTo>
                  <a:pt x="147526" y="420373"/>
                </a:lnTo>
                <a:lnTo>
                  <a:pt x="198017" y="430653"/>
                </a:lnTo>
                <a:lnTo>
                  <a:pt x="215709" y="431368"/>
                </a:lnTo>
                <a:lnTo>
                  <a:pt x="233398" y="430653"/>
                </a:lnTo>
                <a:lnTo>
                  <a:pt x="283880" y="420373"/>
                </a:lnTo>
                <a:lnTo>
                  <a:pt x="329320" y="399054"/>
                </a:lnTo>
                <a:lnTo>
                  <a:pt x="368219" y="368196"/>
                </a:lnTo>
                <a:lnTo>
                  <a:pt x="399077" y="329296"/>
                </a:lnTo>
                <a:lnTo>
                  <a:pt x="420397" y="283853"/>
                </a:lnTo>
                <a:lnTo>
                  <a:pt x="430678" y="233363"/>
                </a:lnTo>
                <a:lnTo>
                  <a:pt x="431393" y="215671"/>
                </a:lnTo>
                <a:lnTo>
                  <a:pt x="430678" y="197982"/>
                </a:lnTo>
                <a:lnTo>
                  <a:pt x="420397" y="147502"/>
                </a:lnTo>
                <a:lnTo>
                  <a:pt x="399077" y="102064"/>
                </a:lnTo>
                <a:lnTo>
                  <a:pt x="368219" y="63168"/>
                </a:lnTo>
                <a:lnTo>
                  <a:pt x="329320" y="32312"/>
                </a:lnTo>
                <a:lnTo>
                  <a:pt x="283880" y="10994"/>
                </a:lnTo>
                <a:lnTo>
                  <a:pt x="233398" y="714"/>
                </a:lnTo>
                <a:lnTo>
                  <a:pt x="2157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9494676" y="4152383"/>
            <a:ext cx="13843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1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161371" y="6901639"/>
            <a:ext cx="431800" cy="431800"/>
          </a:xfrm>
          <a:custGeom>
            <a:avLst/>
            <a:gdLst/>
            <a:ahLst/>
            <a:cxnLst/>
            <a:rect l="l" t="t" r="r" b="b"/>
            <a:pathLst>
              <a:path w="431800" h="431800">
                <a:moveTo>
                  <a:pt x="215709" y="0"/>
                </a:moveTo>
                <a:lnTo>
                  <a:pt x="163870" y="6267"/>
                </a:lnTo>
                <a:lnTo>
                  <a:pt x="116576" y="24072"/>
                </a:lnTo>
                <a:lnTo>
                  <a:pt x="75325" y="51915"/>
                </a:lnTo>
                <a:lnTo>
                  <a:pt x="41617" y="88298"/>
                </a:lnTo>
                <a:lnTo>
                  <a:pt x="16950" y="131721"/>
                </a:lnTo>
                <a:lnTo>
                  <a:pt x="2823" y="180688"/>
                </a:lnTo>
                <a:lnTo>
                  <a:pt x="0" y="215671"/>
                </a:lnTo>
                <a:lnTo>
                  <a:pt x="715" y="233363"/>
                </a:lnTo>
                <a:lnTo>
                  <a:pt x="10996" y="283853"/>
                </a:lnTo>
                <a:lnTo>
                  <a:pt x="32316" y="329296"/>
                </a:lnTo>
                <a:lnTo>
                  <a:pt x="63177" y="368196"/>
                </a:lnTo>
                <a:lnTo>
                  <a:pt x="102080" y="399054"/>
                </a:lnTo>
                <a:lnTo>
                  <a:pt x="147526" y="420373"/>
                </a:lnTo>
                <a:lnTo>
                  <a:pt x="198017" y="430653"/>
                </a:lnTo>
                <a:lnTo>
                  <a:pt x="215709" y="431368"/>
                </a:lnTo>
                <a:lnTo>
                  <a:pt x="233398" y="430653"/>
                </a:lnTo>
                <a:lnTo>
                  <a:pt x="283880" y="420373"/>
                </a:lnTo>
                <a:lnTo>
                  <a:pt x="329320" y="399054"/>
                </a:lnTo>
                <a:lnTo>
                  <a:pt x="368219" y="368196"/>
                </a:lnTo>
                <a:lnTo>
                  <a:pt x="399077" y="329296"/>
                </a:lnTo>
                <a:lnTo>
                  <a:pt x="420397" y="283853"/>
                </a:lnTo>
                <a:lnTo>
                  <a:pt x="430678" y="233363"/>
                </a:lnTo>
                <a:lnTo>
                  <a:pt x="431393" y="215671"/>
                </a:lnTo>
                <a:lnTo>
                  <a:pt x="430678" y="197982"/>
                </a:lnTo>
                <a:lnTo>
                  <a:pt x="420397" y="147502"/>
                </a:lnTo>
                <a:lnTo>
                  <a:pt x="399077" y="102064"/>
                </a:lnTo>
                <a:lnTo>
                  <a:pt x="368219" y="63168"/>
                </a:lnTo>
                <a:lnTo>
                  <a:pt x="329320" y="32312"/>
                </a:lnTo>
                <a:lnTo>
                  <a:pt x="283880" y="10994"/>
                </a:lnTo>
                <a:lnTo>
                  <a:pt x="233398" y="714"/>
                </a:lnTo>
                <a:lnTo>
                  <a:pt x="2157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8309334" y="7005654"/>
            <a:ext cx="13843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1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280525" y="8247653"/>
            <a:ext cx="431800" cy="431800"/>
          </a:xfrm>
          <a:custGeom>
            <a:avLst/>
            <a:gdLst/>
            <a:ahLst/>
            <a:cxnLst/>
            <a:rect l="l" t="t" r="r" b="b"/>
            <a:pathLst>
              <a:path w="431800" h="431800">
                <a:moveTo>
                  <a:pt x="215709" y="0"/>
                </a:moveTo>
                <a:lnTo>
                  <a:pt x="163870" y="6267"/>
                </a:lnTo>
                <a:lnTo>
                  <a:pt x="116576" y="24072"/>
                </a:lnTo>
                <a:lnTo>
                  <a:pt x="75325" y="51915"/>
                </a:lnTo>
                <a:lnTo>
                  <a:pt x="41617" y="88298"/>
                </a:lnTo>
                <a:lnTo>
                  <a:pt x="16950" y="131721"/>
                </a:lnTo>
                <a:lnTo>
                  <a:pt x="2823" y="180688"/>
                </a:lnTo>
                <a:lnTo>
                  <a:pt x="0" y="215671"/>
                </a:lnTo>
                <a:lnTo>
                  <a:pt x="715" y="233363"/>
                </a:lnTo>
                <a:lnTo>
                  <a:pt x="10996" y="283853"/>
                </a:lnTo>
                <a:lnTo>
                  <a:pt x="32316" y="329296"/>
                </a:lnTo>
                <a:lnTo>
                  <a:pt x="63177" y="368196"/>
                </a:lnTo>
                <a:lnTo>
                  <a:pt x="102080" y="399054"/>
                </a:lnTo>
                <a:lnTo>
                  <a:pt x="147526" y="420373"/>
                </a:lnTo>
                <a:lnTo>
                  <a:pt x="198017" y="430653"/>
                </a:lnTo>
                <a:lnTo>
                  <a:pt x="215709" y="431368"/>
                </a:lnTo>
                <a:lnTo>
                  <a:pt x="233398" y="430653"/>
                </a:lnTo>
                <a:lnTo>
                  <a:pt x="283880" y="420373"/>
                </a:lnTo>
                <a:lnTo>
                  <a:pt x="329320" y="399054"/>
                </a:lnTo>
                <a:lnTo>
                  <a:pt x="368219" y="368196"/>
                </a:lnTo>
                <a:lnTo>
                  <a:pt x="399077" y="329296"/>
                </a:lnTo>
                <a:lnTo>
                  <a:pt x="420397" y="283853"/>
                </a:lnTo>
                <a:lnTo>
                  <a:pt x="430678" y="233363"/>
                </a:lnTo>
                <a:lnTo>
                  <a:pt x="431393" y="215671"/>
                </a:lnTo>
                <a:lnTo>
                  <a:pt x="430678" y="197982"/>
                </a:lnTo>
                <a:lnTo>
                  <a:pt x="420397" y="147502"/>
                </a:lnTo>
                <a:lnTo>
                  <a:pt x="399077" y="102064"/>
                </a:lnTo>
                <a:lnTo>
                  <a:pt x="368219" y="63168"/>
                </a:lnTo>
                <a:lnTo>
                  <a:pt x="329320" y="32312"/>
                </a:lnTo>
                <a:lnTo>
                  <a:pt x="283880" y="10994"/>
                </a:lnTo>
                <a:lnTo>
                  <a:pt x="233398" y="714"/>
                </a:lnTo>
                <a:lnTo>
                  <a:pt x="2157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2428487" y="8351669"/>
            <a:ext cx="13843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2</a:t>
            </a:r>
            <a:endParaRPr sz="16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4545" y="1095190"/>
            <a:ext cx="1577340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231F20"/>
                </a:solidFill>
                <a:latin typeface="Century Gothic"/>
                <a:cs typeface="Century Gothic"/>
              </a:rPr>
              <a:t>Освещение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635325" y="1238388"/>
            <a:ext cx="11792585" cy="0"/>
          </a:xfrm>
          <a:custGeom>
            <a:avLst/>
            <a:gdLst/>
            <a:ahLst/>
            <a:cxnLst/>
            <a:rect l="l" t="t" r="r" b="b"/>
            <a:pathLst>
              <a:path w="11792585" h="0">
                <a:moveTo>
                  <a:pt x="0" y="0"/>
                </a:moveTo>
                <a:lnTo>
                  <a:pt x="11792204" y="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024557" y="2375766"/>
            <a:ext cx="1929130" cy="7162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Обще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количество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устанавливаемых фонаре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–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3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2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шт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92007" y="2435073"/>
            <a:ext cx="559435" cy="559435"/>
          </a:xfrm>
          <a:custGeom>
            <a:avLst/>
            <a:gdLst/>
            <a:ahLst/>
            <a:cxnLst/>
            <a:rect l="l" t="t" r="r" b="b"/>
            <a:pathLst>
              <a:path w="559435" h="559435">
                <a:moveTo>
                  <a:pt x="279565" y="0"/>
                </a:moveTo>
                <a:lnTo>
                  <a:pt x="0" y="279577"/>
                </a:lnTo>
                <a:lnTo>
                  <a:pt x="279565" y="559155"/>
                </a:lnTo>
                <a:lnTo>
                  <a:pt x="559142" y="279577"/>
                </a:lnTo>
                <a:lnTo>
                  <a:pt x="279565" y="0"/>
                </a:lnTo>
                <a:close/>
              </a:path>
            </a:pathLst>
          </a:custGeom>
          <a:solidFill>
            <a:srgbClr val="F8C9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13382" y="6097087"/>
            <a:ext cx="2150560" cy="43011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198012" y="3650020"/>
            <a:ext cx="257175" cy="725170"/>
          </a:xfrm>
          <a:custGeom>
            <a:avLst/>
            <a:gdLst/>
            <a:ahLst/>
            <a:cxnLst/>
            <a:rect l="l" t="t" r="r" b="b"/>
            <a:pathLst>
              <a:path w="257175" h="725170">
                <a:moveTo>
                  <a:pt x="0" y="0"/>
                </a:moveTo>
                <a:lnTo>
                  <a:pt x="256984" y="72503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454998" y="4121585"/>
            <a:ext cx="715645" cy="254000"/>
          </a:xfrm>
          <a:custGeom>
            <a:avLst/>
            <a:gdLst/>
            <a:ahLst/>
            <a:cxnLst/>
            <a:rect l="l" t="t" r="r" b="b"/>
            <a:pathLst>
              <a:path w="715645" h="254000">
                <a:moveTo>
                  <a:pt x="0" y="253466"/>
                </a:moveTo>
                <a:lnTo>
                  <a:pt x="715111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913161" y="3396557"/>
            <a:ext cx="257175" cy="725170"/>
          </a:xfrm>
          <a:custGeom>
            <a:avLst/>
            <a:gdLst/>
            <a:ahLst/>
            <a:cxnLst/>
            <a:rect l="l" t="t" r="r" b="b"/>
            <a:pathLst>
              <a:path w="257175" h="725170">
                <a:moveTo>
                  <a:pt x="256946" y="725030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198017" y="3396557"/>
            <a:ext cx="715645" cy="254000"/>
          </a:xfrm>
          <a:custGeom>
            <a:avLst/>
            <a:gdLst/>
            <a:ahLst/>
            <a:cxnLst/>
            <a:rect l="l" t="t" r="r" b="b"/>
            <a:pathLst>
              <a:path w="715645" h="254000">
                <a:moveTo>
                  <a:pt x="715136" y="0"/>
                </a:moveTo>
                <a:lnTo>
                  <a:pt x="0" y="253466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170107" y="4121587"/>
            <a:ext cx="25400" cy="71120"/>
          </a:xfrm>
          <a:custGeom>
            <a:avLst/>
            <a:gdLst/>
            <a:ahLst/>
            <a:cxnLst/>
            <a:rect l="l" t="t" r="r" b="b"/>
            <a:pathLst>
              <a:path w="25400" h="71120">
                <a:moveTo>
                  <a:pt x="0" y="0"/>
                </a:moveTo>
                <a:lnTo>
                  <a:pt x="25095" y="70739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480070" y="4192322"/>
            <a:ext cx="715645" cy="254000"/>
          </a:xfrm>
          <a:custGeom>
            <a:avLst/>
            <a:gdLst/>
            <a:ahLst/>
            <a:cxnLst/>
            <a:rect l="l" t="t" r="r" b="b"/>
            <a:pathLst>
              <a:path w="715645" h="254000">
                <a:moveTo>
                  <a:pt x="715137" y="0"/>
                </a:moveTo>
                <a:lnTo>
                  <a:pt x="0" y="253466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8454995" y="4375048"/>
            <a:ext cx="25400" cy="71120"/>
          </a:xfrm>
          <a:custGeom>
            <a:avLst/>
            <a:gdLst/>
            <a:ahLst/>
            <a:cxnLst/>
            <a:rect l="l" t="t" r="r" b="b"/>
            <a:pathLst>
              <a:path w="25400" h="71120">
                <a:moveTo>
                  <a:pt x="25069" y="70739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454998" y="4121585"/>
            <a:ext cx="715645" cy="254000"/>
          </a:xfrm>
          <a:custGeom>
            <a:avLst/>
            <a:gdLst/>
            <a:ahLst/>
            <a:cxnLst/>
            <a:rect l="l" t="t" r="r" b="b"/>
            <a:pathLst>
              <a:path w="715645" h="254000">
                <a:moveTo>
                  <a:pt x="0" y="253466"/>
                </a:moveTo>
                <a:lnTo>
                  <a:pt x="715111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636216" y="3866287"/>
            <a:ext cx="28575" cy="82550"/>
          </a:xfrm>
          <a:custGeom>
            <a:avLst/>
            <a:gdLst/>
            <a:ahLst/>
            <a:cxnLst/>
            <a:rect l="l" t="t" r="r" b="b"/>
            <a:pathLst>
              <a:path w="28575" h="82550">
                <a:moveTo>
                  <a:pt x="0" y="0"/>
                </a:moveTo>
                <a:lnTo>
                  <a:pt x="28270" y="82384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8664491" y="3917803"/>
            <a:ext cx="90170" cy="31115"/>
          </a:xfrm>
          <a:custGeom>
            <a:avLst/>
            <a:gdLst/>
            <a:ahLst/>
            <a:cxnLst/>
            <a:rect l="l" t="t" r="r" b="b"/>
            <a:pathLst>
              <a:path w="90170" h="31114">
                <a:moveTo>
                  <a:pt x="0" y="30873"/>
                </a:moveTo>
                <a:lnTo>
                  <a:pt x="89941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8726161" y="3835420"/>
            <a:ext cx="28575" cy="82550"/>
          </a:xfrm>
          <a:custGeom>
            <a:avLst/>
            <a:gdLst/>
            <a:ahLst/>
            <a:cxnLst/>
            <a:rect l="l" t="t" r="r" b="b"/>
            <a:pathLst>
              <a:path w="28575" h="82550">
                <a:moveTo>
                  <a:pt x="28270" y="82384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8636214" y="3835415"/>
            <a:ext cx="90170" cy="31115"/>
          </a:xfrm>
          <a:custGeom>
            <a:avLst/>
            <a:gdLst/>
            <a:ahLst/>
            <a:cxnLst/>
            <a:rect l="l" t="t" r="r" b="b"/>
            <a:pathLst>
              <a:path w="90170" h="31114">
                <a:moveTo>
                  <a:pt x="89941" y="0"/>
                </a:moveTo>
                <a:lnTo>
                  <a:pt x="0" y="30873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8807239" y="4023132"/>
            <a:ext cx="38735" cy="112395"/>
          </a:xfrm>
          <a:custGeom>
            <a:avLst/>
            <a:gdLst/>
            <a:ahLst/>
            <a:cxnLst/>
            <a:rect l="l" t="t" r="r" b="b"/>
            <a:pathLst>
              <a:path w="38734" h="112395">
                <a:moveTo>
                  <a:pt x="0" y="0"/>
                </a:moveTo>
                <a:lnTo>
                  <a:pt x="38163" y="11209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8731069" y="4135221"/>
            <a:ext cx="114935" cy="39370"/>
          </a:xfrm>
          <a:custGeom>
            <a:avLst/>
            <a:gdLst/>
            <a:ahLst/>
            <a:cxnLst/>
            <a:rect l="l" t="t" r="r" b="b"/>
            <a:pathLst>
              <a:path w="114934" h="39370">
                <a:moveTo>
                  <a:pt x="114338" y="0"/>
                </a:moveTo>
                <a:lnTo>
                  <a:pt x="0" y="38938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8692905" y="4062069"/>
            <a:ext cx="38735" cy="112395"/>
          </a:xfrm>
          <a:custGeom>
            <a:avLst/>
            <a:gdLst/>
            <a:ahLst/>
            <a:cxnLst/>
            <a:rect l="l" t="t" r="r" b="b"/>
            <a:pathLst>
              <a:path w="38734" h="112395">
                <a:moveTo>
                  <a:pt x="38163" y="112090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8692899" y="4023131"/>
            <a:ext cx="114935" cy="39370"/>
          </a:xfrm>
          <a:custGeom>
            <a:avLst/>
            <a:gdLst/>
            <a:ahLst/>
            <a:cxnLst/>
            <a:rect l="l" t="t" r="r" b="b"/>
            <a:pathLst>
              <a:path w="114934" h="39370">
                <a:moveTo>
                  <a:pt x="0" y="38938"/>
                </a:moveTo>
                <a:lnTo>
                  <a:pt x="114338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8177688" y="3569398"/>
            <a:ext cx="54610" cy="0"/>
          </a:xfrm>
          <a:custGeom>
            <a:avLst/>
            <a:gdLst/>
            <a:ahLst/>
            <a:cxnLst/>
            <a:rect l="l" t="t" r="r" b="b"/>
            <a:pathLst>
              <a:path w="54609" h="0">
                <a:moveTo>
                  <a:pt x="54482" y="0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8197246" y="3606093"/>
            <a:ext cx="24130" cy="12065"/>
          </a:xfrm>
          <a:custGeom>
            <a:avLst/>
            <a:gdLst/>
            <a:ahLst/>
            <a:cxnLst/>
            <a:rect l="l" t="t" r="r" b="b"/>
            <a:pathLst>
              <a:path w="24129" h="12064">
                <a:moveTo>
                  <a:pt x="24028" y="0"/>
                </a:moveTo>
                <a:lnTo>
                  <a:pt x="23799" y="6464"/>
                </a:lnTo>
                <a:lnTo>
                  <a:pt x="18478" y="11582"/>
                </a:lnTo>
                <a:lnTo>
                  <a:pt x="12026" y="11582"/>
                </a:lnTo>
                <a:lnTo>
                  <a:pt x="5549" y="11582"/>
                </a:lnTo>
                <a:lnTo>
                  <a:pt x="228" y="6464"/>
                </a:ln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8177691" y="3563209"/>
            <a:ext cx="0" cy="90805"/>
          </a:xfrm>
          <a:custGeom>
            <a:avLst/>
            <a:gdLst/>
            <a:ahLst/>
            <a:cxnLst/>
            <a:rect l="l" t="t" r="r" b="b"/>
            <a:pathLst>
              <a:path w="0" h="90804">
                <a:moveTo>
                  <a:pt x="0" y="90804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8197243" y="3569403"/>
            <a:ext cx="0" cy="36830"/>
          </a:xfrm>
          <a:custGeom>
            <a:avLst/>
            <a:gdLst/>
            <a:ahLst/>
            <a:cxnLst/>
            <a:rect l="l" t="t" r="r" b="b"/>
            <a:pathLst>
              <a:path w="0" h="36829">
                <a:moveTo>
                  <a:pt x="0" y="36690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8221274" y="3569403"/>
            <a:ext cx="0" cy="36830"/>
          </a:xfrm>
          <a:custGeom>
            <a:avLst/>
            <a:gdLst/>
            <a:ahLst/>
            <a:cxnLst/>
            <a:rect l="l" t="t" r="r" b="b"/>
            <a:pathLst>
              <a:path w="0" h="36829">
                <a:moveTo>
                  <a:pt x="0" y="36690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8159509" y="3654016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18186" y="0"/>
                </a:moveTo>
                <a:lnTo>
                  <a:pt x="5308" y="5321"/>
                </a:lnTo>
                <a:lnTo>
                  <a:pt x="0" y="18160"/>
                </a:lnTo>
                <a:lnTo>
                  <a:pt x="5308" y="31000"/>
                </a:lnTo>
                <a:lnTo>
                  <a:pt x="18186" y="36321"/>
                </a:lnTo>
                <a:lnTo>
                  <a:pt x="31013" y="31000"/>
                </a:lnTo>
                <a:lnTo>
                  <a:pt x="36334" y="18160"/>
                </a:lnTo>
                <a:lnTo>
                  <a:pt x="31013" y="5321"/>
                </a:lnTo>
                <a:lnTo>
                  <a:pt x="181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8159516" y="3654018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36324" y="18158"/>
                </a:moveTo>
                <a:lnTo>
                  <a:pt x="31112" y="5421"/>
                </a:lnTo>
                <a:lnTo>
                  <a:pt x="18497" y="0"/>
                </a:lnTo>
                <a:lnTo>
                  <a:pt x="5557" y="5115"/>
                </a:lnTo>
                <a:lnTo>
                  <a:pt x="0" y="17543"/>
                </a:lnTo>
                <a:lnTo>
                  <a:pt x="5033" y="30633"/>
                </a:lnTo>
                <a:lnTo>
                  <a:pt x="17319" y="36299"/>
                </a:lnTo>
                <a:lnTo>
                  <a:pt x="30547" y="31331"/>
                </a:lnTo>
                <a:lnTo>
                  <a:pt x="36296" y="19181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8335609" y="3972587"/>
            <a:ext cx="54610" cy="0"/>
          </a:xfrm>
          <a:custGeom>
            <a:avLst/>
            <a:gdLst/>
            <a:ahLst/>
            <a:cxnLst/>
            <a:rect l="l" t="t" r="r" b="b"/>
            <a:pathLst>
              <a:path w="54609" h="0">
                <a:moveTo>
                  <a:pt x="54482" y="0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8355163" y="4009282"/>
            <a:ext cx="24130" cy="12065"/>
          </a:xfrm>
          <a:custGeom>
            <a:avLst/>
            <a:gdLst/>
            <a:ahLst/>
            <a:cxnLst/>
            <a:rect l="l" t="t" r="r" b="b"/>
            <a:pathLst>
              <a:path w="24129" h="12064">
                <a:moveTo>
                  <a:pt x="24066" y="0"/>
                </a:moveTo>
                <a:lnTo>
                  <a:pt x="23799" y="6464"/>
                </a:lnTo>
                <a:lnTo>
                  <a:pt x="18491" y="11582"/>
                </a:lnTo>
                <a:lnTo>
                  <a:pt x="12039" y="11582"/>
                </a:lnTo>
                <a:lnTo>
                  <a:pt x="5549" y="11582"/>
                </a:lnTo>
                <a:lnTo>
                  <a:pt x="266" y="6464"/>
                </a:ln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8335612" y="3966399"/>
            <a:ext cx="0" cy="90805"/>
          </a:xfrm>
          <a:custGeom>
            <a:avLst/>
            <a:gdLst/>
            <a:ahLst/>
            <a:cxnLst/>
            <a:rect l="l" t="t" r="r" b="b"/>
            <a:pathLst>
              <a:path w="0" h="90804">
                <a:moveTo>
                  <a:pt x="0" y="90804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8355165" y="3972591"/>
            <a:ext cx="0" cy="36830"/>
          </a:xfrm>
          <a:custGeom>
            <a:avLst/>
            <a:gdLst/>
            <a:ahLst/>
            <a:cxnLst/>
            <a:rect l="l" t="t" r="r" b="b"/>
            <a:pathLst>
              <a:path w="0" h="36829">
                <a:moveTo>
                  <a:pt x="0" y="36690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8379230" y="3972591"/>
            <a:ext cx="0" cy="36830"/>
          </a:xfrm>
          <a:custGeom>
            <a:avLst/>
            <a:gdLst/>
            <a:ahLst/>
            <a:cxnLst/>
            <a:rect l="l" t="t" r="r" b="b"/>
            <a:pathLst>
              <a:path w="0" h="36829">
                <a:moveTo>
                  <a:pt x="0" y="36690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8317431" y="4057205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18186" y="0"/>
                </a:moveTo>
                <a:lnTo>
                  <a:pt x="5346" y="5321"/>
                </a:lnTo>
                <a:lnTo>
                  <a:pt x="0" y="18160"/>
                </a:lnTo>
                <a:lnTo>
                  <a:pt x="5346" y="31000"/>
                </a:lnTo>
                <a:lnTo>
                  <a:pt x="18186" y="36321"/>
                </a:lnTo>
                <a:lnTo>
                  <a:pt x="31013" y="31000"/>
                </a:lnTo>
                <a:lnTo>
                  <a:pt x="36334" y="18160"/>
                </a:lnTo>
                <a:lnTo>
                  <a:pt x="31013" y="5321"/>
                </a:lnTo>
                <a:lnTo>
                  <a:pt x="181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8317438" y="4057208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36324" y="18158"/>
                </a:moveTo>
                <a:lnTo>
                  <a:pt x="31117" y="5421"/>
                </a:lnTo>
                <a:lnTo>
                  <a:pt x="18497" y="0"/>
                </a:lnTo>
                <a:lnTo>
                  <a:pt x="5567" y="5115"/>
                </a:lnTo>
                <a:lnTo>
                  <a:pt x="0" y="17543"/>
                </a:lnTo>
                <a:lnTo>
                  <a:pt x="5043" y="30632"/>
                </a:lnTo>
                <a:lnTo>
                  <a:pt x="17321" y="36299"/>
                </a:lnTo>
                <a:lnTo>
                  <a:pt x="30553" y="31331"/>
                </a:lnTo>
                <a:lnTo>
                  <a:pt x="36296" y="1918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8448644" y="4290126"/>
            <a:ext cx="54610" cy="0"/>
          </a:xfrm>
          <a:custGeom>
            <a:avLst/>
            <a:gdLst/>
            <a:ahLst/>
            <a:cxnLst/>
            <a:rect l="l" t="t" r="r" b="b"/>
            <a:pathLst>
              <a:path w="54609" h="0">
                <a:moveTo>
                  <a:pt x="54482" y="0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8468198" y="4326820"/>
            <a:ext cx="24130" cy="12065"/>
          </a:xfrm>
          <a:custGeom>
            <a:avLst/>
            <a:gdLst/>
            <a:ahLst/>
            <a:cxnLst/>
            <a:rect l="l" t="t" r="r" b="b"/>
            <a:pathLst>
              <a:path w="24129" h="12064">
                <a:moveTo>
                  <a:pt x="24066" y="0"/>
                </a:moveTo>
                <a:lnTo>
                  <a:pt x="23799" y="6464"/>
                </a:lnTo>
                <a:lnTo>
                  <a:pt x="18516" y="11582"/>
                </a:lnTo>
                <a:lnTo>
                  <a:pt x="12039" y="11582"/>
                </a:lnTo>
                <a:lnTo>
                  <a:pt x="5587" y="11582"/>
                </a:lnTo>
                <a:lnTo>
                  <a:pt x="266" y="6464"/>
                </a:ln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8448648" y="4283936"/>
            <a:ext cx="0" cy="90805"/>
          </a:xfrm>
          <a:custGeom>
            <a:avLst/>
            <a:gdLst/>
            <a:ahLst/>
            <a:cxnLst/>
            <a:rect l="l" t="t" r="r" b="b"/>
            <a:pathLst>
              <a:path w="0" h="90804">
                <a:moveTo>
                  <a:pt x="0" y="90804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8468200" y="4290129"/>
            <a:ext cx="0" cy="36830"/>
          </a:xfrm>
          <a:custGeom>
            <a:avLst/>
            <a:gdLst/>
            <a:ahLst/>
            <a:cxnLst/>
            <a:rect l="l" t="t" r="r" b="b"/>
            <a:pathLst>
              <a:path w="0" h="36829">
                <a:moveTo>
                  <a:pt x="0" y="36690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8492265" y="4290129"/>
            <a:ext cx="0" cy="36830"/>
          </a:xfrm>
          <a:custGeom>
            <a:avLst/>
            <a:gdLst/>
            <a:ahLst/>
            <a:cxnLst/>
            <a:rect l="l" t="t" r="r" b="b"/>
            <a:pathLst>
              <a:path w="0" h="36829">
                <a:moveTo>
                  <a:pt x="0" y="36690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8430500" y="4374742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18148" y="0"/>
                </a:moveTo>
                <a:lnTo>
                  <a:pt x="5308" y="5321"/>
                </a:lnTo>
                <a:lnTo>
                  <a:pt x="0" y="18160"/>
                </a:lnTo>
                <a:lnTo>
                  <a:pt x="5308" y="31000"/>
                </a:lnTo>
                <a:lnTo>
                  <a:pt x="18148" y="36321"/>
                </a:lnTo>
                <a:lnTo>
                  <a:pt x="30988" y="31000"/>
                </a:lnTo>
                <a:lnTo>
                  <a:pt x="36296" y="18160"/>
                </a:lnTo>
                <a:lnTo>
                  <a:pt x="30988" y="5321"/>
                </a:lnTo>
                <a:lnTo>
                  <a:pt x="18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8430509" y="4374744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36287" y="18158"/>
                </a:moveTo>
                <a:lnTo>
                  <a:pt x="31075" y="5421"/>
                </a:lnTo>
                <a:lnTo>
                  <a:pt x="18459" y="0"/>
                </a:lnTo>
                <a:lnTo>
                  <a:pt x="5538" y="5125"/>
                </a:lnTo>
                <a:lnTo>
                  <a:pt x="0" y="17574"/>
                </a:lnTo>
                <a:lnTo>
                  <a:pt x="5043" y="30656"/>
                </a:lnTo>
                <a:lnTo>
                  <a:pt x="17339" y="36301"/>
                </a:lnTo>
                <a:lnTo>
                  <a:pt x="30534" y="31316"/>
                </a:lnTo>
                <a:lnTo>
                  <a:pt x="36261" y="19135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9214262" y="4020098"/>
            <a:ext cx="54610" cy="0"/>
          </a:xfrm>
          <a:custGeom>
            <a:avLst/>
            <a:gdLst/>
            <a:ahLst/>
            <a:cxnLst/>
            <a:rect l="l" t="t" r="r" b="b"/>
            <a:pathLst>
              <a:path w="54609" h="0">
                <a:moveTo>
                  <a:pt x="54508" y="0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9233847" y="4056792"/>
            <a:ext cx="24130" cy="12065"/>
          </a:xfrm>
          <a:custGeom>
            <a:avLst/>
            <a:gdLst/>
            <a:ahLst/>
            <a:cxnLst/>
            <a:rect l="l" t="t" r="r" b="b"/>
            <a:pathLst>
              <a:path w="24129" h="12064">
                <a:moveTo>
                  <a:pt x="24028" y="0"/>
                </a:moveTo>
                <a:lnTo>
                  <a:pt x="23799" y="6464"/>
                </a:lnTo>
                <a:lnTo>
                  <a:pt x="18478" y="11582"/>
                </a:lnTo>
                <a:lnTo>
                  <a:pt x="11988" y="11582"/>
                </a:lnTo>
                <a:lnTo>
                  <a:pt x="5549" y="11582"/>
                </a:lnTo>
                <a:lnTo>
                  <a:pt x="228" y="6464"/>
                </a:ln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9214259" y="4013908"/>
            <a:ext cx="0" cy="90805"/>
          </a:xfrm>
          <a:custGeom>
            <a:avLst/>
            <a:gdLst/>
            <a:ahLst/>
            <a:cxnLst/>
            <a:rect l="l" t="t" r="r" b="b"/>
            <a:pathLst>
              <a:path w="0" h="90804">
                <a:moveTo>
                  <a:pt x="0" y="90804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9233843" y="4020102"/>
            <a:ext cx="0" cy="36830"/>
          </a:xfrm>
          <a:custGeom>
            <a:avLst/>
            <a:gdLst/>
            <a:ahLst/>
            <a:cxnLst/>
            <a:rect l="l" t="t" r="r" b="b"/>
            <a:pathLst>
              <a:path w="0" h="36829">
                <a:moveTo>
                  <a:pt x="0" y="36690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9257875" y="4020102"/>
            <a:ext cx="0" cy="36830"/>
          </a:xfrm>
          <a:custGeom>
            <a:avLst/>
            <a:gdLst/>
            <a:ahLst/>
            <a:cxnLst/>
            <a:rect l="l" t="t" r="r" b="b"/>
            <a:pathLst>
              <a:path w="0" h="36829">
                <a:moveTo>
                  <a:pt x="0" y="36690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9196109" y="4104714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18148" y="0"/>
                </a:moveTo>
                <a:lnTo>
                  <a:pt x="5308" y="5321"/>
                </a:lnTo>
                <a:lnTo>
                  <a:pt x="0" y="18160"/>
                </a:lnTo>
                <a:lnTo>
                  <a:pt x="5308" y="31000"/>
                </a:lnTo>
                <a:lnTo>
                  <a:pt x="18148" y="36321"/>
                </a:lnTo>
                <a:lnTo>
                  <a:pt x="31013" y="31000"/>
                </a:lnTo>
                <a:lnTo>
                  <a:pt x="36334" y="18160"/>
                </a:lnTo>
                <a:lnTo>
                  <a:pt x="31013" y="5321"/>
                </a:lnTo>
                <a:lnTo>
                  <a:pt x="18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9196114" y="4104718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36324" y="18157"/>
                </a:moveTo>
                <a:lnTo>
                  <a:pt x="31109" y="5430"/>
                </a:lnTo>
                <a:lnTo>
                  <a:pt x="18490" y="0"/>
                </a:lnTo>
                <a:lnTo>
                  <a:pt x="5555" y="5116"/>
                </a:lnTo>
                <a:lnTo>
                  <a:pt x="0" y="17548"/>
                </a:lnTo>
                <a:lnTo>
                  <a:pt x="5040" y="30644"/>
                </a:lnTo>
                <a:lnTo>
                  <a:pt x="17318" y="36300"/>
                </a:lnTo>
                <a:lnTo>
                  <a:pt x="30537" y="31331"/>
                </a:lnTo>
                <a:lnTo>
                  <a:pt x="36296" y="19181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9092362" y="3702413"/>
            <a:ext cx="54610" cy="0"/>
          </a:xfrm>
          <a:custGeom>
            <a:avLst/>
            <a:gdLst/>
            <a:ahLst/>
            <a:cxnLst/>
            <a:rect l="l" t="t" r="r" b="b"/>
            <a:pathLst>
              <a:path w="54609" h="0">
                <a:moveTo>
                  <a:pt x="54482" y="0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9111917" y="3739108"/>
            <a:ext cx="24130" cy="12065"/>
          </a:xfrm>
          <a:custGeom>
            <a:avLst/>
            <a:gdLst/>
            <a:ahLst/>
            <a:cxnLst/>
            <a:rect l="l" t="t" r="r" b="b"/>
            <a:pathLst>
              <a:path w="24129" h="12064">
                <a:moveTo>
                  <a:pt x="24066" y="0"/>
                </a:moveTo>
                <a:lnTo>
                  <a:pt x="23837" y="6464"/>
                </a:lnTo>
                <a:lnTo>
                  <a:pt x="18516" y="11582"/>
                </a:lnTo>
                <a:lnTo>
                  <a:pt x="12039" y="11582"/>
                </a:lnTo>
                <a:lnTo>
                  <a:pt x="5587" y="11582"/>
                </a:lnTo>
                <a:lnTo>
                  <a:pt x="266" y="6464"/>
                </a:ln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9092365" y="3696228"/>
            <a:ext cx="0" cy="90805"/>
          </a:xfrm>
          <a:custGeom>
            <a:avLst/>
            <a:gdLst/>
            <a:ahLst/>
            <a:cxnLst/>
            <a:rect l="l" t="t" r="r" b="b"/>
            <a:pathLst>
              <a:path w="0" h="90804">
                <a:moveTo>
                  <a:pt x="0" y="90804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9111918" y="3702418"/>
            <a:ext cx="0" cy="36830"/>
          </a:xfrm>
          <a:custGeom>
            <a:avLst/>
            <a:gdLst/>
            <a:ahLst/>
            <a:cxnLst/>
            <a:rect l="l" t="t" r="r" b="b"/>
            <a:pathLst>
              <a:path w="0" h="36829">
                <a:moveTo>
                  <a:pt x="0" y="36690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9135983" y="3702418"/>
            <a:ext cx="0" cy="36830"/>
          </a:xfrm>
          <a:custGeom>
            <a:avLst/>
            <a:gdLst/>
            <a:ahLst/>
            <a:cxnLst/>
            <a:rect l="l" t="t" r="r" b="b"/>
            <a:pathLst>
              <a:path w="0" h="36829">
                <a:moveTo>
                  <a:pt x="0" y="36690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9074218" y="3787030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18148" y="0"/>
                </a:moveTo>
                <a:lnTo>
                  <a:pt x="5308" y="5321"/>
                </a:lnTo>
                <a:lnTo>
                  <a:pt x="0" y="18160"/>
                </a:lnTo>
                <a:lnTo>
                  <a:pt x="5308" y="31000"/>
                </a:lnTo>
                <a:lnTo>
                  <a:pt x="18148" y="36321"/>
                </a:lnTo>
                <a:lnTo>
                  <a:pt x="30988" y="31000"/>
                </a:lnTo>
                <a:lnTo>
                  <a:pt x="36296" y="18160"/>
                </a:lnTo>
                <a:lnTo>
                  <a:pt x="30988" y="5321"/>
                </a:lnTo>
                <a:lnTo>
                  <a:pt x="18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9074227" y="3787033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36287" y="18158"/>
                </a:moveTo>
                <a:lnTo>
                  <a:pt x="31075" y="5421"/>
                </a:lnTo>
                <a:lnTo>
                  <a:pt x="18459" y="0"/>
                </a:lnTo>
                <a:lnTo>
                  <a:pt x="5538" y="5125"/>
                </a:lnTo>
                <a:lnTo>
                  <a:pt x="0" y="17574"/>
                </a:lnTo>
                <a:lnTo>
                  <a:pt x="5043" y="30656"/>
                </a:lnTo>
                <a:lnTo>
                  <a:pt x="17339" y="36301"/>
                </a:lnTo>
                <a:lnTo>
                  <a:pt x="30534" y="31316"/>
                </a:lnTo>
                <a:lnTo>
                  <a:pt x="36261" y="19135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8932468" y="3291597"/>
            <a:ext cx="54610" cy="0"/>
          </a:xfrm>
          <a:custGeom>
            <a:avLst/>
            <a:gdLst/>
            <a:ahLst/>
            <a:cxnLst/>
            <a:rect l="l" t="t" r="r" b="b"/>
            <a:pathLst>
              <a:path w="54609" h="0">
                <a:moveTo>
                  <a:pt x="54482" y="0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8952023" y="3328292"/>
            <a:ext cx="24130" cy="12065"/>
          </a:xfrm>
          <a:custGeom>
            <a:avLst/>
            <a:gdLst/>
            <a:ahLst/>
            <a:cxnLst/>
            <a:rect l="l" t="t" r="r" b="b"/>
            <a:pathLst>
              <a:path w="24129" h="12064">
                <a:moveTo>
                  <a:pt x="24066" y="0"/>
                </a:moveTo>
                <a:lnTo>
                  <a:pt x="23837" y="6464"/>
                </a:lnTo>
                <a:lnTo>
                  <a:pt x="18516" y="11582"/>
                </a:lnTo>
                <a:lnTo>
                  <a:pt x="12039" y="11582"/>
                </a:lnTo>
                <a:lnTo>
                  <a:pt x="5587" y="11582"/>
                </a:lnTo>
                <a:lnTo>
                  <a:pt x="266" y="6464"/>
                </a:ln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8932474" y="3285408"/>
            <a:ext cx="0" cy="90805"/>
          </a:xfrm>
          <a:custGeom>
            <a:avLst/>
            <a:gdLst/>
            <a:ahLst/>
            <a:cxnLst/>
            <a:rect l="l" t="t" r="r" b="b"/>
            <a:pathLst>
              <a:path w="0" h="90804">
                <a:moveTo>
                  <a:pt x="0" y="90804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8952025" y="3291602"/>
            <a:ext cx="0" cy="36830"/>
          </a:xfrm>
          <a:custGeom>
            <a:avLst/>
            <a:gdLst/>
            <a:ahLst/>
            <a:cxnLst/>
            <a:rect l="l" t="t" r="r" b="b"/>
            <a:pathLst>
              <a:path w="0" h="36829">
                <a:moveTo>
                  <a:pt x="0" y="36690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8976089" y="3291602"/>
            <a:ext cx="0" cy="36830"/>
          </a:xfrm>
          <a:custGeom>
            <a:avLst/>
            <a:gdLst/>
            <a:ahLst/>
            <a:cxnLst/>
            <a:rect l="l" t="t" r="r" b="b"/>
            <a:pathLst>
              <a:path w="0" h="36829">
                <a:moveTo>
                  <a:pt x="0" y="36690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8914324" y="3376213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18148" y="0"/>
                </a:moveTo>
                <a:lnTo>
                  <a:pt x="5308" y="5321"/>
                </a:lnTo>
                <a:lnTo>
                  <a:pt x="0" y="18160"/>
                </a:lnTo>
                <a:lnTo>
                  <a:pt x="5308" y="31000"/>
                </a:lnTo>
                <a:lnTo>
                  <a:pt x="18148" y="36321"/>
                </a:lnTo>
                <a:lnTo>
                  <a:pt x="30988" y="31000"/>
                </a:lnTo>
                <a:lnTo>
                  <a:pt x="36296" y="18160"/>
                </a:lnTo>
                <a:lnTo>
                  <a:pt x="30988" y="5321"/>
                </a:lnTo>
                <a:lnTo>
                  <a:pt x="18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8914333" y="3376216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36287" y="18158"/>
                </a:moveTo>
                <a:lnTo>
                  <a:pt x="31080" y="5421"/>
                </a:lnTo>
                <a:lnTo>
                  <a:pt x="18460" y="0"/>
                </a:lnTo>
                <a:lnTo>
                  <a:pt x="5538" y="5125"/>
                </a:lnTo>
                <a:lnTo>
                  <a:pt x="0" y="17574"/>
                </a:lnTo>
                <a:lnTo>
                  <a:pt x="5043" y="30655"/>
                </a:lnTo>
                <a:lnTo>
                  <a:pt x="17339" y="36301"/>
                </a:lnTo>
                <a:lnTo>
                  <a:pt x="30539" y="31316"/>
                </a:lnTo>
                <a:lnTo>
                  <a:pt x="36261" y="19135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8660443" y="3876794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12369" y="13436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8654299" y="3860076"/>
            <a:ext cx="6350" cy="17145"/>
          </a:xfrm>
          <a:custGeom>
            <a:avLst/>
            <a:gdLst/>
            <a:ahLst/>
            <a:cxnLst/>
            <a:rect l="l" t="t" r="r" b="b"/>
            <a:pathLst>
              <a:path w="6350" h="17145">
                <a:moveTo>
                  <a:pt x="6146" y="16713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8654298" y="3830655"/>
            <a:ext cx="6985" cy="29845"/>
          </a:xfrm>
          <a:custGeom>
            <a:avLst/>
            <a:gdLst/>
            <a:ahLst/>
            <a:cxnLst/>
            <a:rect l="l" t="t" r="r" b="b"/>
            <a:pathLst>
              <a:path w="6984" h="29845">
                <a:moveTo>
                  <a:pt x="0" y="29425"/>
                </a:moveTo>
                <a:lnTo>
                  <a:pt x="6515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8660814" y="3812142"/>
            <a:ext cx="1905" cy="19050"/>
          </a:xfrm>
          <a:custGeom>
            <a:avLst/>
            <a:gdLst/>
            <a:ahLst/>
            <a:cxnLst/>
            <a:rect l="l" t="t" r="r" b="b"/>
            <a:pathLst>
              <a:path w="1904" h="19050">
                <a:moveTo>
                  <a:pt x="0" y="18516"/>
                </a:moveTo>
                <a:lnTo>
                  <a:pt x="1841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8652087" y="3782355"/>
            <a:ext cx="10795" cy="29845"/>
          </a:xfrm>
          <a:custGeom>
            <a:avLst/>
            <a:gdLst/>
            <a:ahLst/>
            <a:cxnLst/>
            <a:rect l="l" t="t" r="r" b="b"/>
            <a:pathLst>
              <a:path w="10795" h="29845">
                <a:moveTo>
                  <a:pt x="10566" y="29781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8652091" y="3782350"/>
            <a:ext cx="15875" cy="22225"/>
          </a:xfrm>
          <a:custGeom>
            <a:avLst/>
            <a:gdLst/>
            <a:ahLst/>
            <a:cxnLst/>
            <a:rect l="l" t="t" r="r" b="b"/>
            <a:pathLst>
              <a:path w="15875" h="22225">
                <a:moveTo>
                  <a:pt x="0" y="0"/>
                </a:moveTo>
                <a:lnTo>
                  <a:pt x="15278" y="22161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8667365" y="3804506"/>
            <a:ext cx="5080" cy="19685"/>
          </a:xfrm>
          <a:custGeom>
            <a:avLst/>
            <a:gdLst/>
            <a:ahLst/>
            <a:cxnLst/>
            <a:rect l="l" t="t" r="r" b="b"/>
            <a:pathLst>
              <a:path w="5079" h="19685">
                <a:moveTo>
                  <a:pt x="0" y="0"/>
                </a:moveTo>
                <a:lnTo>
                  <a:pt x="4711" y="19608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8672078" y="3824121"/>
            <a:ext cx="2540" cy="29209"/>
          </a:xfrm>
          <a:custGeom>
            <a:avLst/>
            <a:gdLst/>
            <a:ahLst/>
            <a:cxnLst/>
            <a:rect l="l" t="t" r="r" b="b"/>
            <a:pathLst>
              <a:path w="2540" h="29210">
                <a:moveTo>
                  <a:pt x="0" y="0"/>
                </a:moveTo>
                <a:lnTo>
                  <a:pt x="2171" y="29057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8674249" y="3853179"/>
            <a:ext cx="5080" cy="19050"/>
          </a:xfrm>
          <a:custGeom>
            <a:avLst/>
            <a:gdLst/>
            <a:ahLst/>
            <a:cxnLst/>
            <a:rect l="l" t="t" r="r" b="b"/>
            <a:pathLst>
              <a:path w="5079" h="19050">
                <a:moveTo>
                  <a:pt x="0" y="0"/>
                </a:moveTo>
                <a:lnTo>
                  <a:pt x="4749" y="18884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8678210" y="3854659"/>
            <a:ext cx="0" cy="36195"/>
          </a:xfrm>
          <a:custGeom>
            <a:avLst/>
            <a:gdLst/>
            <a:ahLst/>
            <a:cxnLst/>
            <a:rect l="l" t="t" r="r" b="b"/>
            <a:pathLst>
              <a:path w="0" h="36195">
                <a:moveTo>
                  <a:pt x="0" y="0"/>
                </a:moveTo>
                <a:lnTo>
                  <a:pt x="0" y="35572"/>
                </a:lnTo>
              </a:path>
            </a:pathLst>
          </a:custGeom>
          <a:ln w="7187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8678997" y="3847370"/>
            <a:ext cx="5080" cy="12065"/>
          </a:xfrm>
          <a:custGeom>
            <a:avLst/>
            <a:gdLst/>
            <a:ahLst/>
            <a:cxnLst/>
            <a:rect l="l" t="t" r="r" b="b"/>
            <a:pathLst>
              <a:path w="5079" h="12064">
                <a:moveTo>
                  <a:pt x="0" y="11620"/>
                </a:moveTo>
                <a:lnTo>
                  <a:pt x="4711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8683708" y="383793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0" y="9436"/>
                </a:moveTo>
                <a:lnTo>
                  <a:pt x="9093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8692799" y="3817948"/>
            <a:ext cx="2540" cy="20320"/>
          </a:xfrm>
          <a:custGeom>
            <a:avLst/>
            <a:gdLst/>
            <a:ahLst/>
            <a:cxnLst/>
            <a:rect l="l" t="t" r="r" b="b"/>
            <a:pathLst>
              <a:path w="2540" h="20320">
                <a:moveTo>
                  <a:pt x="0" y="19977"/>
                </a:moveTo>
                <a:lnTo>
                  <a:pt x="2171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8688789" y="3794704"/>
            <a:ext cx="6350" cy="23495"/>
          </a:xfrm>
          <a:custGeom>
            <a:avLst/>
            <a:gdLst/>
            <a:ahLst/>
            <a:cxnLst/>
            <a:rect l="l" t="t" r="r" b="b"/>
            <a:pathLst>
              <a:path w="6350" h="23495">
                <a:moveTo>
                  <a:pt x="6184" y="23241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8681536" y="3781619"/>
            <a:ext cx="7620" cy="13335"/>
          </a:xfrm>
          <a:custGeom>
            <a:avLst/>
            <a:gdLst/>
            <a:ahLst/>
            <a:cxnLst/>
            <a:rect l="l" t="t" r="r" b="b"/>
            <a:pathLst>
              <a:path w="7620" h="13335">
                <a:moveTo>
                  <a:pt x="7251" y="13080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8681536" y="3781624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0"/>
                </a:moveTo>
                <a:lnTo>
                  <a:pt x="9055" y="7632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8690595" y="378925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0" y="0"/>
                </a:moveTo>
                <a:lnTo>
                  <a:pt x="6921" y="6896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8697512" y="3796153"/>
            <a:ext cx="14604" cy="20955"/>
          </a:xfrm>
          <a:custGeom>
            <a:avLst/>
            <a:gdLst/>
            <a:ahLst/>
            <a:cxnLst/>
            <a:rect l="l" t="t" r="r" b="b"/>
            <a:pathLst>
              <a:path w="14604" h="20954">
                <a:moveTo>
                  <a:pt x="0" y="0"/>
                </a:moveTo>
                <a:lnTo>
                  <a:pt x="14173" y="20701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8711684" y="3816856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0" y="0"/>
                </a:moveTo>
                <a:lnTo>
                  <a:pt x="5816" y="25793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8714221" y="3842648"/>
            <a:ext cx="3810" cy="24130"/>
          </a:xfrm>
          <a:custGeom>
            <a:avLst/>
            <a:gdLst/>
            <a:ahLst/>
            <a:cxnLst/>
            <a:rect l="l" t="t" r="r" b="b"/>
            <a:pathLst>
              <a:path w="3809" h="24129">
                <a:moveTo>
                  <a:pt x="3276" y="0"/>
                </a:moveTo>
                <a:lnTo>
                  <a:pt x="0" y="23609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8705867" y="3866257"/>
            <a:ext cx="8890" cy="12700"/>
          </a:xfrm>
          <a:custGeom>
            <a:avLst/>
            <a:gdLst/>
            <a:ahLst/>
            <a:cxnLst/>
            <a:rect l="l" t="t" r="r" b="b"/>
            <a:pathLst>
              <a:path w="8890" h="12700">
                <a:moveTo>
                  <a:pt x="8356" y="0"/>
                </a:moveTo>
                <a:lnTo>
                  <a:pt x="0" y="12712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8705869" y="3862626"/>
            <a:ext cx="13335" cy="16510"/>
          </a:xfrm>
          <a:custGeom>
            <a:avLst/>
            <a:gdLst/>
            <a:ahLst/>
            <a:cxnLst/>
            <a:rect l="l" t="t" r="r" b="b"/>
            <a:pathLst>
              <a:path w="13334" h="16510">
                <a:moveTo>
                  <a:pt x="0" y="16344"/>
                </a:moveTo>
                <a:lnTo>
                  <a:pt x="13068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8718936" y="3841200"/>
            <a:ext cx="6985" cy="21590"/>
          </a:xfrm>
          <a:custGeom>
            <a:avLst/>
            <a:gdLst/>
            <a:ahLst/>
            <a:cxnLst/>
            <a:rect l="l" t="t" r="r" b="b"/>
            <a:pathLst>
              <a:path w="6984" h="21589">
                <a:moveTo>
                  <a:pt x="0" y="21424"/>
                </a:moveTo>
                <a:lnTo>
                  <a:pt x="6921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8725486" y="3809951"/>
            <a:ext cx="635" cy="31750"/>
          </a:xfrm>
          <a:custGeom>
            <a:avLst/>
            <a:gdLst/>
            <a:ahLst/>
            <a:cxnLst/>
            <a:rect l="l" t="t" r="r" b="b"/>
            <a:pathLst>
              <a:path w="634" h="31750">
                <a:moveTo>
                  <a:pt x="368" y="31242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8725488" y="3809956"/>
            <a:ext cx="8255" cy="34925"/>
          </a:xfrm>
          <a:custGeom>
            <a:avLst/>
            <a:gdLst/>
            <a:ahLst/>
            <a:cxnLst/>
            <a:rect l="l" t="t" r="r" b="b"/>
            <a:pathLst>
              <a:path w="8254" h="34925">
                <a:moveTo>
                  <a:pt x="0" y="0"/>
                </a:moveTo>
                <a:lnTo>
                  <a:pt x="7988" y="34874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8732738" y="3844827"/>
            <a:ext cx="1270" cy="31115"/>
          </a:xfrm>
          <a:custGeom>
            <a:avLst/>
            <a:gdLst/>
            <a:ahLst/>
            <a:cxnLst/>
            <a:rect l="l" t="t" r="r" b="b"/>
            <a:pathLst>
              <a:path w="1270" h="31114">
                <a:moveTo>
                  <a:pt x="736" y="0"/>
                </a:moveTo>
                <a:lnTo>
                  <a:pt x="0" y="30505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8713486" y="3875339"/>
            <a:ext cx="19685" cy="15240"/>
          </a:xfrm>
          <a:custGeom>
            <a:avLst/>
            <a:gdLst/>
            <a:ahLst/>
            <a:cxnLst/>
            <a:rect l="l" t="t" r="r" b="b"/>
            <a:pathLst>
              <a:path w="19684" h="15239">
                <a:moveTo>
                  <a:pt x="19253" y="0"/>
                </a:moveTo>
                <a:lnTo>
                  <a:pt x="0" y="14897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8666264" y="3890669"/>
            <a:ext cx="53975" cy="0"/>
          </a:xfrm>
          <a:custGeom>
            <a:avLst/>
            <a:gdLst/>
            <a:ahLst/>
            <a:cxnLst/>
            <a:rect l="l" t="t" r="r" b="b"/>
            <a:pathLst>
              <a:path w="53975" h="0">
                <a:moveTo>
                  <a:pt x="0" y="0"/>
                </a:moveTo>
                <a:lnTo>
                  <a:pt x="53848" y="0"/>
                </a:lnTo>
              </a:path>
            </a:pathLst>
          </a:custGeom>
          <a:ln w="5894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8730899" y="3845888"/>
            <a:ext cx="5080" cy="0"/>
          </a:xfrm>
          <a:custGeom>
            <a:avLst/>
            <a:gdLst/>
            <a:ahLst/>
            <a:cxnLst/>
            <a:rect l="l" t="t" r="r" b="b"/>
            <a:pathLst>
              <a:path w="5079" h="0">
                <a:moveTo>
                  <a:pt x="0" y="0"/>
                </a:moveTo>
                <a:lnTo>
                  <a:pt x="5016" y="0"/>
                </a:lnTo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8731955" y="3833478"/>
            <a:ext cx="0" cy="43815"/>
          </a:xfrm>
          <a:custGeom>
            <a:avLst/>
            <a:gdLst/>
            <a:ahLst/>
            <a:cxnLst/>
            <a:rect l="l" t="t" r="r" b="b"/>
            <a:pathLst>
              <a:path w="0" h="43814">
                <a:moveTo>
                  <a:pt x="0" y="0"/>
                </a:moveTo>
                <a:lnTo>
                  <a:pt x="0" y="43306"/>
                </a:lnTo>
              </a:path>
            </a:pathLst>
          </a:custGeom>
          <a:ln w="7188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8729599" y="3823977"/>
            <a:ext cx="0" cy="54610"/>
          </a:xfrm>
          <a:custGeom>
            <a:avLst/>
            <a:gdLst/>
            <a:ahLst/>
            <a:cxnLst/>
            <a:rect l="l" t="t" r="r" b="b"/>
            <a:pathLst>
              <a:path w="0" h="54610">
                <a:moveTo>
                  <a:pt x="0" y="0"/>
                </a:moveTo>
                <a:lnTo>
                  <a:pt x="0" y="54495"/>
                </a:lnTo>
              </a:path>
            </a:pathLst>
          </a:custGeom>
          <a:ln w="6820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8727241" y="3812873"/>
            <a:ext cx="0" cy="67945"/>
          </a:xfrm>
          <a:custGeom>
            <a:avLst/>
            <a:gdLst/>
            <a:ahLst/>
            <a:cxnLst/>
            <a:rect l="l" t="t" r="r" b="b"/>
            <a:pathLst>
              <a:path w="0" h="67945">
                <a:moveTo>
                  <a:pt x="0" y="0"/>
                </a:moveTo>
                <a:lnTo>
                  <a:pt x="0" y="67564"/>
                </a:lnTo>
              </a:path>
            </a:pathLst>
          </a:custGeom>
          <a:ln w="7188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8724886" y="3811290"/>
            <a:ext cx="0" cy="71120"/>
          </a:xfrm>
          <a:custGeom>
            <a:avLst/>
            <a:gdLst/>
            <a:ahLst/>
            <a:cxnLst/>
            <a:rect l="l" t="t" r="r" b="b"/>
            <a:pathLst>
              <a:path w="0" h="71120">
                <a:moveTo>
                  <a:pt x="0" y="0"/>
                </a:moveTo>
                <a:lnTo>
                  <a:pt x="0" y="70837"/>
                </a:lnTo>
              </a:path>
            </a:pathLst>
          </a:custGeom>
          <a:ln w="6820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8720156" y="3837566"/>
            <a:ext cx="0" cy="48260"/>
          </a:xfrm>
          <a:custGeom>
            <a:avLst/>
            <a:gdLst/>
            <a:ahLst/>
            <a:cxnLst/>
            <a:rect l="l" t="t" r="r" b="b"/>
            <a:pathLst>
              <a:path w="0" h="48260">
                <a:moveTo>
                  <a:pt x="0" y="0"/>
                </a:moveTo>
                <a:lnTo>
                  <a:pt x="0" y="48213"/>
                </a:lnTo>
              </a:path>
            </a:pathLst>
          </a:custGeom>
          <a:ln w="6854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8714557" y="3843228"/>
            <a:ext cx="5715" cy="0"/>
          </a:xfrm>
          <a:custGeom>
            <a:avLst/>
            <a:gdLst/>
            <a:ahLst/>
            <a:cxnLst/>
            <a:rect l="l" t="t" r="r" b="b"/>
            <a:pathLst>
              <a:path w="5715" h="0">
                <a:moveTo>
                  <a:pt x="0" y="0"/>
                </a:moveTo>
                <a:lnTo>
                  <a:pt x="5383" y="0"/>
                </a:lnTo>
              </a:path>
            </a:pathLst>
          </a:custGeom>
          <a:ln w="4902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8715609" y="3829497"/>
            <a:ext cx="0" cy="60325"/>
          </a:xfrm>
          <a:custGeom>
            <a:avLst/>
            <a:gdLst/>
            <a:ahLst/>
            <a:cxnLst/>
            <a:rect l="l" t="t" r="r" b="b"/>
            <a:pathLst>
              <a:path w="0" h="60325">
                <a:moveTo>
                  <a:pt x="0" y="0"/>
                </a:moveTo>
                <a:lnTo>
                  <a:pt x="0" y="59932"/>
                </a:lnTo>
              </a:path>
            </a:pathLst>
          </a:custGeom>
          <a:ln w="7185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8714189" y="3843737"/>
            <a:ext cx="5080" cy="0"/>
          </a:xfrm>
          <a:custGeom>
            <a:avLst/>
            <a:gdLst/>
            <a:ahLst/>
            <a:cxnLst/>
            <a:rect l="l" t="t" r="r" b="b"/>
            <a:pathLst>
              <a:path w="5079" h="0">
                <a:moveTo>
                  <a:pt x="0" y="0"/>
                </a:moveTo>
                <a:lnTo>
                  <a:pt x="5016" y="0"/>
                </a:lnTo>
              </a:path>
            </a:pathLst>
          </a:custGeom>
          <a:ln w="9131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8713068" y="3818212"/>
            <a:ext cx="0" cy="72390"/>
          </a:xfrm>
          <a:custGeom>
            <a:avLst/>
            <a:gdLst/>
            <a:ahLst/>
            <a:cxnLst/>
            <a:rect l="l" t="t" r="r" b="b"/>
            <a:pathLst>
              <a:path w="0" h="72389">
                <a:moveTo>
                  <a:pt x="0" y="0"/>
                </a:moveTo>
                <a:lnTo>
                  <a:pt x="0" y="72022"/>
                </a:lnTo>
              </a:path>
            </a:pathLst>
          </a:custGeom>
          <a:ln w="7187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8710531" y="3813586"/>
            <a:ext cx="0" cy="76835"/>
          </a:xfrm>
          <a:custGeom>
            <a:avLst/>
            <a:gdLst/>
            <a:ahLst/>
            <a:cxnLst/>
            <a:rect l="l" t="t" r="r" b="b"/>
            <a:pathLst>
              <a:path w="0" h="76835">
                <a:moveTo>
                  <a:pt x="0" y="0"/>
                </a:moveTo>
                <a:lnTo>
                  <a:pt x="0" y="76647"/>
                </a:lnTo>
              </a:path>
            </a:pathLst>
          </a:custGeom>
          <a:ln w="7187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8708174" y="3810400"/>
            <a:ext cx="0" cy="80010"/>
          </a:xfrm>
          <a:custGeom>
            <a:avLst/>
            <a:gdLst/>
            <a:ahLst/>
            <a:cxnLst/>
            <a:rect l="l" t="t" r="r" b="b"/>
            <a:pathLst>
              <a:path w="0" h="80010">
                <a:moveTo>
                  <a:pt x="0" y="0"/>
                </a:moveTo>
                <a:lnTo>
                  <a:pt x="0" y="79833"/>
                </a:lnTo>
              </a:path>
            </a:pathLst>
          </a:custGeom>
          <a:ln w="682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8705817" y="3806690"/>
            <a:ext cx="0" cy="83820"/>
          </a:xfrm>
          <a:custGeom>
            <a:avLst/>
            <a:gdLst/>
            <a:ahLst/>
            <a:cxnLst/>
            <a:rect l="l" t="t" r="r" b="b"/>
            <a:pathLst>
              <a:path w="0" h="83820">
                <a:moveTo>
                  <a:pt x="0" y="0"/>
                </a:moveTo>
                <a:lnTo>
                  <a:pt x="0" y="83542"/>
                </a:lnTo>
              </a:path>
            </a:pathLst>
          </a:custGeom>
          <a:ln w="7187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8703278" y="3802969"/>
            <a:ext cx="0" cy="87630"/>
          </a:xfrm>
          <a:custGeom>
            <a:avLst/>
            <a:gdLst/>
            <a:ahLst/>
            <a:cxnLst/>
            <a:rect l="l" t="t" r="r" b="b"/>
            <a:pathLst>
              <a:path w="0" h="87629">
                <a:moveTo>
                  <a:pt x="0" y="0"/>
                </a:moveTo>
                <a:lnTo>
                  <a:pt x="0" y="87262"/>
                </a:lnTo>
              </a:path>
            </a:pathLst>
          </a:custGeom>
          <a:ln w="7188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8700906" y="3799781"/>
            <a:ext cx="0" cy="90805"/>
          </a:xfrm>
          <a:custGeom>
            <a:avLst/>
            <a:gdLst/>
            <a:ahLst/>
            <a:cxnLst/>
            <a:rect l="l" t="t" r="r" b="b"/>
            <a:pathLst>
              <a:path w="0" h="90804">
                <a:moveTo>
                  <a:pt x="0" y="0"/>
                </a:moveTo>
                <a:lnTo>
                  <a:pt x="0" y="90450"/>
                </a:lnTo>
              </a:path>
            </a:pathLst>
          </a:custGeom>
          <a:ln w="6855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8694906" y="3788895"/>
            <a:ext cx="0" cy="101600"/>
          </a:xfrm>
          <a:custGeom>
            <a:avLst/>
            <a:gdLst/>
            <a:ahLst/>
            <a:cxnLst/>
            <a:rect l="l" t="t" r="r" b="b"/>
            <a:pathLst>
              <a:path w="0" h="101600">
                <a:moveTo>
                  <a:pt x="0" y="0"/>
                </a:moveTo>
                <a:lnTo>
                  <a:pt x="0" y="101336"/>
                </a:lnTo>
              </a:path>
            </a:pathLst>
          </a:custGeom>
          <a:ln w="14442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8696359" y="3793914"/>
            <a:ext cx="0" cy="96520"/>
          </a:xfrm>
          <a:custGeom>
            <a:avLst/>
            <a:gdLst/>
            <a:ahLst/>
            <a:cxnLst/>
            <a:rect l="l" t="t" r="r" b="b"/>
            <a:pathLst>
              <a:path w="0" h="96520">
                <a:moveTo>
                  <a:pt x="0" y="0"/>
                </a:moveTo>
                <a:lnTo>
                  <a:pt x="0" y="96317"/>
                </a:lnTo>
              </a:path>
            </a:pathLst>
          </a:custGeom>
          <a:ln w="7188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8694004" y="3791732"/>
            <a:ext cx="0" cy="99060"/>
          </a:xfrm>
          <a:custGeom>
            <a:avLst/>
            <a:gdLst/>
            <a:ahLst/>
            <a:cxnLst/>
            <a:rect l="l" t="t" r="r" b="b"/>
            <a:pathLst>
              <a:path w="0" h="99060">
                <a:moveTo>
                  <a:pt x="0" y="0"/>
                </a:moveTo>
                <a:lnTo>
                  <a:pt x="0" y="98500"/>
                </a:lnTo>
              </a:path>
            </a:pathLst>
          </a:custGeom>
          <a:ln w="6821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8691644" y="3789209"/>
            <a:ext cx="0" cy="101600"/>
          </a:xfrm>
          <a:custGeom>
            <a:avLst/>
            <a:gdLst/>
            <a:ahLst/>
            <a:cxnLst/>
            <a:rect l="l" t="t" r="r" b="b"/>
            <a:pathLst>
              <a:path w="0" h="101600">
                <a:moveTo>
                  <a:pt x="0" y="0"/>
                </a:moveTo>
                <a:lnTo>
                  <a:pt x="0" y="101024"/>
                </a:lnTo>
              </a:path>
            </a:pathLst>
          </a:custGeom>
          <a:ln w="718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8689290" y="3840625"/>
            <a:ext cx="0" cy="50165"/>
          </a:xfrm>
          <a:custGeom>
            <a:avLst/>
            <a:gdLst/>
            <a:ahLst/>
            <a:cxnLst/>
            <a:rect l="l" t="t" r="r" b="b"/>
            <a:pathLst>
              <a:path w="0" h="50164">
                <a:moveTo>
                  <a:pt x="0" y="0"/>
                </a:moveTo>
                <a:lnTo>
                  <a:pt x="0" y="49606"/>
                </a:lnTo>
              </a:path>
            </a:pathLst>
          </a:custGeom>
          <a:ln w="6820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8687317" y="3793592"/>
            <a:ext cx="5080" cy="0"/>
          </a:xfrm>
          <a:custGeom>
            <a:avLst/>
            <a:gdLst/>
            <a:ahLst/>
            <a:cxnLst/>
            <a:rect l="l" t="t" r="r" b="b"/>
            <a:pathLst>
              <a:path w="5079" h="0">
                <a:moveTo>
                  <a:pt x="0" y="0"/>
                </a:moveTo>
                <a:lnTo>
                  <a:pt x="5016" y="0"/>
                </a:lnTo>
              </a:path>
            </a:pathLst>
          </a:custGeom>
          <a:ln w="9994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8686951" y="3792756"/>
            <a:ext cx="5080" cy="0"/>
          </a:xfrm>
          <a:custGeom>
            <a:avLst/>
            <a:gdLst/>
            <a:ahLst/>
            <a:cxnLst/>
            <a:rect l="l" t="t" r="r" b="b"/>
            <a:pathLst>
              <a:path w="5079" h="0">
                <a:moveTo>
                  <a:pt x="0" y="0"/>
                </a:moveTo>
                <a:lnTo>
                  <a:pt x="5016" y="0"/>
                </a:lnTo>
              </a:path>
            </a:pathLst>
          </a:custGeom>
          <a:ln w="8928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8686582" y="3791915"/>
            <a:ext cx="5080" cy="0"/>
          </a:xfrm>
          <a:custGeom>
            <a:avLst/>
            <a:gdLst/>
            <a:ahLst/>
            <a:cxnLst/>
            <a:rect l="l" t="t" r="r" b="b"/>
            <a:pathLst>
              <a:path w="5079" h="0">
                <a:moveTo>
                  <a:pt x="0" y="0"/>
                </a:moveTo>
                <a:lnTo>
                  <a:pt x="5016" y="0"/>
                </a:lnTo>
              </a:path>
            </a:pathLst>
          </a:custGeom>
          <a:ln w="7874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8686214" y="3791135"/>
            <a:ext cx="5080" cy="0"/>
          </a:xfrm>
          <a:custGeom>
            <a:avLst/>
            <a:gdLst/>
            <a:ahLst/>
            <a:cxnLst/>
            <a:rect l="l" t="t" r="r" b="b"/>
            <a:pathLst>
              <a:path w="5079" h="0">
                <a:moveTo>
                  <a:pt x="0" y="0"/>
                </a:moveTo>
                <a:lnTo>
                  <a:pt x="5016" y="0"/>
                </a:lnTo>
              </a:path>
            </a:pathLst>
          </a:custGeom>
          <a:ln w="6921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8685880" y="3790661"/>
            <a:ext cx="5080" cy="0"/>
          </a:xfrm>
          <a:custGeom>
            <a:avLst/>
            <a:gdLst/>
            <a:ahLst/>
            <a:cxnLst/>
            <a:rect l="l" t="t" r="r" b="b"/>
            <a:pathLst>
              <a:path w="5079" h="0">
                <a:moveTo>
                  <a:pt x="0" y="0"/>
                </a:moveTo>
                <a:lnTo>
                  <a:pt x="5016" y="0"/>
                </a:lnTo>
              </a:path>
            </a:pathLst>
          </a:custGeom>
          <a:ln w="6565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8687100" y="3842899"/>
            <a:ext cx="0" cy="47625"/>
          </a:xfrm>
          <a:custGeom>
            <a:avLst/>
            <a:gdLst/>
            <a:ahLst/>
            <a:cxnLst/>
            <a:rect l="l" t="t" r="r" b="b"/>
            <a:pathLst>
              <a:path w="0" h="47625">
                <a:moveTo>
                  <a:pt x="0" y="0"/>
                </a:moveTo>
                <a:lnTo>
                  <a:pt x="0" y="47332"/>
                </a:lnTo>
              </a:path>
            </a:pathLst>
          </a:custGeom>
          <a:ln w="6852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8685512" y="3790177"/>
            <a:ext cx="5080" cy="0"/>
          </a:xfrm>
          <a:custGeom>
            <a:avLst/>
            <a:gdLst/>
            <a:ahLst/>
            <a:cxnLst/>
            <a:rect l="l" t="t" r="r" b="b"/>
            <a:pathLst>
              <a:path w="5079" h="0">
                <a:moveTo>
                  <a:pt x="0" y="0"/>
                </a:moveTo>
                <a:lnTo>
                  <a:pt x="5016" y="0"/>
                </a:lnTo>
              </a:path>
            </a:pathLst>
          </a:custGeom>
          <a:ln w="622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8685145" y="3789697"/>
            <a:ext cx="5080" cy="0"/>
          </a:xfrm>
          <a:custGeom>
            <a:avLst/>
            <a:gdLst/>
            <a:ahLst/>
            <a:cxnLst/>
            <a:rect l="l" t="t" r="r" b="b"/>
            <a:pathLst>
              <a:path w="5079" h="0">
                <a:moveTo>
                  <a:pt x="0" y="0"/>
                </a:moveTo>
                <a:lnTo>
                  <a:pt x="5016" y="0"/>
                </a:lnTo>
              </a:path>
            </a:pathLst>
          </a:custGeom>
          <a:ln w="5880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8684776" y="3789220"/>
            <a:ext cx="5080" cy="0"/>
          </a:xfrm>
          <a:custGeom>
            <a:avLst/>
            <a:gdLst/>
            <a:ahLst/>
            <a:cxnLst/>
            <a:rect l="l" t="t" r="r" b="b"/>
            <a:pathLst>
              <a:path w="5079" h="0">
                <a:moveTo>
                  <a:pt x="0" y="0"/>
                </a:moveTo>
                <a:lnTo>
                  <a:pt x="5016" y="0"/>
                </a:lnTo>
              </a:path>
            </a:pathLst>
          </a:custGeom>
          <a:ln w="5524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8684410" y="3788742"/>
            <a:ext cx="5080" cy="0"/>
          </a:xfrm>
          <a:custGeom>
            <a:avLst/>
            <a:gdLst/>
            <a:ahLst/>
            <a:cxnLst/>
            <a:rect l="l" t="t" r="r" b="b"/>
            <a:pathLst>
              <a:path w="5079" h="0">
                <a:moveTo>
                  <a:pt x="0" y="0"/>
                </a:moveTo>
                <a:lnTo>
                  <a:pt x="5016" y="0"/>
                </a:lnTo>
              </a:path>
            </a:pathLst>
          </a:custGeom>
          <a:ln w="5168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8681870" y="3787348"/>
            <a:ext cx="7620" cy="0"/>
          </a:xfrm>
          <a:custGeom>
            <a:avLst/>
            <a:gdLst/>
            <a:ahLst/>
            <a:cxnLst/>
            <a:rect l="l" t="t" r="r" b="b"/>
            <a:pathLst>
              <a:path w="7620" h="0">
                <a:moveTo>
                  <a:pt x="0" y="0"/>
                </a:moveTo>
                <a:lnTo>
                  <a:pt x="7188" y="0"/>
                </a:lnTo>
              </a:path>
            </a:pathLst>
          </a:custGeom>
          <a:ln w="6654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8684727" y="3845159"/>
            <a:ext cx="0" cy="45085"/>
          </a:xfrm>
          <a:custGeom>
            <a:avLst/>
            <a:gdLst/>
            <a:ahLst/>
            <a:cxnLst/>
            <a:rect l="l" t="t" r="r" b="b"/>
            <a:pathLst>
              <a:path w="0" h="45085">
                <a:moveTo>
                  <a:pt x="0" y="0"/>
                </a:moveTo>
                <a:lnTo>
                  <a:pt x="0" y="45072"/>
                </a:lnTo>
              </a:path>
            </a:pathLst>
          </a:custGeom>
          <a:ln w="7187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8650619" y="3784545"/>
            <a:ext cx="36195" cy="0"/>
          </a:xfrm>
          <a:custGeom>
            <a:avLst/>
            <a:gdLst/>
            <a:ahLst/>
            <a:cxnLst/>
            <a:rect l="l" t="t" r="r" b="b"/>
            <a:pathLst>
              <a:path w="36195" h="0">
                <a:moveTo>
                  <a:pt x="0" y="0"/>
                </a:moveTo>
                <a:lnTo>
                  <a:pt x="35899" y="0"/>
                </a:lnTo>
              </a:path>
            </a:pathLst>
          </a:custGeom>
          <a:ln w="3505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8682187" y="3848398"/>
            <a:ext cx="0" cy="41910"/>
          </a:xfrm>
          <a:custGeom>
            <a:avLst/>
            <a:gdLst/>
            <a:ahLst/>
            <a:cxnLst/>
            <a:rect l="l" t="t" r="r" b="b"/>
            <a:pathLst>
              <a:path w="0" h="41910">
                <a:moveTo>
                  <a:pt x="0" y="0"/>
                </a:moveTo>
                <a:lnTo>
                  <a:pt x="0" y="41833"/>
                </a:lnTo>
              </a:path>
            </a:pathLst>
          </a:custGeom>
          <a:ln w="7187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8649917" y="3783065"/>
            <a:ext cx="35560" cy="0"/>
          </a:xfrm>
          <a:custGeom>
            <a:avLst/>
            <a:gdLst/>
            <a:ahLst/>
            <a:cxnLst/>
            <a:rect l="l" t="t" r="r" b="b"/>
            <a:pathLst>
              <a:path w="35559" h="0">
                <a:moveTo>
                  <a:pt x="0" y="0"/>
                </a:moveTo>
                <a:lnTo>
                  <a:pt x="35162" y="0"/>
                </a:lnTo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8675669" y="3854404"/>
            <a:ext cx="0" cy="36195"/>
          </a:xfrm>
          <a:custGeom>
            <a:avLst/>
            <a:gdLst/>
            <a:ahLst/>
            <a:cxnLst/>
            <a:rect l="l" t="t" r="r" b="b"/>
            <a:pathLst>
              <a:path w="0" h="36195">
                <a:moveTo>
                  <a:pt x="0" y="0"/>
                </a:moveTo>
                <a:lnTo>
                  <a:pt x="0" y="35827"/>
                </a:lnTo>
              </a:path>
            </a:pathLst>
          </a:custGeom>
          <a:ln w="718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8673297" y="3828204"/>
            <a:ext cx="0" cy="62230"/>
          </a:xfrm>
          <a:custGeom>
            <a:avLst/>
            <a:gdLst/>
            <a:ahLst/>
            <a:cxnLst/>
            <a:rect l="l" t="t" r="r" b="b"/>
            <a:pathLst>
              <a:path w="0" h="62229">
                <a:moveTo>
                  <a:pt x="0" y="0"/>
                </a:moveTo>
                <a:lnTo>
                  <a:pt x="0" y="62027"/>
                </a:lnTo>
              </a:path>
            </a:pathLst>
          </a:custGeom>
          <a:ln w="685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8671111" y="3816343"/>
            <a:ext cx="0" cy="73025"/>
          </a:xfrm>
          <a:custGeom>
            <a:avLst/>
            <a:gdLst/>
            <a:ahLst/>
            <a:cxnLst/>
            <a:rect l="l" t="t" r="r" b="b"/>
            <a:pathLst>
              <a:path w="0" h="73025">
                <a:moveTo>
                  <a:pt x="0" y="0"/>
                </a:moveTo>
                <a:lnTo>
                  <a:pt x="0" y="73034"/>
                </a:lnTo>
              </a:path>
            </a:pathLst>
          </a:custGeom>
          <a:ln w="6822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8666212" y="3797561"/>
            <a:ext cx="0" cy="89535"/>
          </a:xfrm>
          <a:custGeom>
            <a:avLst/>
            <a:gdLst/>
            <a:ahLst/>
            <a:cxnLst/>
            <a:rect l="l" t="t" r="r" b="b"/>
            <a:pathLst>
              <a:path w="0" h="89535">
                <a:moveTo>
                  <a:pt x="0" y="0"/>
                </a:moveTo>
                <a:lnTo>
                  <a:pt x="0" y="89446"/>
                </a:lnTo>
              </a:path>
            </a:pathLst>
          </a:custGeom>
          <a:ln w="12270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8664040" y="3794408"/>
            <a:ext cx="0" cy="90805"/>
          </a:xfrm>
          <a:custGeom>
            <a:avLst/>
            <a:gdLst/>
            <a:ahLst/>
            <a:cxnLst/>
            <a:rect l="l" t="t" r="r" b="b"/>
            <a:pathLst>
              <a:path w="0" h="90804">
                <a:moveTo>
                  <a:pt x="0" y="0"/>
                </a:moveTo>
                <a:lnTo>
                  <a:pt x="0" y="90225"/>
                </a:lnTo>
              </a:path>
            </a:pathLst>
          </a:custGeom>
          <a:ln w="12267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/>
          <p:nvPr/>
        </p:nvSpPr>
        <p:spPr>
          <a:xfrm>
            <a:off x="8664040" y="3798102"/>
            <a:ext cx="0" cy="83820"/>
          </a:xfrm>
          <a:custGeom>
            <a:avLst/>
            <a:gdLst/>
            <a:ahLst/>
            <a:cxnLst/>
            <a:rect l="l" t="t" r="r" b="b"/>
            <a:pathLst>
              <a:path w="0" h="83820">
                <a:moveTo>
                  <a:pt x="0" y="0"/>
                </a:moveTo>
                <a:lnTo>
                  <a:pt x="0" y="83766"/>
                </a:lnTo>
              </a:path>
            </a:pathLst>
          </a:custGeom>
          <a:ln w="7188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/>
          <p:nvPr/>
        </p:nvSpPr>
        <p:spPr>
          <a:xfrm>
            <a:off x="8661685" y="3794926"/>
            <a:ext cx="0" cy="84455"/>
          </a:xfrm>
          <a:custGeom>
            <a:avLst/>
            <a:gdLst/>
            <a:ahLst/>
            <a:cxnLst/>
            <a:rect l="l" t="t" r="r" b="b"/>
            <a:pathLst>
              <a:path w="0" h="84454">
                <a:moveTo>
                  <a:pt x="0" y="0"/>
                </a:moveTo>
                <a:lnTo>
                  <a:pt x="0" y="84175"/>
                </a:lnTo>
              </a:path>
            </a:pathLst>
          </a:custGeom>
          <a:ln w="682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/>
          <p:nvPr/>
        </p:nvSpPr>
        <p:spPr>
          <a:xfrm>
            <a:off x="8659326" y="3793345"/>
            <a:ext cx="0" cy="83820"/>
          </a:xfrm>
          <a:custGeom>
            <a:avLst/>
            <a:gdLst/>
            <a:ahLst/>
            <a:cxnLst/>
            <a:rect l="l" t="t" r="r" b="b"/>
            <a:pathLst>
              <a:path w="0" h="83820">
                <a:moveTo>
                  <a:pt x="0" y="0"/>
                </a:moveTo>
                <a:lnTo>
                  <a:pt x="0" y="83295"/>
                </a:lnTo>
              </a:path>
            </a:pathLst>
          </a:custGeom>
          <a:ln w="7187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/>
          <p:nvPr/>
        </p:nvSpPr>
        <p:spPr>
          <a:xfrm>
            <a:off x="8656802" y="3797772"/>
            <a:ext cx="5080" cy="0"/>
          </a:xfrm>
          <a:custGeom>
            <a:avLst/>
            <a:gdLst/>
            <a:ahLst/>
            <a:cxnLst/>
            <a:rect l="l" t="t" r="r" b="b"/>
            <a:pathLst>
              <a:path w="5079" h="0">
                <a:moveTo>
                  <a:pt x="0" y="0"/>
                </a:moveTo>
                <a:lnTo>
                  <a:pt x="5016" y="0"/>
                </a:lnTo>
              </a:path>
            </a:pathLst>
          </a:custGeom>
          <a:ln w="9918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/>
          <p:nvPr/>
        </p:nvSpPr>
        <p:spPr>
          <a:xfrm>
            <a:off x="8656434" y="3797000"/>
            <a:ext cx="5080" cy="0"/>
          </a:xfrm>
          <a:custGeom>
            <a:avLst/>
            <a:gdLst/>
            <a:ahLst/>
            <a:cxnLst/>
            <a:rect l="l" t="t" r="r" b="b"/>
            <a:pathLst>
              <a:path w="5079" h="0">
                <a:moveTo>
                  <a:pt x="0" y="0"/>
                </a:moveTo>
                <a:lnTo>
                  <a:pt x="5016" y="0"/>
                </a:lnTo>
              </a:path>
            </a:pathLst>
          </a:custGeom>
          <a:ln w="9410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8" name="object 138"/>
          <p:cNvSpPr/>
          <p:nvPr/>
        </p:nvSpPr>
        <p:spPr>
          <a:xfrm>
            <a:off x="8656066" y="3796217"/>
            <a:ext cx="5080" cy="0"/>
          </a:xfrm>
          <a:custGeom>
            <a:avLst/>
            <a:gdLst/>
            <a:ahLst/>
            <a:cxnLst/>
            <a:rect l="l" t="t" r="r" b="b"/>
            <a:pathLst>
              <a:path w="5079" h="0">
                <a:moveTo>
                  <a:pt x="0" y="0"/>
                </a:moveTo>
                <a:lnTo>
                  <a:pt x="5016" y="0"/>
                </a:lnTo>
              </a:path>
            </a:pathLst>
          </a:custGeom>
          <a:ln w="8915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8655732" y="3795445"/>
            <a:ext cx="5080" cy="0"/>
          </a:xfrm>
          <a:custGeom>
            <a:avLst/>
            <a:gdLst/>
            <a:ahLst/>
            <a:cxnLst/>
            <a:rect l="l" t="t" r="r" b="b"/>
            <a:pathLst>
              <a:path w="5079" h="0">
                <a:moveTo>
                  <a:pt x="0" y="0"/>
                </a:moveTo>
                <a:lnTo>
                  <a:pt x="5016" y="0"/>
                </a:lnTo>
              </a:path>
            </a:pathLst>
          </a:custGeom>
          <a:ln w="8407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0" name="object 140"/>
          <p:cNvSpPr/>
          <p:nvPr/>
        </p:nvSpPr>
        <p:spPr>
          <a:xfrm>
            <a:off x="8656954" y="3843987"/>
            <a:ext cx="0" cy="26034"/>
          </a:xfrm>
          <a:custGeom>
            <a:avLst/>
            <a:gdLst/>
            <a:ahLst/>
            <a:cxnLst/>
            <a:rect l="l" t="t" r="r" b="b"/>
            <a:pathLst>
              <a:path w="0" h="26035">
                <a:moveTo>
                  <a:pt x="0" y="0"/>
                </a:moveTo>
                <a:lnTo>
                  <a:pt x="0" y="25768"/>
                </a:lnTo>
              </a:path>
            </a:pathLst>
          </a:custGeom>
          <a:ln w="6854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1" name="object 141"/>
          <p:cNvSpPr/>
          <p:nvPr/>
        </p:nvSpPr>
        <p:spPr>
          <a:xfrm>
            <a:off x="8655364" y="3794667"/>
            <a:ext cx="5080" cy="0"/>
          </a:xfrm>
          <a:custGeom>
            <a:avLst/>
            <a:gdLst/>
            <a:ahLst/>
            <a:cxnLst/>
            <a:rect l="l" t="t" r="r" b="b"/>
            <a:pathLst>
              <a:path w="5079" h="0">
                <a:moveTo>
                  <a:pt x="0" y="0"/>
                </a:moveTo>
                <a:lnTo>
                  <a:pt x="5016" y="0"/>
                </a:lnTo>
              </a:path>
            </a:pathLst>
          </a:custGeom>
          <a:ln w="7912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2" name="object 142"/>
          <p:cNvSpPr/>
          <p:nvPr/>
        </p:nvSpPr>
        <p:spPr>
          <a:xfrm>
            <a:off x="8654998" y="3793886"/>
            <a:ext cx="5080" cy="0"/>
          </a:xfrm>
          <a:custGeom>
            <a:avLst/>
            <a:gdLst/>
            <a:ahLst/>
            <a:cxnLst/>
            <a:rect l="l" t="t" r="r" b="b"/>
            <a:pathLst>
              <a:path w="5079" h="0">
                <a:moveTo>
                  <a:pt x="0" y="0"/>
                </a:moveTo>
                <a:lnTo>
                  <a:pt x="5016" y="0"/>
                </a:lnTo>
              </a:path>
            </a:pathLst>
          </a:custGeom>
          <a:ln w="74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3" name="object 143"/>
          <p:cNvSpPr/>
          <p:nvPr/>
        </p:nvSpPr>
        <p:spPr>
          <a:xfrm>
            <a:off x="8654629" y="3793114"/>
            <a:ext cx="5080" cy="0"/>
          </a:xfrm>
          <a:custGeom>
            <a:avLst/>
            <a:gdLst/>
            <a:ahLst/>
            <a:cxnLst/>
            <a:rect l="l" t="t" r="r" b="b"/>
            <a:pathLst>
              <a:path w="5079" h="0">
                <a:moveTo>
                  <a:pt x="0" y="0"/>
                </a:moveTo>
                <a:lnTo>
                  <a:pt x="5016" y="0"/>
                </a:lnTo>
              </a:path>
            </a:pathLst>
          </a:custGeom>
          <a:ln w="6908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4" name="object 144"/>
          <p:cNvSpPr/>
          <p:nvPr/>
        </p:nvSpPr>
        <p:spPr>
          <a:xfrm>
            <a:off x="8654262" y="3792335"/>
            <a:ext cx="5080" cy="0"/>
          </a:xfrm>
          <a:custGeom>
            <a:avLst/>
            <a:gdLst/>
            <a:ahLst/>
            <a:cxnLst/>
            <a:rect l="l" t="t" r="r" b="b"/>
            <a:pathLst>
              <a:path w="5079" h="0">
                <a:moveTo>
                  <a:pt x="0" y="0"/>
                </a:moveTo>
                <a:lnTo>
                  <a:pt x="5016" y="0"/>
                </a:lnTo>
              </a:path>
            </a:pathLst>
          </a:custGeom>
          <a:ln w="641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5" name="object 145"/>
          <p:cNvSpPr/>
          <p:nvPr/>
        </p:nvSpPr>
        <p:spPr>
          <a:xfrm>
            <a:off x="8653895" y="3791556"/>
            <a:ext cx="5080" cy="0"/>
          </a:xfrm>
          <a:custGeom>
            <a:avLst/>
            <a:gdLst/>
            <a:ahLst/>
            <a:cxnLst/>
            <a:rect l="l" t="t" r="r" b="b"/>
            <a:pathLst>
              <a:path w="5079" h="0">
                <a:moveTo>
                  <a:pt x="0" y="0"/>
                </a:moveTo>
                <a:lnTo>
                  <a:pt x="5016" y="0"/>
                </a:lnTo>
              </a:path>
            </a:pathLst>
          </a:custGeom>
          <a:ln w="5918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6" name="object 146"/>
          <p:cNvSpPr/>
          <p:nvPr/>
        </p:nvSpPr>
        <p:spPr>
          <a:xfrm>
            <a:off x="8653527" y="3790782"/>
            <a:ext cx="5080" cy="0"/>
          </a:xfrm>
          <a:custGeom>
            <a:avLst/>
            <a:gdLst/>
            <a:ahLst/>
            <a:cxnLst/>
            <a:rect l="l" t="t" r="r" b="b"/>
            <a:pathLst>
              <a:path w="5079" h="0">
                <a:moveTo>
                  <a:pt x="0" y="0"/>
                </a:moveTo>
                <a:lnTo>
                  <a:pt x="5016" y="0"/>
                </a:lnTo>
              </a:path>
            </a:pathLst>
          </a:custGeom>
          <a:ln w="5410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7" name="object 147"/>
          <p:cNvSpPr/>
          <p:nvPr/>
        </p:nvSpPr>
        <p:spPr>
          <a:xfrm>
            <a:off x="8655667" y="3853802"/>
            <a:ext cx="0" cy="10160"/>
          </a:xfrm>
          <a:custGeom>
            <a:avLst/>
            <a:gdLst/>
            <a:ahLst/>
            <a:cxnLst/>
            <a:rect l="l" t="t" r="r" b="b"/>
            <a:pathLst>
              <a:path w="0" h="10160">
                <a:moveTo>
                  <a:pt x="0" y="10058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" name="object 148"/>
          <p:cNvSpPr/>
          <p:nvPr/>
        </p:nvSpPr>
        <p:spPr>
          <a:xfrm>
            <a:off x="8651355" y="3788686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19" y="0"/>
                </a:lnTo>
              </a:path>
            </a:pathLst>
          </a:custGeom>
          <a:ln w="7550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9" name="object 149"/>
          <p:cNvSpPr/>
          <p:nvPr/>
        </p:nvSpPr>
        <p:spPr>
          <a:xfrm>
            <a:off x="8652825" y="3859156"/>
            <a:ext cx="5080" cy="0"/>
          </a:xfrm>
          <a:custGeom>
            <a:avLst/>
            <a:gdLst/>
            <a:ahLst/>
            <a:cxnLst/>
            <a:rect l="l" t="t" r="r" b="b"/>
            <a:pathLst>
              <a:path w="5079" h="0">
                <a:moveTo>
                  <a:pt x="0" y="0"/>
                </a:moveTo>
                <a:lnTo>
                  <a:pt x="5016" y="0"/>
                </a:lnTo>
              </a:path>
            </a:pathLst>
          </a:custGeom>
          <a:ln w="7442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0" name="object 150"/>
          <p:cNvSpPr/>
          <p:nvPr/>
        </p:nvSpPr>
        <p:spPr>
          <a:xfrm>
            <a:off x="8652091" y="3859483"/>
            <a:ext cx="5715" cy="0"/>
          </a:xfrm>
          <a:custGeom>
            <a:avLst/>
            <a:gdLst/>
            <a:ahLst/>
            <a:cxnLst/>
            <a:rect l="l" t="t" r="r" b="b"/>
            <a:pathLst>
              <a:path w="5715" h="0">
                <a:moveTo>
                  <a:pt x="0" y="0"/>
                </a:moveTo>
                <a:lnTo>
                  <a:pt x="5383" y="0"/>
                </a:lnTo>
              </a:path>
            </a:pathLst>
          </a:custGeom>
          <a:ln w="482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1" name="object 151"/>
          <p:cNvSpPr/>
          <p:nvPr/>
        </p:nvSpPr>
        <p:spPr>
          <a:xfrm>
            <a:off x="8743506" y="4033373"/>
            <a:ext cx="43815" cy="73660"/>
          </a:xfrm>
          <a:custGeom>
            <a:avLst/>
            <a:gdLst/>
            <a:ahLst/>
            <a:cxnLst/>
            <a:rect l="l" t="t" r="r" b="b"/>
            <a:pathLst>
              <a:path w="43815" h="73660">
                <a:moveTo>
                  <a:pt x="28308" y="0"/>
                </a:moveTo>
                <a:lnTo>
                  <a:pt x="14935" y="0"/>
                </a:lnTo>
                <a:lnTo>
                  <a:pt x="4140" y="7861"/>
                </a:lnTo>
                <a:lnTo>
                  <a:pt x="0" y="20561"/>
                </a:lnTo>
                <a:lnTo>
                  <a:pt x="0" y="73228"/>
                </a:lnTo>
                <a:lnTo>
                  <a:pt x="43243" y="73228"/>
                </a:lnTo>
                <a:lnTo>
                  <a:pt x="43243" y="20561"/>
                </a:lnTo>
                <a:lnTo>
                  <a:pt x="39103" y="7861"/>
                </a:lnTo>
                <a:lnTo>
                  <a:pt x="2830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2" name="object 152"/>
          <p:cNvSpPr/>
          <p:nvPr/>
        </p:nvSpPr>
        <p:spPr>
          <a:xfrm>
            <a:off x="8743532" y="4106602"/>
            <a:ext cx="66675" cy="0"/>
          </a:xfrm>
          <a:custGeom>
            <a:avLst/>
            <a:gdLst/>
            <a:ahLst/>
            <a:cxnLst/>
            <a:rect l="l" t="t" r="r" b="b"/>
            <a:pathLst>
              <a:path w="66675" h="0">
                <a:moveTo>
                  <a:pt x="0" y="0"/>
                </a:moveTo>
                <a:lnTo>
                  <a:pt x="66078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3" name="object 153"/>
          <p:cNvSpPr/>
          <p:nvPr/>
        </p:nvSpPr>
        <p:spPr>
          <a:xfrm>
            <a:off x="8743536" y="4053935"/>
            <a:ext cx="0" cy="52705"/>
          </a:xfrm>
          <a:custGeom>
            <a:avLst/>
            <a:gdLst/>
            <a:ahLst/>
            <a:cxnLst/>
            <a:rect l="l" t="t" r="r" b="b"/>
            <a:pathLst>
              <a:path w="0" h="52704">
                <a:moveTo>
                  <a:pt x="0" y="52666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4" name="object 154"/>
          <p:cNvSpPr/>
          <p:nvPr/>
        </p:nvSpPr>
        <p:spPr>
          <a:xfrm>
            <a:off x="8743536" y="4041235"/>
            <a:ext cx="4445" cy="12700"/>
          </a:xfrm>
          <a:custGeom>
            <a:avLst/>
            <a:gdLst/>
            <a:ahLst/>
            <a:cxnLst/>
            <a:rect l="l" t="t" r="r" b="b"/>
            <a:pathLst>
              <a:path w="4445" h="12700">
                <a:moveTo>
                  <a:pt x="0" y="12700"/>
                </a:moveTo>
                <a:lnTo>
                  <a:pt x="4114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5" name="object 155"/>
          <p:cNvSpPr/>
          <p:nvPr/>
        </p:nvSpPr>
        <p:spPr>
          <a:xfrm>
            <a:off x="8747646" y="4033382"/>
            <a:ext cx="10795" cy="8255"/>
          </a:xfrm>
          <a:custGeom>
            <a:avLst/>
            <a:gdLst/>
            <a:ahLst/>
            <a:cxnLst/>
            <a:rect l="l" t="t" r="r" b="b"/>
            <a:pathLst>
              <a:path w="10795" h="8254">
                <a:moveTo>
                  <a:pt x="0" y="7848"/>
                </a:moveTo>
                <a:lnTo>
                  <a:pt x="10795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6" name="object 156"/>
          <p:cNvSpPr/>
          <p:nvPr/>
        </p:nvSpPr>
        <p:spPr>
          <a:xfrm>
            <a:off x="8758442" y="4033380"/>
            <a:ext cx="13970" cy="0"/>
          </a:xfrm>
          <a:custGeom>
            <a:avLst/>
            <a:gdLst/>
            <a:ahLst/>
            <a:cxnLst/>
            <a:rect l="l" t="t" r="r" b="b"/>
            <a:pathLst>
              <a:path w="13970" h="0">
                <a:moveTo>
                  <a:pt x="0" y="0"/>
                </a:moveTo>
                <a:lnTo>
                  <a:pt x="13373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7" name="object 157"/>
          <p:cNvSpPr/>
          <p:nvPr/>
        </p:nvSpPr>
        <p:spPr>
          <a:xfrm>
            <a:off x="8771811" y="4033380"/>
            <a:ext cx="10795" cy="8255"/>
          </a:xfrm>
          <a:custGeom>
            <a:avLst/>
            <a:gdLst/>
            <a:ahLst/>
            <a:cxnLst/>
            <a:rect l="l" t="t" r="r" b="b"/>
            <a:pathLst>
              <a:path w="10795" h="8254">
                <a:moveTo>
                  <a:pt x="0" y="0"/>
                </a:moveTo>
                <a:lnTo>
                  <a:pt x="10795" y="7848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8" name="object 158"/>
          <p:cNvSpPr/>
          <p:nvPr/>
        </p:nvSpPr>
        <p:spPr>
          <a:xfrm>
            <a:off x="8782606" y="4041231"/>
            <a:ext cx="4445" cy="12700"/>
          </a:xfrm>
          <a:custGeom>
            <a:avLst/>
            <a:gdLst/>
            <a:ahLst/>
            <a:cxnLst/>
            <a:rect l="l" t="t" r="r" b="b"/>
            <a:pathLst>
              <a:path w="4445" h="12700">
                <a:moveTo>
                  <a:pt x="0" y="0"/>
                </a:moveTo>
                <a:lnTo>
                  <a:pt x="4140" y="1270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9" name="object 159"/>
          <p:cNvSpPr/>
          <p:nvPr/>
        </p:nvSpPr>
        <p:spPr>
          <a:xfrm>
            <a:off x="8786750" y="4053935"/>
            <a:ext cx="0" cy="52705"/>
          </a:xfrm>
          <a:custGeom>
            <a:avLst/>
            <a:gdLst/>
            <a:ahLst/>
            <a:cxnLst/>
            <a:rect l="l" t="t" r="r" b="b"/>
            <a:pathLst>
              <a:path w="0" h="52704">
                <a:moveTo>
                  <a:pt x="0" y="0"/>
                </a:moveTo>
                <a:lnTo>
                  <a:pt x="0" y="52666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0" name="object 160"/>
          <p:cNvSpPr/>
          <p:nvPr/>
        </p:nvSpPr>
        <p:spPr>
          <a:xfrm>
            <a:off x="8552525" y="4441953"/>
            <a:ext cx="69215" cy="24130"/>
          </a:xfrm>
          <a:custGeom>
            <a:avLst/>
            <a:gdLst/>
            <a:ahLst/>
            <a:cxnLst/>
            <a:rect l="l" t="t" r="r" b="b"/>
            <a:pathLst>
              <a:path w="69215" h="24129">
                <a:moveTo>
                  <a:pt x="0" y="23583"/>
                </a:moveTo>
                <a:lnTo>
                  <a:pt x="68719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1" name="object 161"/>
          <p:cNvSpPr/>
          <p:nvPr/>
        </p:nvSpPr>
        <p:spPr>
          <a:xfrm>
            <a:off x="8607069" y="4400726"/>
            <a:ext cx="14604" cy="41275"/>
          </a:xfrm>
          <a:custGeom>
            <a:avLst/>
            <a:gdLst/>
            <a:ahLst/>
            <a:cxnLst/>
            <a:rect l="l" t="t" r="r" b="b"/>
            <a:pathLst>
              <a:path w="14604" h="41275">
                <a:moveTo>
                  <a:pt x="14173" y="41224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2" name="object 162"/>
          <p:cNvSpPr/>
          <p:nvPr/>
        </p:nvSpPr>
        <p:spPr>
          <a:xfrm>
            <a:off x="8538390" y="4400724"/>
            <a:ext cx="69215" cy="24130"/>
          </a:xfrm>
          <a:custGeom>
            <a:avLst/>
            <a:gdLst/>
            <a:ahLst/>
            <a:cxnLst/>
            <a:rect l="l" t="t" r="r" b="b"/>
            <a:pathLst>
              <a:path w="69215" h="24129">
                <a:moveTo>
                  <a:pt x="68681" y="0"/>
                </a:moveTo>
                <a:lnTo>
                  <a:pt x="0" y="23583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3" name="object 163"/>
          <p:cNvSpPr/>
          <p:nvPr/>
        </p:nvSpPr>
        <p:spPr>
          <a:xfrm>
            <a:off x="8538388" y="4424310"/>
            <a:ext cx="14604" cy="41275"/>
          </a:xfrm>
          <a:custGeom>
            <a:avLst/>
            <a:gdLst/>
            <a:ahLst/>
            <a:cxnLst/>
            <a:rect l="l" t="t" r="r" b="b"/>
            <a:pathLst>
              <a:path w="14604" h="41275">
                <a:moveTo>
                  <a:pt x="0" y="0"/>
                </a:moveTo>
                <a:lnTo>
                  <a:pt x="14135" y="41224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4" name="object 164"/>
          <p:cNvSpPr/>
          <p:nvPr/>
        </p:nvSpPr>
        <p:spPr>
          <a:xfrm>
            <a:off x="8594806" y="442504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4343" y="2184"/>
                </a:moveTo>
                <a:lnTo>
                  <a:pt x="4343" y="977"/>
                </a:lnTo>
                <a:lnTo>
                  <a:pt x="3378" y="0"/>
                </a:lnTo>
                <a:lnTo>
                  <a:pt x="2171" y="0"/>
                </a:lnTo>
                <a:lnTo>
                  <a:pt x="965" y="0"/>
                </a:lnTo>
                <a:lnTo>
                  <a:pt x="0" y="977"/>
                </a:lnTo>
                <a:lnTo>
                  <a:pt x="0" y="2184"/>
                </a:lnTo>
                <a:lnTo>
                  <a:pt x="0" y="3390"/>
                </a:lnTo>
                <a:lnTo>
                  <a:pt x="965" y="4368"/>
                </a:lnTo>
                <a:lnTo>
                  <a:pt x="2171" y="4368"/>
                </a:lnTo>
                <a:lnTo>
                  <a:pt x="3378" y="4368"/>
                </a:lnTo>
                <a:lnTo>
                  <a:pt x="4343" y="3390"/>
                </a:lnTo>
                <a:lnTo>
                  <a:pt x="4343" y="2184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5" name="object 165"/>
          <p:cNvSpPr/>
          <p:nvPr/>
        </p:nvSpPr>
        <p:spPr>
          <a:xfrm>
            <a:off x="8560444" y="443684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4381" y="2184"/>
                </a:moveTo>
                <a:lnTo>
                  <a:pt x="4381" y="977"/>
                </a:lnTo>
                <a:lnTo>
                  <a:pt x="3378" y="0"/>
                </a:lnTo>
                <a:lnTo>
                  <a:pt x="2171" y="0"/>
                </a:lnTo>
                <a:lnTo>
                  <a:pt x="977" y="0"/>
                </a:lnTo>
                <a:lnTo>
                  <a:pt x="0" y="977"/>
                </a:lnTo>
                <a:lnTo>
                  <a:pt x="0" y="2184"/>
                </a:lnTo>
                <a:lnTo>
                  <a:pt x="0" y="3390"/>
                </a:lnTo>
                <a:lnTo>
                  <a:pt x="977" y="4368"/>
                </a:lnTo>
                <a:lnTo>
                  <a:pt x="2171" y="4368"/>
                </a:lnTo>
                <a:lnTo>
                  <a:pt x="3378" y="4368"/>
                </a:lnTo>
                <a:lnTo>
                  <a:pt x="4381" y="3390"/>
                </a:lnTo>
                <a:lnTo>
                  <a:pt x="4381" y="2184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6" name="object 166"/>
          <p:cNvSpPr/>
          <p:nvPr/>
        </p:nvSpPr>
        <p:spPr>
          <a:xfrm>
            <a:off x="8577626" y="443094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4343" y="2184"/>
                </a:moveTo>
                <a:lnTo>
                  <a:pt x="4343" y="977"/>
                </a:lnTo>
                <a:lnTo>
                  <a:pt x="3378" y="0"/>
                </a:lnTo>
                <a:lnTo>
                  <a:pt x="2171" y="0"/>
                </a:lnTo>
                <a:lnTo>
                  <a:pt x="965" y="0"/>
                </a:lnTo>
                <a:lnTo>
                  <a:pt x="0" y="977"/>
                </a:lnTo>
                <a:lnTo>
                  <a:pt x="0" y="2184"/>
                </a:lnTo>
                <a:lnTo>
                  <a:pt x="0" y="3390"/>
                </a:lnTo>
                <a:lnTo>
                  <a:pt x="965" y="4368"/>
                </a:lnTo>
                <a:lnTo>
                  <a:pt x="2171" y="4368"/>
                </a:lnTo>
                <a:lnTo>
                  <a:pt x="3378" y="4368"/>
                </a:lnTo>
                <a:lnTo>
                  <a:pt x="4343" y="3390"/>
                </a:lnTo>
                <a:lnTo>
                  <a:pt x="4343" y="2184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7" name="object 167"/>
          <p:cNvSpPr/>
          <p:nvPr/>
        </p:nvSpPr>
        <p:spPr>
          <a:xfrm>
            <a:off x="8828194" y="304567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8" name="object 168"/>
          <p:cNvSpPr/>
          <p:nvPr/>
        </p:nvSpPr>
        <p:spPr>
          <a:xfrm>
            <a:off x="8871109" y="314560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9" name="object 169"/>
          <p:cNvSpPr/>
          <p:nvPr/>
        </p:nvSpPr>
        <p:spPr>
          <a:xfrm>
            <a:off x="8933843" y="323442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0" name="object 170"/>
          <p:cNvSpPr/>
          <p:nvPr/>
        </p:nvSpPr>
        <p:spPr>
          <a:xfrm>
            <a:off x="9008676" y="331336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1" name="object 171"/>
          <p:cNvSpPr/>
          <p:nvPr/>
        </p:nvSpPr>
        <p:spPr>
          <a:xfrm>
            <a:off x="9111149" y="329989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2" name="object 172"/>
          <p:cNvSpPr/>
          <p:nvPr/>
        </p:nvSpPr>
        <p:spPr>
          <a:xfrm>
            <a:off x="9210381" y="325486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3" name="object 173"/>
          <p:cNvSpPr/>
          <p:nvPr/>
        </p:nvSpPr>
        <p:spPr>
          <a:xfrm>
            <a:off x="9309445" y="320943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4" name="object 174"/>
          <p:cNvSpPr/>
          <p:nvPr/>
        </p:nvSpPr>
        <p:spPr>
          <a:xfrm>
            <a:off x="9407607" y="316216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5" name="object 175"/>
          <p:cNvSpPr/>
          <p:nvPr/>
        </p:nvSpPr>
        <p:spPr>
          <a:xfrm>
            <a:off x="9505769" y="311482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6" name="object 176"/>
          <p:cNvSpPr/>
          <p:nvPr/>
        </p:nvSpPr>
        <p:spPr>
          <a:xfrm>
            <a:off x="9602729" y="306510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7" name="object 177"/>
          <p:cNvSpPr/>
          <p:nvPr/>
        </p:nvSpPr>
        <p:spPr>
          <a:xfrm>
            <a:off x="9699687" y="301539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8" name="object 178"/>
          <p:cNvSpPr/>
          <p:nvPr/>
        </p:nvSpPr>
        <p:spPr>
          <a:xfrm>
            <a:off x="9792400" y="295962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9" name="object 179"/>
          <p:cNvSpPr/>
          <p:nvPr/>
        </p:nvSpPr>
        <p:spPr>
          <a:xfrm>
            <a:off x="9799553" y="285388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0" name="object 180"/>
          <p:cNvSpPr/>
          <p:nvPr/>
        </p:nvSpPr>
        <p:spPr>
          <a:xfrm>
            <a:off x="9775991" y="274771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1" name="object 181"/>
          <p:cNvSpPr/>
          <p:nvPr/>
        </p:nvSpPr>
        <p:spPr>
          <a:xfrm>
            <a:off x="8790228" y="3061432"/>
            <a:ext cx="124460" cy="332105"/>
          </a:xfrm>
          <a:custGeom>
            <a:avLst/>
            <a:gdLst/>
            <a:ahLst/>
            <a:cxnLst/>
            <a:rect l="l" t="t" r="r" b="b"/>
            <a:pathLst>
              <a:path w="124459" h="332104">
                <a:moveTo>
                  <a:pt x="124129" y="331825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2" name="object 182"/>
          <p:cNvSpPr/>
          <p:nvPr/>
        </p:nvSpPr>
        <p:spPr>
          <a:xfrm>
            <a:off x="8253895" y="4550400"/>
            <a:ext cx="335280" cy="457200"/>
          </a:xfrm>
          <a:custGeom>
            <a:avLst/>
            <a:gdLst/>
            <a:ahLst/>
            <a:cxnLst/>
            <a:rect l="l" t="t" r="r" b="b"/>
            <a:pathLst>
              <a:path w="335279" h="457200">
                <a:moveTo>
                  <a:pt x="0" y="456768"/>
                </a:moveTo>
                <a:lnTo>
                  <a:pt x="334721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3" name="object 183"/>
          <p:cNvSpPr/>
          <p:nvPr/>
        </p:nvSpPr>
        <p:spPr>
          <a:xfrm>
            <a:off x="8586881" y="4453740"/>
            <a:ext cx="1905" cy="97155"/>
          </a:xfrm>
          <a:custGeom>
            <a:avLst/>
            <a:gdLst/>
            <a:ahLst/>
            <a:cxnLst/>
            <a:rect l="l" t="t" r="r" b="b"/>
            <a:pathLst>
              <a:path w="1904" h="97154">
                <a:moveTo>
                  <a:pt x="1739" y="96659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4" name="object 184"/>
          <p:cNvSpPr/>
          <p:nvPr/>
        </p:nvSpPr>
        <p:spPr>
          <a:xfrm>
            <a:off x="8583172" y="454495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10896" y="5448"/>
                </a:moveTo>
                <a:lnTo>
                  <a:pt x="10896" y="2438"/>
                </a:lnTo>
                <a:lnTo>
                  <a:pt x="8458" y="0"/>
                </a:lnTo>
                <a:lnTo>
                  <a:pt x="5448" y="0"/>
                </a:lnTo>
                <a:lnTo>
                  <a:pt x="2438" y="0"/>
                </a:lnTo>
                <a:lnTo>
                  <a:pt x="0" y="2438"/>
                </a:lnTo>
                <a:lnTo>
                  <a:pt x="0" y="5448"/>
                </a:lnTo>
                <a:lnTo>
                  <a:pt x="0" y="8458"/>
                </a:lnTo>
                <a:lnTo>
                  <a:pt x="2438" y="10896"/>
                </a:lnTo>
                <a:lnTo>
                  <a:pt x="5448" y="10896"/>
                </a:lnTo>
                <a:lnTo>
                  <a:pt x="8458" y="10896"/>
                </a:lnTo>
                <a:lnTo>
                  <a:pt x="10896" y="8458"/>
                </a:lnTo>
                <a:lnTo>
                  <a:pt x="10896" y="5448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5" name="object 185"/>
          <p:cNvSpPr/>
          <p:nvPr/>
        </p:nvSpPr>
        <p:spPr>
          <a:xfrm>
            <a:off x="8330165" y="406991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10896" y="5448"/>
                </a:moveTo>
                <a:lnTo>
                  <a:pt x="10896" y="2438"/>
                </a:lnTo>
                <a:lnTo>
                  <a:pt x="8458" y="0"/>
                </a:lnTo>
                <a:lnTo>
                  <a:pt x="5448" y="0"/>
                </a:lnTo>
                <a:lnTo>
                  <a:pt x="2438" y="0"/>
                </a:lnTo>
                <a:lnTo>
                  <a:pt x="0" y="2438"/>
                </a:lnTo>
                <a:lnTo>
                  <a:pt x="0" y="5448"/>
                </a:lnTo>
                <a:lnTo>
                  <a:pt x="0" y="8458"/>
                </a:lnTo>
                <a:lnTo>
                  <a:pt x="2438" y="10896"/>
                </a:lnTo>
                <a:lnTo>
                  <a:pt x="5448" y="10896"/>
                </a:lnTo>
                <a:lnTo>
                  <a:pt x="8458" y="10896"/>
                </a:lnTo>
                <a:lnTo>
                  <a:pt x="10896" y="8458"/>
                </a:lnTo>
                <a:lnTo>
                  <a:pt x="10896" y="5448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6" name="object 186"/>
          <p:cNvSpPr/>
          <p:nvPr/>
        </p:nvSpPr>
        <p:spPr>
          <a:xfrm>
            <a:off x="8443200" y="438745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10896" y="5448"/>
                </a:moveTo>
                <a:lnTo>
                  <a:pt x="10896" y="2438"/>
                </a:lnTo>
                <a:lnTo>
                  <a:pt x="8458" y="0"/>
                </a:lnTo>
                <a:lnTo>
                  <a:pt x="5448" y="0"/>
                </a:lnTo>
                <a:lnTo>
                  <a:pt x="2438" y="0"/>
                </a:lnTo>
                <a:lnTo>
                  <a:pt x="0" y="2438"/>
                </a:lnTo>
                <a:lnTo>
                  <a:pt x="0" y="5448"/>
                </a:lnTo>
                <a:lnTo>
                  <a:pt x="0" y="8458"/>
                </a:lnTo>
                <a:lnTo>
                  <a:pt x="2438" y="10896"/>
                </a:lnTo>
                <a:lnTo>
                  <a:pt x="5448" y="10896"/>
                </a:lnTo>
                <a:lnTo>
                  <a:pt x="8458" y="10896"/>
                </a:lnTo>
                <a:lnTo>
                  <a:pt x="10896" y="8458"/>
                </a:lnTo>
                <a:lnTo>
                  <a:pt x="10896" y="5448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7" name="object 187"/>
          <p:cNvSpPr/>
          <p:nvPr/>
        </p:nvSpPr>
        <p:spPr>
          <a:xfrm>
            <a:off x="8448647" y="436246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10896" y="5448"/>
                </a:moveTo>
                <a:lnTo>
                  <a:pt x="10896" y="2438"/>
                </a:lnTo>
                <a:lnTo>
                  <a:pt x="8458" y="0"/>
                </a:lnTo>
                <a:lnTo>
                  <a:pt x="5448" y="0"/>
                </a:lnTo>
                <a:lnTo>
                  <a:pt x="2438" y="0"/>
                </a:lnTo>
                <a:lnTo>
                  <a:pt x="0" y="2438"/>
                </a:lnTo>
                <a:lnTo>
                  <a:pt x="0" y="5448"/>
                </a:lnTo>
                <a:lnTo>
                  <a:pt x="0" y="8458"/>
                </a:lnTo>
                <a:lnTo>
                  <a:pt x="2438" y="10896"/>
                </a:lnTo>
                <a:lnTo>
                  <a:pt x="5448" y="10896"/>
                </a:lnTo>
                <a:lnTo>
                  <a:pt x="8458" y="10896"/>
                </a:lnTo>
                <a:lnTo>
                  <a:pt x="10896" y="8458"/>
                </a:lnTo>
                <a:lnTo>
                  <a:pt x="10896" y="5448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8" name="object 188"/>
          <p:cNvSpPr/>
          <p:nvPr/>
        </p:nvSpPr>
        <p:spPr>
          <a:xfrm>
            <a:off x="9208809" y="411742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10896" y="5448"/>
                </a:moveTo>
                <a:lnTo>
                  <a:pt x="10896" y="2438"/>
                </a:lnTo>
                <a:lnTo>
                  <a:pt x="8458" y="0"/>
                </a:lnTo>
                <a:lnTo>
                  <a:pt x="5448" y="0"/>
                </a:lnTo>
                <a:lnTo>
                  <a:pt x="2438" y="0"/>
                </a:lnTo>
                <a:lnTo>
                  <a:pt x="0" y="2438"/>
                </a:lnTo>
                <a:lnTo>
                  <a:pt x="0" y="5448"/>
                </a:lnTo>
                <a:lnTo>
                  <a:pt x="0" y="8458"/>
                </a:lnTo>
                <a:lnTo>
                  <a:pt x="2438" y="10896"/>
                </a:lnTo>
                <a:lnTo>
                  <a:pt x="5448" y="10896"/>
                </a:lnTo>
                <a:lnTo>
                  <a:pt x="8458" y="10896"/>
                </a:lnTo>
                <a:lnTo>
                  <a:pt x="10896" y="8458"/>
                </a:lnTo>
                <a:lnTo>
                  <a:pt x="10896" y="5448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9" name="object 189"/>
          <p:cNvSpPr/>
          <p:nvPr/>
        </p:nvSpPr>
        <p:spPr>
          <a:xfrm>
            <a:off x="9086917" y="379974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10896" y="5448"/>
                </a:moveTo>
                <a:lnTo>
                  <a:pt x="10896" y="2438"/>
                </a:lnTo>
                <a:lnTo>
                  <a:pt x="8458" y="0"/>
                </a:lnTo>
                <a:lnTo>
                  <a:pt x="5448" y="0"/>
                </a:lnTo>
                <a:lnTo>
                  <a:pt x="2438" y="0"/>
                </a:lnTo>
                <a:lnTo>
                  <a:pt x="0" y="2438"/>
                </a:lnTo>
                <a:lnTo>
                  <a:pt x="0" y="5448"/>
                </a:lnTo>
                <a:lnTo>
                  <a:pt x="0" y="8458"/>
                </a:lnTo>
                <a:lnTo>
                  <a:pt x="2438" y="10896"/>
                </a:lnTo>
                <a:lnTo>
                  <a:pt x="5448" y="10896"/>
                </a:lnTo>
                <a:lnTo>
                  <a:pt x="8458" y="10896"/>
                </a:lnTo>
                <a:lnTo>
                  <a:pt x="10896" y="8458"/>
                </a:lnTo>
                <a:lnTo>
                  <a:pt x="10896" y="5448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0" name="object 190"/>
          <p:cNvSpPr/>
          <p:nvPr/>
        </p:nvSpPr>
        <p:spPr>
          <a:xfrm>
            <a:off x="8687451" y="405662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10896" y="5448"/>
                </a:moveTo>
                <a:lnTo>
                  <a:pt x="10896" y="2438"/>
                </a:lnTo>
                <a:lnTo>
                  <a:pt x="8458" y="0"/>
                </a:lnTo>
                <a:lnTo>
                  <a:pt x="5448" y="0"/>
                </a:lnTo>
                <a:lnTo>
                  <a:pt x="2438" y="0"/>
                </a:lnTo>
                <a:lnTo>
                  <a:pt x="0" y="2438"/>
                </a:lnTo>
                <a:lnTo>
                  <a:pt x="0" y="5448"/>
                </a:lnTo>
                <a:lnTo>
                  <a:pt x="0" y="8458"/>
                </a:lnTo>
                <a:lnTo>
                  <a:pt x="2438" y="10896"/>
                </a:lnTo>
                <a:lnTo>
                  <a:pt x="5448" y="10896"/>
                </a:lnTo>
                <a:lnTo>
                  <a:pt x="8458" y="10896"/>
                </a:lnTo>
                <a:lnTo>
                  <a:pt x="10896" y="8458"/>
                </a:lnTo>
                <a:lnTo>
                  <a:pt x="10896" y="5448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1" name="object 191"/>
          <p:cNvSpPr/>
          <p:nvPr/>
        </p:nvSpPr>
        <p:spPr>
          <a:xfrm>
            <a:off x="8720706" y="382996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10896" y="5448"/>
                </a:moveTo>
                <a:lnTo>
                  <a:pt x="10896" y="2438"/>
                </a:lnTo>
                <a:lnTo>
                  <a:pt x="8458" y="0"/>
                </a:lnTo>
                <a:lnTo>
                  <a:pt x="5448" y="0"/>
                </a:lnTo>
                <a:lnTo>
                  <a:pt x="2438" y="0"/>
                </a:lnTo>
                <a:lnTo>
                  <a:pt x="0" y="2438"/>
                </a:lnTo>
                <a:lnTo>
                  <a:pt x="0" y="5448"/>
                </a:lnTo>
                <a:lnTo>
                  <a:pt x="0" y="8458"/>
                </a:lnTo>
                <a:lnTo>
                  <a:pt x="2438" y="10896"/>
                </a:lnTo>
                <a:lnTo>
                  <a:pt x="5448" y="10896"/>
                </a:lnTo>
                <a:lnTo>
                  <a:pt x="8458" y="10896"/>
                </a:lnTo>
                <a:lnTo>
                  <a:pt x="10896" y="8458"/>
                </a:lnTo>
                <a:lnTo>
                  <a:pt x="10896" y="5448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2" name="object 192"/>
          <p:cNvSpPr/>
          <p:nvPr/>
        </p:nvSpPr>
        <p:spPr>
          <a:xfrm>
            <a:off x="8927024" y="338892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10896" y="5448"/>
                </a:moveTo>
                <a:lnTo>
                  <a:pt x="10896" y="2438"/>
                </a:lnTo>
                <a:lnTo>
                  <a:pt x="8458" y="0"/>
                </a:lnTo>
                <a:lnTo>
                  <a:pt x="5448" y="0"/>
                </a:lnTo>
                <a:lnTo>
                  <a:pt x="2438" y="0"/>
                </a:lnTo>
                <a:lnTo>
                  <a:pt x="0" y="2438"/>
                </a:lnTo>
                <a:lnTo>
                  <a:pt x="0" y="5448"/>
                </a:lnTo>
                <a:lnTo>
                  <a:pt x="0" y="8458"/>
                </a:lnTo>
                <a:lnTo>
                  <a:pt x="2438" y="10896"/>
                </a:lnTo>
                <a:lnTo>
                  <a:pt x="5448" y="10896"/>
                </a:lnTo>
                <a:lnTo>
                  <a:pt x="8458" y="10896"/>
                </a:lnTo>
                <a:lnTo>
                  <a:pt x="10896" y="8458"/>
                </a:lnTo>
                <a:lnTo>
                  <a:pt x="10896" y="5448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3" name="object 193"/>
          <p:cNvSpPr/>
          <p:nvPr/>
        </p:nvSpPr>
        <p:spPr>
          <a:xfrm>
            <a:off x="8192564" y="3644572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10896" y="5448"/>
                </a:moveTo>
                <a:lnTo>
                  <a:pt x="10896" y="2438"/>
                </a:lnTo>
                <a:lnTo>
                  <a:pt x="8458" y="0"/>
                </a:lnTo>
                <a:lnTo>
                  <a:pt x="5448" y="0"/>
                </a:lnTo>
                <a:lnTo>
                  <a:pt x="2438" y="0"/>
                </a:lnTo>
                <a:lnTo>
                  <a:pt x="0" y="2438"/>
                </a:lnTo>
                <a:lnTo>
                  <a:pt x="0" y="5448"/>
                </a:lnTo>
                <a:lnTo>
                  <a:pt x="0" y="8458"/>
                </a:lnTo>
                <a:lnTo>
                  <a:pt x="2438" y="10896"/>
                </a:lnTo>
                <a:lnTo>
                  <a:pt x="5448" y="10896"/>
                </a:lnTo>
                <a:lnTo>
                  <a:pt x="8458" y="10896"/>
                </a:lnTo>
                <a:lnTo>
                  <a:pt x="10896" y="8458"/>
                </a:lnTo>
                <a:lnTo>
                  <a:pt x="10896" y="5448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4" name="object 194"/>
          <p:cNvSpPr/>
          <p:nvPr/>
        </p:nvSpPr>
        <p:spPr>
          <a:xfrm>
            <a:off x="9898950" y="4238683"/>
            <a:ext cx="1017269" cy="899794"/>
          </a:xfrm>
          <a:custGeom>
            <a:avLst/>
            <a:gdLst/>
            <a:ahLst/>
            <a:cxnLst/>
            <a:rect l="l" t="t" r="r" b="b"/>
            <a:pathLst>
              <a:path w="1017270" h="899795">
                <a:moveTo>
                  <a:pt x="285026" y="193878"/>
                </a:moveTo>
                <a:lnTo>
                  <a:pt x="0" y="352640"/>
                </a:lnTo>
                <a:lnTo>
                  <a:pt x="630618" y="899769"/>
                </a:lnTo>
                <a:lnTo>
                  <a:pt x="989027" y="366712"/>
                </a:lnTo>
                <a:lnTo>
                  <a:pt x="484225" y="366712"/>
                </a:lnTo>
                <a:lnTo>
                  <a:pt x="285026" y="193878"/>
                </a:lnTo>
                <a:close/>
              </a:path>
              <a:path w="1017270" h="899795">
                <a:moveTo>
                  <a:pt x="845426" y="0"/>
                </a:moveTo>
                <a:lnTo>
                  <a:pt x="681850" y="73139"/>
                </a:lnTo>
                <a:lnTo>
                  <a:pt x="484225" y="366712"/>
                </a:lnTo>
                <a:lnTo>
                  <a:pt x="989027" y="366712"/>
                </a:lnTo>
                <a:lnTo>
                  <a:pt x="1016787" y="325424"/>
                </a:lnTo>
                <a:lnTo>
                  <a:pt x="845426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5" name="object 195"/>
          <p:cNvSpPr/>
          <p:nvPr/>
        </p:nvSpPr>
        <p:spPr>
          <a:xfrm>
            <a:off x="8771911" y="7196310"/>
            <a:ext cx="1214120" cy="1549400"/>
          </a:xfrm>
          <a:custGeom>
            <a:avLst/>
            <a:gdLst/>
            <a:ahLst/>
            <a:cxnLst/>
            <a:rect l="l" t="t" r="r" b="b"/>
            <a:pathLst>
              <a:path w="1214120" h="1549400">
                <a:moveTo>
                  <a:pt x="1125775" y="955052"/>
                </a:moveTo>
                <a:lnTo>
                  <a:pt x="583920" y="955052"/>
                </a:lnTo>
                <a:lnTo>
                  <a:pt x="607491" y="957516"/>
                </a:lnTo>
                <a:lnTo>
                  <a:pt x="628713" y="968019"/>
                </a:lnTo>
                <a:lnTo>
                  <a:pt x="644918" y="985227"/>
                </a:lnTo>
                <a:lnTo>
                  <a:pt x="654177" y="1007021"/>
                </a:lnTo>
                <a:lnTo>
                  <a:pt x="655243" y="1030655"/>
                </a:lnTo>
                <a:lnTo>
                  <a:pt x="598335" y="1466545"/>
                </a:lnTo>
                <a:lnTo>
                  <a:pt x="763638" y="1548803"/>
                </a:lnTo>
                <a:lnTo>
                  <a:pt x="870927" y="1027912"/>
                </a:lnTo>
                <a:lnTo>
                  <a:pt x="903351" y="992517"/>
                </a:lnTo>
                <a:lnTo>
                  <a:pt x="950607" y="984199"/>
                </a:lnTo>
                <a:lnTo>
                  <a:pt x="1178622" y="984199"/>
                </a:lnTo>
                <a:lnTo>
                  <a:pt x="1172957" y="961034"/>
                </a:lnTo>
                <a:lnTo>
                  <a:pt x="1127239" y="961034"/>
                </a:lnTo>
                <a:lnTo>
                  <a:pt x="1125775" y="955052"/>
                </a:lnTo>
                <a:close/>
              </a:path>
              <a:path w="1214120" h="1549400">
                <a:moveTo>
                  <a:pt x="461162" y="526338"/>
                </a:moveTo>
                <a:lnTo>
                  <a:pt x="315976" y="676135"/>
                </a:lnTo>
                <a:lnTo>
                  <a:pt x="337629" y="702170"/>
                </a:lnTo>
                <a:lnTo>
                  <a:pt x="350431" y="733526"/>
                </a:lnTo>
                <a:lnTo>
                  <a:pt x="345719" y="800303"/>
                </a:lnTo>
                <a:lnTo>
                  <a:pt x="303542" y="852309"/>
                </a:lnTo>
                <a:lnTo>
                  <a:pt x="0" y="1003211"/>
                </a:lnTo>
                <a:lnTo>
                  <a:pt x="18618" y="1046264"/>
                </a:lnTo>
                <a:lnTo>
                  <a:pt x="80543" y="1180947"/>
                </a:lnTo>
                <a:lnTo>
                  <a:pt x="561035" y="960970"/>
                </a:lnTo>
                <a:lnTo>
                  <a:pt x="583920" y="955052"/>
                </a:lnTo>
                <a:lnTo>
                  <a:pt x="1125775" y="955052"/>
                </a:lnTo>
                <a:lnTo>
                  <a:pt x="1093851" y="824598"/>
                </a:lnTo>
                <a:lnTo>
                  <a:pt x="1137335" y="815416"/>
                </a:lnTo>
                <a:lnTo>
                  <a:pt x="1114724" y="722998"/>
                </a:lnTo>
                <a:lnTo>
                  <a:pt x="1047762" y="722998"/>
                </a:lnTo>
                <a:lnTo>
                  <a:pt x="1003249" y="712635"/>
                </a:lnTo>
                <a:lnTo>
                  <a:pt x="961872" y="693280"/>
                </a:lnTo>
                <a:lnTo>
                  <a:pt x="925398" y="665746"/>
                </a:lnTo>
                <a:lnTo>
                  <a:pt x="897456" y="633526"/>
                </a:lnTo>
                <a:lnTo>
                  <a:pt x="644385" y="633526"/>
                </a:lnTo>
                <a:lnTo>
                  <a:pt x="619315" y="633018"/>
                </a:lnTo>
                <a:lnTo>
                  <a:pt x="595922" y="623938"/>
                </a:lnTo>
                <a:lnTo>
                  <a:pt x="461162" y="526338"/>
                </a:lnTo>
                <a:close/>
              </a:path>
              <a:path w="1214120" h="1549400">
                <a:moveTo>
                  <a:pt x="1178622" y="984199"/>
                </a:moveTo>
                <a:lnTo>
                  <a:pt x="950607" y="984199"/>
                </a:lnTo>
                <a:lnTo>
                  <a:pt x="973696" y="991781"/>
                </a:lnTo>
                <a:lnTo>
                  <a:pt x="1117650" y="1071930"/>
                </a:lnTo>
                <a:lnTo>
                  <a:pt x="1213637" y="1127378"/>
                </a:lnTo>
                <a:lnTo>
                  <a:pt x="1178622" y="984199"/>
                </a:lnTo>
                <a:close/>
              </a:path>
              <a:path w="1214120" h="1549400">
                <a:moveTo>
                  <a:pt x="1170724" y="951903"/>
                </a:moveTo>
                <a:lnTo>
                  <a:pt x="1127239" y="961034"/>
                </a:lnTo>
                <a:lnTo>
                  <a:pt x="1172957" y="961034"/>
                </a:lnTo>
                <a:lnTo>
                  <a:pt x="1170724" y="951903"/>
                </a:lnTo>
                <a:close/>
              </a:path>
              <a:path w="1214120" h="1549400">
                <a:moveTo>
                  <a:pt x="1111427" y="709523"/>
                </a:moveTo>
                <a:lnTo>
                  <a:pt x="1047762" y="722998"/>
                </a:lnTo>
                <a:lnTo>
                  <a:pt x="1114724" y="722998"/>
                </a:lnTo>
                <a:lnTo>
                  <a:pt x="1111427" y="709523"/>
                </a:lnTo>
                <a:close/>
              </a:path>
              <a:path w="1214120" h="1549400">
                <a:moveTo>
                  <a:pt x="753973" y="0"/>
                </a:moveTo>
                <a:lnTo>
                  <a:pt x="719785" y="392150"/>
                </a:lnTo>
                <a:lnTo>
                  <a:pt x="704913" y="563232"/>
                </a:lnTo>
                <a:lnTo>
                  <a:pt x="700341" y="587908"/>
                </a:lnTo>
                <a:lnTo>
                  <a:pt x="687539" y="609498"/>
                </a:lnTo>
                <a:lnTo>
                  <a:pt x="668121" y="625335"/>
                </a:lnTo>
                <a:lnTo>
                  <a:pt x="644385" y="633526"/>
                </a:lnTo>
                <a:lnTo>
                  <a:pt x="897456" y="633526"/>
                </a:lnTo>
                <a:lnTo>
                  <a:pt x="895451" y="631215"/>
                </a:lnTo>
                <a:lnTo>
                  <a:pt x="873328" y="591248"/>
                </a:lnTo>
                <a:lnTo>
                  <a:pt x="859993" y="547522"/>
                </a:lnTo>
                <a:lnTo>
                  <a:pt x="856056" y="502005"/>
                </a:lnTo>
                <a:lnTo>
                  <a:pt x="898067" y="20053"/>
                </a:lnTo>
                <a:lnTo>
                  <a:pt x="753973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6" name="object 196"/>
          <p:cNvSpPr/>
          <p:nvPr/>
        </p:nvSpPr>
        <p:spPr>
          <a:xfrm>
            <a:off x="9942634" y="8142641"/>
            <a:ext cx="4288155" cy="2449830"/>
          </a:xfrm>
          <a:custGeom>
            <a:avLst/>
            <a:gdLst/>
            <a:ahLst/>
            <a:cxnLst/>
            <a:rect l="l" t="t" r="r" b="b"/>
            <a:pathLst>
              <a:path w="4288155" h="2449829">
                <a:moveTo>
                  <a:pt x="25069" y="0"/>
                </a:moveTo>
                <a:lnTo>
                  <a:pt x="0" y="5575"/>
                </a:lnTo>
                <a:lnTo>
                  <a:pt x="42913" y="181038"/>
                </a:lnTo>
                <a:lnTo>
                  <a:pt x="608558" y="513499"/>
                </a:lnTo>
                <a:lnTo>
                  <a:pt x="1169885" y="853198"/>
                </a:lnTo>
                <a:lnTo>
                  <a:pt x="1726806" y="1200162"/>
                </a:lnTo>
                <a:lnTo>
                  <a:pt x="2279180" y="1554238"/>
                </a:lnTo>
                <a:lnTo>
                  <a:pt x="2278684" y="1554975"/>
                </a:lnTo>
                <a:lnTo>
                  <a:pt x="4288142" y="2449398"/>
                </a:lnTo>
                <a:lnTo>
                  <a:pt x="4176179" y="2240102"/>
                </a:lnTo>
                <a:lnTo>
                  <a:pt x="2359634" y="1425562"/>
                </a:lnTo>
                <a:lnTo>
                  <a:pt x="2358694" y="1425562"/>
                </a:lnTo>
                <a:lnTo>
                  <a:pt x="25069" y="0"/>
                </a:lnTo>
                <a:close/>
              </a:path>
              <a:path w="4288155" h="2449829">
                <a:moveTo>
                  <a:pt x="2358898" y="1425232"/>
                </a:moveTo>
                <a:lnTo>
                  <a:pt x="2358694" y="1425562"/>
                </a:lnTo>
                <a:lnTo>
                  <a:pt x="2359634" y="1425562"/>
                </a:lnTo>
                <a:lnTo>
                  <a:pt x="2358898" y="1425232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7" name="object 197"/>
          <p:cNvSpPr/>
          <p:nvPr/>
        </p:nvSpPr>
        <p:spPr>
          <a:xfrm>
            <a:off x="9865763" y="7467338"/>
            <a:ext cx="2694305" cy="690245"/>
          </a:xfrm>
          <a:custGeom>
            <a:avLst/>
            <a:gdLst/>
            <a:ahLst/>
            <a:cxnLst/>
            <a:rect l="l" t="t" r="r" b="b"/>
            <a:pathLst>
              <a:path w="2694304" h="690245">
                <a:moveTo>
                  <a:pt x="589000" y="317614"/>
                </a:moveTo>
                <a:lnTo>
                  <a:pt x="375767" y="362724"/>
                </a:lnTo>
                <a:lnTo>
                  <a:pt x="398322" y="469315"/>
                </a:lnTo>
                <a:lnTo>
                  <a:pt x="0" y="553567"/>
                </a:lnTo>
                <a:lnTo>
                  <a:pt x="33388" y="690003"/>
                </a:lnTo>
                <a:lnTo>
                  <a:pt x="944016" y="498792"/>
                </a:lnTo>
                <a:lnTo>
                  <a:pt x="1166761" y="498792"/>
                </a:lnTo>
                <a:lnTo>
                  <a:pt x="1157287" y="454012"/>
                </a:lnTo>
                <a:lnTo>
                  <a:pt x="1299124" y="424230"/>
                </a:lnTo>
                <a:lnTo>
                  <a:pt x="611530" y="424230"/>
                </a:lnTo>
                <a:lnTo>
                  <a:pt x="589000" y="317614"/>
                </a:lnTo>
                <a:close/>
              </a:path>
              <a:path w="2694304" h="690245">
                <a:moveTo>
                  <a:pt x="1166761" y="498792"/>
                </a:moveTo>
                <a:lnTo>
                  <a:pt x="944016" y="498792"/>
                </a:lnTo>
                <a:lnTo>
                  <a:pt x="966546" y="605409"/>
                </a:lnTo>
                <a:lnTo>
                  <a:pt x="1179779" y="560324"/>
                </a:lnTo>
                <a:lnTo>
                  <a:pt x="1166761" y="498792"/>
                </a:lnTo>
                <a:close/>
              </a:path>
              <a:path w="2694304" h="690245">
                <a:moveTo>
                  <a:pt x="1611769" y="101269"/>
                </a:moveTo>
                <a:lnTo>
                  <a:pt x="1398536" y="146354"/>
                </a:lnTo>
                <a:lnTo>
                  <a:pt x="1421091" y="252971"/>
                </a:lnTo>
                <a:lnTo>
                  <a:pt x="611530" y="424230"/>
                </a:lnTo>
                <a:lnTo>
                  <a:pt x="1299124" y="424230"/>
                </a:lnTo>
                <a:lnTo>
                  <a:pt x="2006193" y="275767"/>
                </a:lnTo>
                <a:lnTo>
                  <a:pt x="2227856" y="275767"/>
                </a:lnTo>
                <a:lnTo>
                  <a:pt x="2219490" y="236232"/>
                </a:lnTo>
                <a:lnTo>
                  <a:pt x="2353291" y="207848"/>
                </a:lnTo>
                <a:lnTo>
                  <a:pt x="1634299" y="207848"/>
                </a:lnTo>
                <a:lnTo>
                  <a:pt x="1611769" y="101269"/>
                </a:lnTo>
                <a:close/>
              </a:path>
              <a:path w="2694304" h="690245">
                <a:moveTo>
                  <a:pt x="2227856" y="275767"/>
                </a:moveTo>
                <a:lnTo>
                  <a:pt x="2006193" y="275767"/>
                </a:lnTo>
                <a:lnTo>
                  <a:pt x="2027872" y="383552"/>
                </a:lnTo>
                <a:lnTo>
                  <a:pt x="2241118" y="338429"/>
                </a:lnTo>
                <a:lnTo>
                  <a:pt x="2227856" y="275767"/>
                </a:lnTo>
                <a:close/>
              </a:path>
              <a:path w="2694304" h="690245">
                <a:moveTo>
                  <a:pt x="2616949" y="0"/>
                </a:moveTo>
                <a:lnTo>
                  <a:pt x="1634299" y="207848"/>
                </a:lnTo>
                <a:lnTo>
                  <a:pt x="2353291" y="207848"/>
                </a:lnTo>
                <a:lnTo>
                  <a:pt x="2694051" y="135559"/>
                </a:lnTo>
                <a:lnTo>
                  <a:pt x="2616949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8" name="object 198"/>
          <p:cNvSpPr/>
          <p:nvPr/>
        </p:nvSpPr>
        <p:spPr>
          <a:xfrm>
            <a:off x="6354392" y="3455258"/>
            <a:ext cx="3308985" cy="3997325"/>
          </a:xfrm>
          <a:custGeom>
            <a:avLst/>
            <a:gdLst/>
            <a:ahLst/>
            <a:cxnLst/>
            <a:rect l="l" t="t" r="r" b="b"/>
            <a:pathLst>
              <a:path w="3308984" h="3997325">
                <a:moveTo>
                  <a:pt x="1839849" y="187629"/>
                </a:moveTo>
                <a:lnTo>
                  <a:pt x="0" y="971461"/>
                </a:lnTo>
                <a:lnTo>
                  <a:pt x="1115314" y="3618865"/>
                </a:lnTo>
                <a:lnTo>
                  <a:pt x="2160460" y="3908298"/>
                </a:lnTo>
                <a:lnTo>
                  <a:pt x="2325839" y="3996829"/>
                </a:lnTo>
                <a:lnTo>
                  <a:pt x="3244354" y="2778252"/>
                </a:lnTo>
                <a:lnTo>
                  <a:pt x="3254184" y="2760573"/>
                </a:lnTo>
                <a:lnTo>
                  <a:pt x="3258731" y="2740850"/>
                </a:lnTo>
                <a:lnTo>
                  <a:pt x="3294126" y="2334094"/>
                </a:lnTo>
                <a:lnTo>
                  <a:pt x="3308756" y="2166950"/>
                </a:lnTo>
                <a:lnTo>
                  <a:pt x="3200209" y="2157463"/>
                </a:lnTo>
                <a:lnTo>
                  <a:pt x="3219183" y="1940344"/>
                </a:lnTo>
                <a:lnTo>
                  <a:pt x="3288508" y="1940344"/>
                </a:lnTo>
                <a:lnTo>
                  <a:pt x="2942347" y="990523"/>
                </a:lnTo>
                <a:lnTo>
                  <a:pt x="2125675" y="990523"/>
                </a:lnTo>
                <a:lnTo>
                  <a:pt x="1852307" y="219278"/>
                </a:lnTo>
                <a:lnTo>
                  <a:pt x="1839849" y="187629"/>
                </a:lnTo>
                <a:close/>
              </a:path>
              <a:path w="3308984" h="3997325">
                <a:moveTo>
                  <a:pt x="3288508" y="1940344"/>
                </a:moveTo>
                <a:lnTo>
                  <a:pt x="3219183" y="1940344"/>
                </a:lnTo>
                <a:lnTo>
                  <a:pt x="3290785" y="1946592"/>
                </a:lnTo>
                <a:lnTo>
                  <a:pt x="3288508" y="1940344"/>
                </a:lnTo>
                <a:close/>
              </a:path>
              <a:path w="3308984" h="3997325">
                <a:moveTo>
                  <a:pt x="2581351" y="0"/>
                </a:moveTo>
                <a:lnTo>
                  <a:pt x="2808998" y="647293"/>
                </a:lnTo>
                <a:lnTo>
                  <a:pt x="2840812" y="737057"/>
                </a:lnTo>
                <a:lnTo>
                  <a:pt x="2125675" y="990523"/>
                </a:lnTo>
                <a:lnTo>
                  <a:pt x="2942347" y="990523"/>
                </a:lnTo>
                <a:lnTo>
                  <a:pt x="2581351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9" name="object 199"/>
          <p:cNvSpPr/>
          <p:nvPr/>
        </p:nvSpPr>
        <p:spPr>
          <a:xfrm>
            <a:off x="8791961" y="2636594"/>
            <a:ext cx="1086485" cy="573405"/>
          </a:xfrm>
          <a:custGeom>
            <a:avLst/>
            <a:gdLst/>
            <a:ahLst/>
            <a:cxnLst/>
            <a:rect l="l" t="t" r="r" b="b"/>
            <a:pathLst>
              <a:path w="1086484" h="573405">
                <a:moveTo>
                  <a:pt x="1008862" y="0"/>
                </a:moveTo>
                <a:lnTo>
                  <a:pt x="0" y="424116"/>
                </a:lnTo>
                <a:lnTo>
                  <a:pt x="54343" y="573265"/>
                </a:lnTo>
                <a:lnTo>
                  <a:pt x="1085900" y="144881"/>
                </a:lnTo>
                <a:lnTo>
                  <a:pt x="1008862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0" name="object 200"/>
          <p:cNvSpPr/>
          <p:nvPr/>
        </p:nvSpPr>
        <p:spPr>
          <a:xfrm>
            <a:off x="8897646" y="3089478"/>
            <a:ext cx="972185" cy="2315845"/>
          </a:xfrm>
          <a:custGeom>
            <a:avLst/>
            <a:gdLst/>
            <a:ahLst/>
            <a:cxnLst/>
            <a:rect l="l" t="t" r="r" b="b"/>
            <a:pathLst>
              <a:path w="972184" h="2315845">
                <a:moveTo>
                  <a:pt x="629145" y="0"/>
                </a:moveTo>
                <a:lnTo>
                  <a:pt x="0" y="261264"/>
                </a:lnTo>
                <a:lnTo>
                  <a:pt x="747521" y="2312377"/>
                </a:lnTo>
                <a:lnTo>
                  <a:pt x="784491" y="2315616"/>
                </a:lnTo>
                <a:lnTo>
                  <a:pt x="806386" y="2064385"/>
                </a:lnTo>
                <a:lnTo>
                  <a:pt x="816140" y="1952688"/>
                </a:lnTo>
                <a:lnTo>
                  <a:pt x="707859" y="1943227"/>
                </a:lnTo>
                <a:lnTo>
                  <a:pt x="726808" y="1726107"/>
                </a:lnTo>
                <a:lnTo>
                  <a:pt x="835888" y="1726107"/>
                </a:lnTo>
                <a:lnTo>
                  <a:pt x="971689" y="169087"/>
                </a:lnTo>
                <a:lnTo>
                  <a:pt x="629145" y="0"/>
                </a:lnTo>
                <a:close/>
              </a:path>
              <a:path w="972184" h="2315845">
                <a:moveTo>
                  <a:pt x="835888" y="1726107"/>
                </a:moveTo>
                <a:lnTo>
                  <a:pt x="726808" y="1726107"/>
                </a:lnTo>
                <a:lnTo>
                  <a:pt x="835063" y="1735569"/>
                </a:lnTo>
                <a:lnTo>
                  <a:pt x="835888" y="1726107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1" name="object 201"/>
          <p:cNvSpPr/>
          <p:nvPr/>
        </p:nvSpPr>
        <p:spPr>
          <a:xfrm>
            <a:off x="9633608" y="2935521"/>
            <a:ext cx="264160" cy="230504"/>
          </a:xfrm>
          <a:custGeom>
            <a:avLst/>
            <a:gdLst/>
            <a:ahLst/>
            <a:cxnLst/>
            <a:rect l="l" t="t" r="r" b="b"/>
            <a:pathLst>
              <a:path w="264159" h="230505">
                <a:moveTo>
                  <a:pt x="263905" y="0"/>
                </a:moveTo>
                <a:lnTo>
                  <a:pt x="0" y="109601"/>
                </a:lnTo>
                <a:lnTo>
                  <a:pt x="243852" y="229971"/>
                </a:lnTo>
                <a:lnTo>
                  <a:pt x="263905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2" name="object 202"/>
          <p:cNvSpPr/>
          <p:nvPr/>
        </p:nvSpPr>
        <p:spPr>
          <a:xfrm>
            <a:off x="6225687" y="3340868"/>
            <a:ext cx="1915795" cy="941705"/>
          </a:xfrm>
          <a:custGeom>
            <a:avLst/>
            <a:gdLst/>
            <a:ahLst/>
            <a:cxnLst/>
            <a:rect l="l" t="t" r="r" b="b"/>
            <a:pathLst>
              <a:path w="1915795" h="941704">
                <a:moveTo>
                  <a:pt x="1852841" y="0"/>
                </a:moveTo>
                <a:lnTo>
                  <a:pt x="0" y="780351"/>
                </a:lnTo>
                <a:lnTo>
                  <a:pt x="67881" y="941489"/>
                </a:lnTo>
                <a:lnTo>
                  <a:pt x="1915502" y="163106"/>
                </a:lnTo>
                <a:lnTo>
                  <a:pt x="1852841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3" name="object 203"/>
          <p:cNvSpPr/>
          <p:nvPr/>
        </p:nvSpPr>
        <p:spPr>
          <a:xfrm>
            <a:off x="9867565" y="2553273"/>
            <a:ext cx="4686935" cy="8329295"/>
          </a:xfrm>
          <a:custGeom>
            <a:avLst/>
            <a:gdLst/>
            <a:ahLst/>
            <a:cxnLst/>
            <a:rect l="l" t="t" r="r" b="b"/>
            <a:pathLst>
              <a:path w="4686934" h="8329295">
                <a:moveTo>
                  <a:pt x="4196304" y="7420787"/>
                </a:moveTo>
                <a:lnTo>
                  <a:pt x="4038180" y="7420787"/>
                </a:lnTo>
                <a:lnTo>
                  <a:pt x="4251248" y="7829473"/>
                </a:lnTo>
                <a:lnTo>
                  <a:pt x="4363212" y="8038769"/>
                </a:lnTo>
                <a:lnTo>
                  <a:pt x="4427016" y="8141868"/>
                </a:lnTo>
                <a:lnTo>
                  <a:pt x="4557433" y="8328774"/>
                </a:lnTo>
                <a:lnTo>
                  <a:pt x="4686744" y="8296389"/>
                </a:lnTo>
                <a:lnTo>
                  <a:pt x="4196304" y="7420787"/>
                </a:lnTo>
                <a:close/>
              </a:path>
              <a:path w="4686934" h="8329295">
                <a:moveTo>
                  <a:pt x="3672203" y="6485089"/>
                </a:moveTo>
                <a:lnTo>
                  <a:pt x="3508832" y="6485089"/>
                </a:lnTo>
                <a:lnTo>
                  <a:pt x="3883494" y="7155040"/>
                </a:lnTo>
                <a:lnTo>
                  <a:pt x="3784663" y="7214603"/>
                </a:lnTo>
                <a:lnTo>
                  <a:pt x="3940149" y="7475232"/>
                </a:lnTo>
                <a:lnTo>
                  <a:pt x="4038180" y="7420787"/>
                </a:lnTo>
                <a:lnTo>
                  <a:pt x="4196304" y="7420787"/>
                </a:lnTo>
                <a:lnTo>
                  <a:pt x="3672203" y="6485089"/>
                </a:lnTo>
                <a:close/>
              </a:path>
              <a:path w="4686934" h="8329295">
                <a:moveTo>
                  <a:pt x="133959" y="0"/>
                </a:moveTo>
                <a:lnTo>
                  <a:pt x="0" y="60883"/>
                </a:lnTo>
                <a:lnTo>
                  <a:pt x="710628" y="1368806"/>
                </a:lnTo>
                <a:lnTo>
                  <a:pt x="2109660" y="4027525"/>
                </a:lnTo>
                <a:lnTo>
                  <a:pt x="2633433" y="4946408"/>
                </a:lnTo>
                <a:lnTo>
                  <a:pt x="3004515" y="5594642"/>
                </a:lnTo>
                <a:lnTo>
                  <a:pt x="3365144" y="6232944"/>
                </a:lnTo>
                <a:lnTo>
                  <a:pt x="3268091" y="6289903"/>
                </a:lnTo>
                <a:lnTo>
                  <a:pt x="3416490" y="6540131"/>
                </a:lnTo>
                <a:lnTo>
                  <a:pt x="3508832" y="6485089"/>
                </a:lnTo>
                <a:lnTo>
                  <a:pt x="3672203" y="6485089"/>
                </a:lnTo>
                <a:lnTo>
                  <a:pt x="3095256" y="5455043"/>
                </a:lnTo>
                <a:lnTo>
                  <a:pt x="2828886" y="4883073"/>
                </a:lnTo>
                <a:lnTo>
                  <a:pt x="2714612" y="4743678"/>
                </a:lnTo>
                <a:lnTo>
                  <a:pt x="2281123" y="3956977"/>
                </a:lnTo>
                <a:lnTo>
                  <a:pt x="1127709" y="1835632"/>
                </a:lnTo>
                <a:lnTo>
                  <a:pt x="1120152" y="1812378"/>
                </a:lnTo>
                <a:lnTo>
                  <a:pt x="1121194" y="1787944"/>
                </a:lnTo>
                <a:lnTo>
                  <a:pt x="1130757" y="1765414"/>
                </a:lnTo>
                <a:lnTo>
                  <a:pt x="1147559" y="1747672"/>
                </a:lnTo>
                <a:lnTo>
                  <a:pt x="1169555" y="1736928"/>
                </a:lnTo>
                <a:lnTo>
                  <a:pt x="1173011" y="1736928"/>
                </a:lnTo>
                <a:lnTo>
                  <a:pt x="1600963" y="1616887"/>
                </a:lnTo>
                <a:lnTo>
                  <a:pt x="1049096" y="1616887"/>
                </a:lnTo>
                <a:lnTo>
                  <a:pt x="1025271" y="1611274"/>
                </a:lnTo>
                <a:lnTo>
                  <a:pt x="1004684" y="1598079"/>
                </a:lnTo>
                <a:lnTo>
                  <a:pt x="989609" y="1578775"/>
                </a:lnTo>
                <a:lnTo>
                  <a:pt x="835964" y="1292961"/>
                </a:lnTo>
                <a:lnTo>
                  <a:pt x="133959" y="0"/>
                </a:lnTo>
                <a:close/>
              </a:path>
              <a:path w="4686934" h="8329295">
                <a:moveTo>
                  <a:pt x="1173011" y="1736928"/>
                </a:moveTo>
                <a:lnTo>
                  <a:pt x="1169555" y="1736928"/>
                </a:lnTo>
                <a:lnTo>
                  <a:pt x="1169797" y="1737829"/>
                </a:lnTo>
                <a:lnTo>
                  <a:pt x="1173011" y="1736928"/>
                </a:lnTo>
                <a:close/>
              </a:path>
              <a:path w="4686934" h="8329295">
                <a:moveTo>
                  <a:pt x="2476639" y="1216406"/>
                </a:moveTo>
                <a:lnTo>
                  <a:pt x="1073429" y="1614271"/>
                </a:lnTo>
                <a:lnTo>
                  <a:pt x="1049096" y="1616887"/>
                </a:lnTo>
                <a:lnTo>
                  <a:pt x="1600963" y="1616887"/>
                </a:lnTo>
                <a:lnTo>
                  <a:pt x="2524239" y="1357909"/>
                </a:lnTo>
                <a:lnTo>
                  <a:pt x="2476639" y="1216406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4" name="object 204"/>
          <p:cNvSpPr/>
          <p:nvPr/>
        </p:nvSpPr>
        <p:spPr>
          <a:xfrm>
            <a:off x="12598155" y="7030235"/>
            <a:ext cx="894080" cy="406400"/>
          </a:xfrm>
          <a:custGeom>
            <a:avLst/>
            <a:gdLst/>
            <a:ahLst/>
            <a:cxnLst/>
            <a:rect l="l" t="t" r="r" b="b"/>
            <a:pathLst>
              <a:path w="894080" h="406400">
                <a:moveTo>
                  <a:pt x="837907" y="0"/>
                </a:moveTo>
                <a:lnTo>
                  <a:pt x="0" y="286194"/>
                </a:lnTo>
                <a:lnTo>
                  <a:pt x="98298" y="406120"/>
                </a:lnTo>
                <a:lnTo>
                  <a:pt x="893546" y="134493"/>
                </a:lnTo>
                <a:lnTo>
                  <a:pt x="837907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5" name="object 205"/>
          <p:cNvSpPr/>
          <p:nvPr/>
        </p:nvSpPr>
        <p:spPr>
          <a:xfrm>
            <a:off x="2830776" y="5772479"/>
            <a:ext cx="553085" cy="770890"/>
          </a:xfrm>
          <a:custGeom>
            <a:avLst/>
            <a:gdLst/>
            <a:ahLst/>
            <a:cxnLst/>
            <a:rect l="l" t="t" r="r" b="b"/>
            <a:pathLst>
              <a:path w="553085" h="770890">
                <a:moveTo>
                  <a:pt x="134797" y="0"/>
                </a:moveTo>
                <a:lnTo>
                  <a:pt x="0" y="73863"/>
                </a:lnTo>
                <a:lnTo>
                  <a:pt x="412648" y="770724"/>
                </a:lnTo>
                <a:lnTo>
                  <a:pt x="553059" y="765644"/>
                </a:lnTo>
                <a:lnTo>
                  <a:pt x="219240" y="153174"/>
                </a:lnTo>
                <a:lnTo>
                  <a:pt x="134797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6" name="object 206"/>
          <p:cNvSpPr/>
          <p:nvPr/>
        </p:nvSpPr>
        <p:spPr>
          <a:xfrm>
            <a:off x="10017301" y="2937404"/>
            <a:ext cx="256540" cy="423545"/>
          </a:xfrm>
          <a:custGeom>
            <a:avLst/>
            <a:gdLst/>
            <a:ahLst/>
            <a:cxnLst/>
            <a:rect l="l" t="t" r="r" b="b"/>
            <a:pathLst>
              <a:path w="256540" h="423545">
                <a:moveTo>
                  <a:pt x="25908" y="0"/>
                </a:moveTo>
                <a:lnTo>
                  <a:pt x="0" y="297103"/>
                </a:lnTo>
                <a:lnTo>
                  <a:pt x="255981" y="423468"/>
                </a:lnTo>
                <a:lnTo>
                  <a:pt x="47790" y="40259"/>
                </a:lnTo>
                <a:lnTo>
                  <a:pt x="45250" y="38265"/>
                </a:lnTo>
                <a:lnTo>
                  <a:pt x="44323" y="35179"/>
                </a:lnTo>
                <a:lnTo>
                  <a:pt x="44424" y="34086"/>
                </a:lnTo>
                <a:lnTo>
                  <a:pt x="25908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7" name="object 207"/>
          <p:cNvSpPr/>
          <p:nvPr/>
        </p:nvSpPr>
        <p:spPr>
          <a:xfrm>
            <a:off x="9621841" y="4563652"/>
            <a:ext cx="2861310" cy="3462654"/>
          </a:xfrm>
          <a:custGeom>
            <a:avLst/>
            <a:gdLst/>
            <a:ahLst/>
            <a:cxnLst/>
            <a:rect l="l" t="t" r="r" b="b"/>
            <a:pathLst>
              <a:path w="2861309" h="3462654">
                <a:moveTo>
                  <a:pt x="1295590" y="0"/>
                </a:moveTo>
                <a:lnTo>
                  <a:pt x="138747" y="1718614"/>
                </a:lnTo>
                <a:lnTo>
                  <a:pt x="130517" y="1734997"/>
                </a:lnTo>
                <a:lnTo>
                  <a:pt x="126644" y="1752879"/>
                </a:lnTo>
                <a:lnTo>
                  <a:pt x="6121" y="3134664"/>
                </a:lnTo>
                <a:lnTo>
                  <a:pt x="0" y="3188639"/>
                </a:lnTo>
                <a:lnTo>
                  <a:pt x="4648" y="3242792"/>
                </a:lnTo>
                <a:lnTo>
                  <a:pt x="19786" y="3294964"/>
                </a:lnTo>
                <a:lnTo>
                  <a:pt x="44919" y="3343148"/>
                </a:lnTo>
                <a:lnTo>
                  <a:pt x="79019" y="3385464"/>
                </a:lnTo>
                <a:lnTo>
                  <a:pt x="120726" y="3420262"/>
                </a:lnTo>
                <a:lnTo>
                  <a:pt x="168490" y="3446195"/>
                </a:lnTo>
                <a:lnTo>
                  <a:pt x="220395" y="3462235"/>
                </a:lnTo>
                <a:lnTo>
                  <a:pt x="642251" y="3373005"/>
                </a:lnTo>
                <a:lnTo>
                  <a:pt x="619696" y="3266414"/>
                </a:lnTo>
                <a:lnTo>
                  <a:pt x="832929" y="3221291"/>
                </a:lnTo>
                <a:lnTo>
                  <a:pt x="1359476" y="3221291"/>
                </a:lnTo>
                <a:lnTo>
                  <a:pt x="1665008" y="3156661"/>
                </a:lnTo>
                <a:lnTo>
                  <a:pt x="1642452" y="3050044"/>
                </a:lnTo>
                <a:lnTo>
                  <a:pt x="1855685" y="3004947"/>
                </a:lnTo>
                <a:lnTo>
                  <a:pt x="2382076" y="3004947"/>
                </a:lnTo>
                <a:lnTo>
                  <a:pt x="2860878" y="2903677"/>
                </a:lnTo>
                <a:lnTo>
                  <a:pt x="2359202" y="2023833"/>
                </a:lnTo>
                <a:lnTo>
                  <a:pt x="1295590" y="0"/>
                </a:lnTo>
                <a:close/>
              </a:path>
              <a:path w="2861309" h="3462654">
                <a:moveTo>
                  <a:pt x="1359476" y="3221291"/>
                </a:moveTo>
                <a:lnTo>
                  <a:pt x="832929" y="3221291"/>
                </a:lnTo>
                <a:lnTo>
                  <a:pt x="855459" y="3327908"/>
                </a:lnTo>
                <a:lnTo>
                  <a:pt x="1359476" y="3221291"/>
                </a:lnTo>
                <a:close/>
              </a:path>
              <a:path w="2861309" h="3462654">
                <a:moveTo>
                  <a:pt x="2382076" y="3004947"/>
                </a:moveTo>
                <a:lnTo>
                  <a:pt x="1855685" y="3004947"/>
                </a:lnTo>
                <a:lnTo>
                  <a:pt x="1878215" y="3111538"/>
                </a:lnTo>
                <a:lnTo>
                  <a:pt x="2382076" y="3004947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8" name="object 208"/>
          <p:cNvSpPr/>
          <p:nvPr/>
        </p:nvSpPr>
        <p:spPr>
          <a:xfrm>
            <a:off x="9943771" y="3326583"/>
            <a:ext cx="617220" cy="751205"/>
          </a:xfrm>
          <a:custGeom>
            <a:avLst/>
            <a:gdLst/>
            <a:ahLst/>
            <a:cxnLst/>
            <a:rect l="l" t="t" r="r" b="b"/>
            <a:pathLst>
              <a:path w="617220" h="751204">
                <a:moveTo>
                  <a:pt x="65506" y="0"/>
                </a:moveTo>
                <a:lnTo>
                  <a:pt x="0" y="750811"/>
                </a:lnTo>
                <a:lnTo>
                  <a:pt x="616851" y="563130"/>
                </a:lnTo>
                <a:lnTo>
                  <a:pt x="400570" y="165049"/>
                </a:lnTo>
                <a:lnTo>
                  <a:pt x="65506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9" name="object 209"/>
          <p:cNvSpPr/>
          <p:nvPr/>
        </p:nvSpPr>
        <p:spPr>
          <a:xfrm>
            <a:off x="9091463" y="7196311"/>
            <a:ext cx="434975" cy="687070"/>
          </a:xfrm>
          <a:custGeom>
            <a:avLst/>
            <a:gdLst/>
            <a:ahLst/>
            <a:cxnLst/>
            <a:rect l="l" t="t" r="r" b="b"/>
            <a:pathLst>
              <a:path w="434975" h="687070">
                <a:moveTo>
                  <a:pt x="434428" y="0"/>
                </a:moveTo>
                <a:lnTo>
                  <a:pt x="0" y="507720"/>
                </a:lnTo>
                <a:lnTo>
                  <a:pt x="236499" y="678980"/>
                </a:lnTo>
                <a:lnTo>
                  <a:pt x="268185" y="686765"/>
                </a:lnTo>
                <a:lnTo>
                  <a:pt x="331254" y="673201"/>
                </a:lnTo>
                <a:lnTo>
                  <a:pt x="375500" y="626275"/>
                </a:lnTo>
                <a:lnTo>
                  <a:pt x="385368" y="562533"/>
                </a:lnTo>
                <a:lnTo>
                  <a:pt x="434428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0" name="object 210"/>
          <p:cNvSpPr/>
          <p:nvPr/>
        </p:nvSpPr>
        <p:spPr>
          <a:xfrm>
            <a:off x="9797409" y="4591321"/>
            <a:ext cx="614680" cy="1242695"/>
          </a:xfrm>
          <a:custGeom>
            <a:avLst/>
            <a:gdLst/>
            <a:ahLst/>
            <a:cxnLst/>
            <a:rect l="l" t="t" r="r" b="b"/>
            <a:pathLst>
              <a:path w="614679" h="1242695">
                <a:moveTo>
                  <a:pt x="101549" y="0"/>
                </a:moveTo>
                <a:lnTo>
                  <a:pt x="0" y="1163980"/>
                </a:lnTo>
                <a:lnTo>
                  <a:pt x="2844" y="1191348"/>
                </a:lnTo>
                <a:lnTo>
                  <a:pt x="15684" y="1215682"/>
                </a:lnTo>
                <a:lnTo>
                  <a:pt x="36639" y="1233525"/>
                </a:lnTo>
                <a:lnTo>
                  <a:pt x="62699" y="1242288"/>
                </a:lnTo>
                <a:lnTo>
                  <a:pt x="90182" y="1240713"/>
                </a:lnTo>
                <a:lnTo>
                  <a:pt x="115074" y="1229055"/>
                </a:lnTo>
                <a:lnTo>
                  <a:pt x="133896" y="1208963"/>
                </a:lnTo>
                <a:lnTo>
                  <a:pt x="614375" y="444957"/>
                </a:lnTo>
                <a:lnTo>
                  <a:pt x="101549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1" name="object 211"/>
          <p:cNvSpPr/>
          <p:nvPr/>
        </p:nvSpPr>
        <p:spPr>
          <a:xfrm>
            <a:off x="2965576" y="4189898"/>
            <a:ext cx="3183255" cy="1786255"/>
          </a:xfrm>
          <a:custGeom>
            <a:avLst/>
            <a:gdLst/>
            <a:ahLst/>
            <a:cxnLst/>
            <a:rect l="l" t="t" r="r" b="b"/>
            <a:pathLst>
              <a:path w="3183254" h="1786254">
                <a:moveTo>
                  <a:pt x="3112211" y="0"/>
                </a:moveTo>
                <a:lnTo>
                  <a:pt x="0" y="1582585"/>
                </a:lnTo>
                <a:lnTo>
                  <a:pt x="111683" y="1785759"/>
                </a:lnTo>
                <a:lnTo>
                  <a:pt x="3182937" y="164655"/>
                </a:lnTo>
                <a:lnTo>
                  <a:pt x="3112211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2" name="object 212"/>
          <p:cNvSpPr/>
          <p:nvPr/>
        </p:nvSpPr>
        <p:spPr>
          <a:xfrm>
            <a:off x="9984516" y="4618234"/>
            <a:ext cx="186055" cy="170180"/>
          </a:xfrm>
          <a:custGeom>
            <a:avLst/>
            <a:gdLst/>
            <a:ahLst/>
            <a:cxnLst/>
            <a:rect l="l" t="t" r="r" b="b"/>
            <a:pathLst>
              <a:path w="186054" h="170179">
                <a:moveTo>
                  <a:pt x="30048" y="0"/>
                </a:moveTo>
                <a:lnTo>
                  <a:pt x="0" y="34594"/>
                </a:lnTo>
                <a:lnTo>
                  <a:pt x="155613" y="169583"/>
                </a:lnTo>
                <a:lnTo>
                  <a:pt x="185623" y="134988"/>
                </a:lnTo>
                <a:lnTo>
                  <a:pt x="30048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3" name="object 213"/>
          <p:cNvSpPr/>
          <p:nvPr/>
        </p:nvSpPr>
        <p:spPr>
          <a:xfrm>
            <a:off x="10355370" y="3920864"/>
            <a:ext cx="149860" cy="77470"/>
          </a:xfrm>
          <a:custGeom>
            <a:avLst/>
            <a:gdLst/>
            <a:ahLst/>
            <a:cxnLst/>
            <a:rect l="l" t="t" r="r" b="b"/>
            <a:pathLst>
              <a:path w="149859" h="77470">
                <a:moveTo>
                  <a:pt x="139001" y="0"/>
                </a:moveTo>
                <a:lnTo>
                  <a:pt x="0" y="42291"/>
                </a:lnTo>
                <a:lnTo>
                  <a:pt x="10566" y="77038"/>
                </a:lnTo>
                <a:lnTo>
                  <a:pt x="149567" y="34747"/>
                </a:lnTo>
                <a:lnTo>
                  <a:pt x="139001" y="0"/>
                </a:lnTo>
                <a:close/>
              </a:path>
            </a:pathLst>
          </a:custGeom>
          <a:solidFill>
            <a:srgbClr val="BCA88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4" name="object 214"/>
          <p:cNvSpPr/>
          <p:nvPr/>
        </p:nvSpPr>
        <p:spPr>
          <a:xfrm>
            <a:off x="10355370" y="3920864"/>
            <a:ext cx="139065" cy="42545"/>
          </a:xfrm>
          <a:custGeom>
            <a:avLst/>
            <a:gdLst/>
            <a:ahLst/>
            <a:cxnLst/>
            <a:rect l="l" t="t" r="r" b="b"/>
            <a:pathLst>
              <a:path w="139065" h="42545">
                <a:moveTo>
                  <a:pt x="0" y="42291"/>
                </a:moveTo>
                <a:lnTo>
                  <a:pt x="139001" y="0"/>
                </a:lnTo>
              </a:path>
            </a:pathLst>
          </a:custGeom>
          <a:ln w="501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5" name="object 215"/>
          <p:cNvSpPr/>
          <p:nvPr/>
        </p:nvSpPr>
        <p:spPr>
          <a:xfrm>
            <a:off x="10494374" y="3920867"/>
            <a:ext cx="10795" cy="34925"/>
          </a:xfrm>
          <a:custGeom>
            <a:avLst/>
            <a:gdLst/>
            <a:ahLst/>
            <a:cxnLst/>
            <a:rect l="l" t="t" r="r" b="b"/>
            <a:pathLst>
              <a:path w="10795" h="34925">
                <a:moveTo>
                  <a:pt x="0" y="0"/>
                </a:moveTo>
                <a:lnTo>
                  <a:pt x="10566" y="34747"/>
                </a:lnTo>
              </a:path>
            </a:pathLst>
          </a:custGeom>
          <a:ln w="501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6" name="object 216"/>
          <p:cNvSpPr/>
          <p:nvPr/>
        </p:nvSpPr>
        <p:spPr>
          <a:xfrm>
            <a:off x="10365959" y="3955615"/>
            <a:ext cx="139065" cy="42545"/>
          </a:xfrm>
          <a:custGeom>
            <a:avLst/>
            <a:gdLst/>
            <a:ahLst/>
            <a:cxnLst/>
            <a:rect l="l" t="t" r="r" b="b"/>
            <a:pathLst>
              <a:path w="139065" h="42545">
                <a:moveTo>
                  <a:pt x="138976" y="0"/>
                </a:moveTo>
                <a:lnTo>
                  <a:pt x="0" y="42291"/>
                </a:lnTo>
              </a:path>
            </a:pathLst>
          </a:custGeom>
          <a:ln w="501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7" name="object 217"/>
          <p:cNvSpPr/>
          <p:nvPr/>
        </p:nvSpPr>
        <p:spPr>
          <a:xfrm>
            <a:off x="10355374" y="3963161"/>
            <a:ext cx="10795" cy="34925"/>
          </a:xfrm>
          <a:custGeom>
            <a:avLst/>
            <a:gdLst/>
            <a:ahLst/>
            <a:cxnLst/>
            <a:rect l="l" t="t" r="r" b="b"/>
            <a:pathLst>
              <a:path w="10795" h="34925">
                <a:moveTo>
                  <a:pt x="10591" y="34747"/>
                </a:moveTo>
                <a:lnTo>
                  <a:pt x="0" y="0"/>
                </a:lnTo>
              </a:path>
            </a:pathLst>
          </a:custGeom>
          <a:ln w="501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8" name="object 218"/>
          <p:cNvSpPr/>
          <p:nvPr/>
        </p:nvSpPr>
        <p:spPr>
          <a:xfrm>
            <a:off x="10009714" y="4005389"/>
            <a:ext cx="211454" cy="104775"/>
          </a:xfrm>
          <a:custGeom>
            <a:avLst/>
            <a:gdLst/>
            <a:ahLst/>
            <a:cxnLst/>
            <a:rect l="l" t="t" r="r" b="b"/>
            <a:pathLst>
              <a:path w="211454" h="104775">
                <a:moveTo>
                  <a:pt x="197561" y="0"/>
                </a:moveTo>
                <a:lnTo>
                  <a:pt x="0" y="60109"/>
                </a:lnTo>
                <a:lnTo>
                  <a:pt x="13563" y="104711"/>
                </a:lnTo>
                <a:lnTo>
                  <a:pt x="211124" y="44602"/>
                </a:lnTo>
                <a:lnTo>
                  <a:pt x="197561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9" name="object 219"/>
          <p:cNvSpPr/>
          <p:nvPr/>
        </p:nvSpPr>
        <p:spPr>
          <a:xfrm>
            <a:off x="10183981" y="4311826"/>
            <a:ext cx="396875" cy="294005"/>
          </a:xfrm>
          <a:custGeom>
            <a:avLst/>
            <a:gdLst/>
            <a:ahLst/>
            <a:cxnLst/>
            <a:rect l="l" t="t" r="r" b="b"/>
            <a:pathLst>
              <a:path w="396875" h="294004">
                <a:moveTo>
                  <a:pt x="396824" y="0"/>
                </a:moveTo>
                <a:lnTo>
                  <a:pt x="0" y="120738"/>
                </a:lnTo>
                <a:lnTo>
                  <a:pt x="199199" y="293573"/>
                </a:lnTo>
                <a:lnTo>
                  <a:pt x="396824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0" name="object 220"/>
          <p:cNvSpPr/>
          <p:nvPr/>
        </p:nvSpPr>
        <p:spPr>
          <a:xfrm>
            <a:off x="13027863" y="7683883"/>
            <a:ext cx="1405890" cy="2139950"/>
          </a:xfrm>
          <a:custGeom>
            <a:avLst/>
            <a:gdLst/>
            <a:ahLst/>
            <a:cxnLst/>
            <a:rect l="l" t="t" r="r" b="b"/>
            <a:pathLst>
              <a:path w="1405890" h="2139950">
                <a:moveTo>
                  <a:pt x="402678" y="0"/>
                </a:moveTo>
                <a:lnTo>
                  <a:pt x="0" y="210083"/>
                </a:lnTo>
                <a:lnTo>
                  <a:pt x="1124470" y="2139772"/>
                </a:lnTo>
                <a:lnTo>
                  <a:pt x="1405623" y="1965807"/>
                </a:lnTo>
                <a:lnTo>
                  <a:pt x="402678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1" name="object 221"/>
          <p:cNvSpPr/>
          <p:nvPr/>
        </p:nvSpPr>
        <p:spPr>
          <a:xfrm>
            <a:off x="5952025" y="6806035"/>
            <a:ext cx="3173730" cy="1426845"/>
          </a:xfrm>
          <a:custGeom>
            <a:avLst/>
            <a:gdLst/>
            <a:ahLst/>
            <a:cxnLst/>
            <a:rect l="l" t="t" r="r" b="b"/>
            <a:pathLst>
              <a:path w="3173729" h="1426845">
                <a:moveTo>
                  <a:pt x="0" y="0"/>
                </a:moveTo>
                <a:lnTo>
                  <a:pt x="2748495" y="1426845"/>
                </a:lnTo>
                <a:lnTo>
                  <a:pt x="2819882" y="1393482"/>
                </a:lnTo>
                <a:lnTo>
                  <a:pt x="3099269" y="1254620"/>
                </a:lnTo>
                <a:lnTo>
                  <a:pt x="3130080" y="1237830"/>
                </a:lnTo>
                <a:lnTo>
                  <a:pt x="3154184" y="1212240"/>
                </a:lnTo>
                <a:lnTo>
                  <a:pt x="3169056" y="1180414"/>
                </a:lnTo>
                <a:lnTo>
                  <a:pt x="3173298" y="1145552"/>
                </a:lnTo>
                <a:lnTo>
                  <a:pt x="3166478" y="1111097"/>
                </a:lnTo>
                <a:lnTo>
                  <a:pt x="3123323" y="1056792"/>
                </a:lnTo>
                <a:lnTo>
                  <a:pt x="2654274" y="771359"/>
                </a:lnTo>
                <a:lnTo>
                  <a:pt x="2590225" y="737031"/>
                </a:lnTo>
                <a:lnTo>
                  <a:pt x="2270188" y="737031"/>
                </a:lnTo>
                <a:lnTo>
                  <a:pt x="2060257" y="678548"/>
                </a:lnTo>
                <a:lnTo>
                  <a:pt x="2080734" y="605053"/>
                </a:lnTo>
                <a:lnTo>
                  <a:pt x="1787131" y="605053"/>
                </a:lnTo>
                <a:lnTo>
                  <a:pt x="1577200" y="546531"/>
                </a:lnTo>
                <a:lnTo>
                  <a:pt x="1606448" y="441579"/>
                </a:lnTo>
                <a:lnTo>
                  <a:pt x="0" y="0"/>
                </a:lnTo>
                <a:close/>
              </a:path>
              <a:path w="3173729" h="1426845">
                <a:moveTo>
                  <a:pt x="2299436" y="632053"/>
                </a:moveTo>
                <a:lnTo>
                  <a:pt x="2270188" y="737031"/>
                </a:lnTo>
                <a:lnTo>
                  <a:pt x="2590225" y="737031"/>
                </a:lnTo>
                <a:lnTo>
                  <a:pt x="2510726" y="694423"/>
                </a:lnTo>
                <a:lnTo>
                  <a:pt x="2299436" y="632053"/>
                </a:lnTo>
                <a:close/>
              </a:path>
              <a:path w="3173729" h="1426845">
                <a:moveTo>
                  <a:pt x="1816379" y="500062"/>
                </a:moveTo>
                <a:lnTo>
                  <a:pt x="1787131" y="605053"/>
                </a:lnTo>
                <a:lnTo>
                  <a:pt x="2080734" y="605053"/>
                </a:lnTo>
                <a:lnTo>
                  <a:pt x="2089505" y="573570"/>
                </a:lnTo>
                <a:lnTo>
                  <a:pt x="1816379" y="500062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2" name="object 222"/>
          <p:cNvSpPr/>
          <p:nvPr/>
        </p:nvSpPr>
        <p:spPr>
          <a:xfrm>
            <a:off x="9127760" y="8150318"/>
            <a:ext cx="300990" cy="537210"/>
          </a:xfrm>
          <a:custGeom>
            <a:avLst/>
            <a:gdLst/>
            <a:ahLst/>
            <a:cxnLst/>
            <a:rect l="l" t="t" r="r" b="b"/>
            <a:pathLst>
              <a:path w="300990" h="537209">
                <a:moveTo>
                  <a:pt x="228003" y="0"/>
                </a:moveTo>
                <a:lnTo>
                  <a:pt x="204711" y="5994"/>
                </a:lnTo>
                <a:lnTo>
                  <a:pt x="2870" y="98399"/>
                </a:lnTo>
                <a:lnTo>
                  <a:pt x="3175" y="100279"/>
                </a:lnTo>
                <a:lnTo>
                  <a:pt x="0" y="105219"/>
                </a:lnTo>
                <a:lnTo>
                  <a:pt x="198361" y="536676"/>
                </a:lnTo>
                <a:lnTo>
                  <a:pt x="242481" y="512533"/>
                </a:lnTo>
                <a:lnTo>
                  <a:pt x="300469" y="76771"/>
                </a:lnTo>
                <a:lnTo>
                  <a:pt x="299364" y="52743"/>
                </a:lnTo>
                <a:lnTo>
                  <a:pt x="289979" y="30619"/>
                </a:lnTo>
                <a:lnTo>
                  <a:pt x="273494" y="13144"/>
                </a:lnTo>
                <a:lnTo>
                  <a:pt x="251942" y="2476"/>
                </a:lnTo>
                <a:lnTo>
                  <a:pt x="228003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3" name="object 223"/>
          <p:cNvSpPr/>
          <p:nvPr/>
        </p:nvSpPr>
        <p:spPr>
          <a:xfrm>
            <a:off x="11983152" y="5868965"/>
            <a:ext cx="937894" cy="411480"/>
          </a:xfrm>
          <a:custGeom>
            <a:avLst/>
            <a:gdLst/>
            <a:ahLst/>
            <a:cxnLst/>
            <a:rect l="l" t="t" r="r" b="b"/>
            <a:pathLst>
              <a:path w="937895" h="411479">
                <a:moveTo>
                  <a:pt x="912863" y="0"/>
                </a:moveTo>
                <a:lnTo>
                  <a:pt x="0" y="336867"/>
                </a:lnTo>
                <a:lnTo>
                  <a:pt x="40436" y="411200"/>
                </a:lnTo>
                <a:lnTo>
                  <a:pt x="937463" y="81787"/>
                </a:lnTo>
                <a:lnTo>
                  <a:pt x="912863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4" name="object 224"/>
          <p:cNvSpPr/>
          <p:nvPr/>
        </p:nvSpPr>
        <p:spPr>
          <a:xfrm>
            <a:off x="9898953" y="3889714"/>
            <a:ext cx="845819" cy="701675"/>
          </a:xfrm>
          <a:custGeom>
            <a:avLst/>
            <a:gdLst/>
            <a:ahLst/>
            <a:cxnLst/>
            <a:rect l="l" t="t" r="r" b="b"/>
            <a:pathLst>
              <a:path w="845820" h="701675">
                <a:moveTo>
                  <a:pt x="661670" y="0"/>
                </a:moveTo>
                <a:lnTo>
                  <a:pt x="44818" y="187680"/>
                </a:lnTo>
                <a:lnTo>
                  <a:pt x="0" y="701611"/>
                </a:lnTo>
                <a:lnTo>
                  <a:pt x="285026" y="542848"/>
                </a:lnTo>
                <a:lnTo>
                  <a:pt x="681850" y="422109"/>
                </a:lnTo>
                <a:lnTo>
                  <a:pt x="845426" y="348970"/>
                </a:lnTo>
                <a:lnTo>
                  <a:pt x="66167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5" name="object 225"/>
          <p:cNvSpPr/>
          <p:nvPr/>
        </p:nvSpPr>
        <p:spPr>
          <a:xfrm>
            <a:off x="6078659" y="4126634"/>
            <a:ext cx="905510" cy="1856105"/>
          </a:xfrm>
          <a:custGeom>
            <a:avLst/>
            <a:gdLst/>
            <a:ahLst/>
            <a:cxnLst/>
            <a:rect l="l" t="t" r="r" b="b"/>
            <a:pathLst>
              <a:path w="905509" h="1856104">
                <a:moveTo>
                  <a:pt x="149301" y="0"/>
                </a:moveTo>
                <a:lnTo>
                  <a:pt x="0" y="62903"/>
                </a:lnTo>
                <a:lnTo>
                  <a:pt x="765213" y="1856003"/>
                </a:lnTo>
                <a:lnTo>
                  <a:pt x="904913" y="1793570"/>
                </a:lnTo>
                <a:lnTo>
                  <a:pt x="149301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6" name="object 226"/>
          <p:cNvSpPr/>
          <p:nvPr/>
        </p:nvSpPr>
        <p:spPr>
          <a:xfrm>
            <a:off x="8446275" y="7363552"/>
            <a:ext cx="234315" cy="206375"/>
          </a:xfrm>
          <a:custGeom>
            <a:avLst/>
            <a:gdLst/>
            <a:ahLst/>
            <a:cxnLst/>
            <a:rect l="l" t="t" r="r" b="b"/>
            <a:pathLst>
              <a:path w="234315" h="206375">
                <a:moveTo>
                  <a:pt x="68580" y="0"/>
                </a:moveTo>
                <a:lnTo>
                  <a:pt x="0" y="128079"/>
                </a:lnTo>
                <a:lnTo>
                  <a:pt x="145427" y="206019"/>
                </a:lnTo>
                <a:lnTo>
                  <a:pt x="233959" y="88544"/>
                </a:lnTo>
                <a:lnTo>
                  <a:pt x="6858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7" name="object 227"/>
          <p:cNvSpPr/>
          <p:nvPr/>
        </p:nvSpPr>
        <p:spPr>
          <a:xfrm>
            <a:off x="9744880" y="2614159"/>
            <a:ext cx="298450" cy="2072005"/>
          </a:xfrm>
          <a:custGeom>
            <a:avLst/>
            <a:gdLst/>
            <a:ahLst/>
            <a:cxnLst/>
            <a:rect l="l" t="t" r="r" b="b"/>
            <a:pathLst>
              <a:path w="298450" h="2072004">
                <a:moveTo>
                  <a:pt x="122681" y="0"/>
                </a:moveTo>
                <a:lnTo>
                  <a:pt x="57988" y="26276"/>
                </a:lnTo>
                <a:lnTo>
                  <a:pt x="161429" y="220776"/>
                </a:lnTo>
                <a:lnTo>
                  <a:pt x="0" y="2071420"/>
                </a:lnTo>
                <a:lnTo>
                  <a:pt x="154076" y="1977161"/>
                </a:lnTo>
                <a:lnTo>
                  <a:pt x="298322" y="323240"/>
                </a:lnTo>
                <a:lnTo>
                  <a:pt x="122681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8" name="object 228"/>
          <p:cNvSpPr/>
          <p:nvPr/>
        </p:nvSpPr>
        <p:spPr>
          <a:xfrm>
            <a:off x="9554593" y="4591325"/>
            <a:ext cx="975360" cy="1691005"/>
          </a:xfrm>
          <a:custGeom>
            <a:avLst/>
            <a:gdLst/>
            <a:ahLst/>
            <a:cxnLst/>
            <a:rect l="l" t="t" r="r" b="b"/>
            <a:pathLst>
              <a:path w="975359" h="1691004">
                <a:moveTo>
                  <a:pt x="18986" y="804278"/>
                </a:moveTo>
                <a:lnTo>
                  <a:pt x="0" y="1021397"/>
                </a:lnTo>
                <a:lnTo>
                  <a:pt x="108597" y="1030884"/>
                </a:lnTo>
                <a:lnTo>
                  <a:pt x="58534" y="1604784"/>
                </a:lnTo>
                <a:lnTo>
                  <a:pt x="205955" y="1690979"/>
                </a:lnTo>
                <a:lnTo>
                  <a:pt x="507214" y="1242885"/>
                </a:lnTo>
                <a:lnTo>
                  <a:pt x="312077" y="1242885"/>
                </a:lnTo>
                <a:lnTo>
                  <a:pt x="287312" y="1237373"/>
                </a:lnTo>
                <a:lnTo>
                  <a:pt x="265950" y="1223695"/>
                </a:lnTo>
                <a:lnTo>
                  <a:pt x="250609" y="1203515"/>
                </a:lnTo>
                <a:lnTo>
                  <a:pt x="245911" y="1188338"/>
                </a:lnTo>
                <a:lnTo>
                  <a:pt x="240715" y="1188338"/>
                </a:lnTo>
                <a:lnTo>
                  <a:pt x="273384" y="813777"/>
                </a:lnTo>
                <a:lnTo>
                  <a:pt x="127546" y="813777"/>
                </a:lnTo>
                <a:lnTo>
                  <a:pt x="18986" y="804278"/>
                </a:lnTo>
                <a:close/>
              </a:path>
              <a:path w="975359" h="1691004">
                <a:moveTo>
                  <a:pt x="857199" y="444957"/>
                </a:moveTo>
                <a:lnTo>
                  <a:pt x="376707" y="1208963"/>
                </a:lnTo>
                <a:lnTo>
                  <a:pt x="359663" y="1227747"/>
                </a:lnTo>
                <a:lnTo>
                  <a:pt x="337210" y="1239507"/>
                </a:lnTo>
                <a:lnTo>
                  <a:pt x="312077" y="1242885"/>
                </a:lnTo>
                <a:lnTo>
                  <a:pt x="507214" y="1242885"/>
                </a:lnTo>
                <a:lnTo>
                  <a:pt x="974978" y="547128"/>
                </a:lnTo>
                <a:lnTo>
                  <a:pt x="857199" y="444957"/>
                </a:lnTo>
                <a:close/>
              </a:path>
              <a:path w="975359" h="1691004">
                <a:moveTo>
                  <a:pt x="243116" y="1179309"/>
                </a:moveTo>
                <a:lnTo>
                  <a:pt x="240715" y="1188338"/>
                </a:lnTo>
                <a:lnTo>
                  <a:pt x="245911" y="1188338"/>
                </a:lnTo>
                <a:lnTo>
                  <a:pt x="243116" y="1179309"/>
                </a:lnTo>
                <a:close/>
              </a:path>
              <a:path w="975359" h="1691004">
                <a:moveTo>
                  <a:pt x="69557" y="224231"/>
                </a:moveTo>
                <a:lnTo>
                  <a:pt x="50571" y="441350"/>
                </a:lnTo>
                <a:lnTo>
                  <a:pt x="159194" y="450837"/>
                </a:lnTo>
                <a:lnTo>
                  <a:pt x="127546" y="813777"/>
                </a:lnTo>
                <a:lnTo>
                  <a:pt x="273384" y="813777"/>
                </a:lnTo>
                <a:lnTo>
                  <a:pt x="323976" y="233718"/>
                </a:lnTo>
                <a:lnTo>
                  <a:pt x="178117" y="233718"/>
                </a:lnTo>
                <a:lnTo>
                  <a:pt x="69557" y="224231"/>
                </a:lnTo>
                <a:close/>
              </a:path>
              <a:path w="975359" h="1691004">
                <a:moveTo>
                  <a:pt x="344360" y="0"/>
                </a:moveTo>
                <a:lnTo>
                  <a:pt x="190284" y="94246"/>
                </a:lnTo>
                <a:lnTo>
                  <a:pt x="178117" y="233718"/>
                </a:lnTo>
                <a:lnTo>
                  <a:pt x="323976" y="233718"/>
                </a:lnTo>
                <a:lnTo>
                  <a:pt x="34436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9" name="object 229"/>
          <p:cNvSpPr/>
          <p:nvPr/>
        </p:nvSpPr>
        <p:spPr>
          <a:xfrm>
            <a:off x="8591697" y="6196106"/>
            <a:ext cx="1169035" cy="1676400"/>
          </a:xfrm>
          <a:custGeom>
            <a:avLst/>
            <a:gdLst/>
            <a:ahLst/>
            <a:cxnLst/>
            <a:rect l="l" t="t" r="r" b="b"/>
            <a:pathLst>
              <a:path w="1169034" h="1676400">
                <a:moveTo>
                  <a:pt x="1021422" y="0"/>
                </a:moveTo>
                <a:lnTo>
                  <a:pt x="1016876" y="19723"/>
                </a:lnTo>
                <a:lnTo>
                  <a:pt x="1007084" y="37401"/>
                </a:lnTo>
                <a:lnTo>
                  <a:pt x="0" y="1373466"/>
                </a:lnTo>
                <a:lnTo>
                  <a:pt x="496189" y="1676336"/>
                </a:lnTo>
                <a:lnTo>
                  <a:pt x="643051" y="1528952"/>
                </a:lnTo>
                <a:lnTo>
                  <a:pt x="544118" y="1456093"/>
                </a:lnTo>
                <a:lnTo>
                  <a:pt x="677075" y="1300708"/>
                </a:lnTo>
                <a:lnTo>
                  <a:pt x="675297" y="1299171"/>
                </a:lnTo>
                <a:lnTo>
                  <a:pt x="820991" y="1128877"/>
                </a:lnTo>
                <a:lnTo>
                  <a:pt x="934186" y="1000201"/>
                </a:lnTo>
                <a:lnTo>
                  <a:pt x="1080030" y="1000201"/>
                </a:lnTo>
                <a:lnTo>
                  <a:pt x="1156792" y="120421"/>
                </a:lnTo>
                <a:lnTo>
                  <a:pt x="1160627" y="102539"/>
                </a:lnTo>
                <a:lnTo>
                  <a:pt x="1168857" y="86194"/>
                </a:lnTo>
                <a:lnTo>
                  <a:pt x="1021422" y="0"/>
                </a:lnTo>
                <a:close/>
              </a:path>
              <a:path w="1169034" h="1676400">
                <a:moveTo>
                  <a:pt x="1080030" y="1000201"/>
                </a:moveTo>
                <a:lnTo>
                  <a:pt x="934186" y="1000201"/>
                </a:lnTo>
                <a:lnTo>
                  <a:pt x="1078280" y="1020254"/>
                </a:lnTo>
                <a:lnTo>
                  <a:pt x="1080030" y="1000201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0" name="object 230"/>
          <p:cNvSpPr/>
          <p:nvPr/>
        </p:nvSpPr>
        <p:spPr>
          <a:xfrm>
            <a:off x="4845523" y="6349122"/>
            <a:ext cx="3669665" cy="1194435"/>
          </a:xfrm>
          <a:custGeom>
            <a:avLst/>
            <a:gdLst/>
            <a:ahLst/>
            <a:cxnLst/>
            <a:rect l="l" t="t" r="r" b="b"/>
            <a:pathLst>
              <a:path w="3669665" h="1194434">
                <a:moveTo>
                  <a:pt x="3460739" y="956246"/>
                </a:moveTo>
                <a:lnTo>
                  <a:pt x="2923082" y="956246"/>
                </a:lnTo>
                <a:lnTo>
                  <a:pt x="3195802" y="1031214"/>
                </a:lnTo>
                <a:lnTo>
                  <a:pt x="3166757" y="1135456"/>
                </a:lnTo>
                <a:lnTo>
                  <a:pt x="3376688" y="1193952"/>
                </a:lnTo>
                <a:lnTo>
                  <a:pt x="3405936" y="1088961"/>
                </a:lnTo>
                <a:lnTo>
                  <a:pt x="3629427" y="1088961"/>
                </a:lnTo>
                <a:lnTo>
                  <a:pt x="3669334" y="1014437"/>
                </a:lnTo>
                <a:lnTo>
                  <a:pt x="3460739" y="956246"/>
                </a:lnTo>
                <a:close/>
              </a:path>
              <a:path w="3669665" h="1194434">
                <a:moveTo>
                  <a:pt x="3629427" y="1088961"/>
                </a:moveTo>
                <a:lnTo>
                  <a:pt x="3405936" y="1088961"/>
                </a:lnTo>
                <a:lnTo>
                  <a:pt x="3600754" y="1142504"/>
                </a:lnTo>
                <a:lnTo>
                  <a:pt x="3629427" y="1088961"/>
                </a:lnTo>
                <a:close/>
              </a:path>
              <a:path w="3669665" h="1194434">
                <a:moveTo>
                  <a:pt x="32905" y="0"/>
                </a:moveTo>
                <a:lnTo>
                  <a:pt x="0" y="152768"/>
                </a:lnTo>
                <a:lnTo>
                  <a:pt x="2712948" y="898486"/>
                </a:lnTo>
                <a:lnTo>
                  <a:pt x="2683700" y="1003439"/>
                </a:lnTo>
                <a:lnTo>
                  <a:pt x="2893631" y="1061961"/>
                </a:lnTo>
                <a:lnTo>
                  <a:pt x="2923082" y="956246"/>
                </a:lnTo>
                <a:lnTo>
                  <a:pt x="3460739" y="956246"/>
                </a:lnTo>
                <a:lnTo>
                  <a:pt x="2450713" y="674154"/>
                </a:lnTo>
                <a:lnTo>
                  <a:pt x="2449550" y="674154"/>
                </a:lnTo>
                <a:lnTo>
                  <a:pt x="32905" y="0"/>
                </a:lnTo>
                <a:close/>
              </a:path>
              <a:path w="3669665" h="1194434">
                <a:moveTo>
                  <a:pt x="2448814" y="673620"/>
                </a:moveTo>
                <a:lnTo>
                  <a:pt x="2449550" y="674154"/>
                </a:lnTo>
                <a:lnTo>
                  <a:pt x="2450713" y="674154"/>
                </a:lnTo>
                <a:lnTo>
                  <a:pt x="2448814" y="67362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1" name="object 231"/>
          <p:cNvSpPr/>
          <p:nvPr/>
        </p:nvSpPr>
        <p:spPr>
          <a:xfrm>
            <a:off x="6849414" y="5920209"/>
            <a:ext cx="619760" cy="1151890"/>
          </a:xfrm>
          <a:custGeom>
            <a:avLst/>
            <a:gdLst/>
            <a:ahLst/>
            <a:cxnLst/>
            <a:rect l="l" t="t" r="r" b="b"/>
            <a:pathLst>
              <a:path w="619759" h="1151890">
                <a:moveTo>
                  <a:pt x="134162" y="0"/>
                </a:moveTo>
                <a:lnTo>
                  <a:pt x="0" y="59956"/>
                </a:lnTo>
                <a:lnTo>
                  <a:pt x="444919" y="1102537"/>
                </a:lnTo>
                <a:lnTo>
                  <a:pt x="619290" y="1151509"/>
                </a:lnTo>
                <a:lnTo>
                  <a:pt x="134162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2" name="object 232"/>
          <p:cNvSpPr/>
          <p:nvPr/>
        </p:nvSpPr>
        <p:spPr>
          <a:xfrm>
            <a:off x="3302716" y="6349115"/>
            <a:ext cx="1576070" cy="189230"/>
          </a:xfrm>
          <a:custGeom>
            <a:avLst/>
            <a:gdLst/>
            <a:ahLst/>
            <a:cxnLst/>
            <a:rect l="l" t="t" r="r" b="b"/>
            <a:pathLst>
              <a:path w="1576070" h="189229">
                <a:moveTo>
                  <a:pt x="0" y="40170"/>
                </a:moveTo>
                <a:lnTo>
                  <a:pt x="81114" y="189001"/>
                </a:lnTo>
                <a:lnTo>
                  <a:pt x="671334" y="188899"/>
                </a:lnTo>
                <a:lnTo>
                  <a:pt x="1542808" y="152780"/>
                </a:lnTo>
                <a:lnTo>
                  <a:pt x="1566419" y="43154"/>
                </a:lnTo>
                <a:lnTo>
                  <a:pt x="672477" y="43154"/>
                </a:lnTo>
                <a:lnTo>
                  <a:pt x="0" y="40170"/>
                </a:lnTo>
                <a:close/>
              </a:path>
              <a:path w="1576070" h="189229">
                <a:moveTo>
                  <a:pt x="1575714" y="0"/>
                </a:moveTo>
                <a:lnTo>
                  <a:pt x="672477" y="43154"/>
                </a:lnTo>
                <a:lnTo>
                  <a:pt x="1566419" y="43154"/>
                </a:lnTo>
                <a:lnTo>
                  <a:pt x="1575714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3" name="object 233"/>
          <p:cNvSpPr/>
          <p:nvPr/>
        </p:nvSpPr>
        <p:spPr>
          <a:xfrm>
            <a:off x="8748015" y="7235753"/>
            <a:ext cx="153670" cy="187325"/>
          </a:xfrm>
          <a:custGeom>
            <a:avLst/>
            <a:gdLst/>
            <a:ahLst/>
            <a:cxnLst/>
            <a:rect l="l" t="t" r="r" b="b"/>
            <a:pathLst>
              <a:path w="153670" h="187325">
                <a:moveTo>
                  <a:pt x="124599" y="0"/>
                </a:moveTo>
                <a:lnTo>
                  <a:pt x="0" y="165303"/>
                </a:lnTo>
                <a:lnTo>
                  <a:pt x="29006" y="187159"/>
                </a:lnTo>
                <a:lnTo>
                  <a:pt x="153606" y="21856"/>
                </a:lnTo>
                <a:lnTo>
                  <a:pt x="124599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4" name="object 234"/>
          <p:cNvSpPr/>
          <p:nvPr/>
        </p:nvSpPr>
        <p:spPr>
          <a:xfrm>
            <a:off x="2698108" y="5846341"/>
            <a:ext cx="3875404" cy="1282065"/>
          </a:xfrm>
          <a:custGeom>
            <a:avLst/>
            <a:gdLst/>
            <a:ahLst/>
            <a:cxnLst/>
            <a:rect l="l" t="t" r="r" b="b"/>
            <a:pathLst>
              <a:path w="3875404" h="1282065">
                <a:moveTo>
                  <a:pt x="2692390" y="805345"/>
                </a:moveTo>
                <a:lnTo>
                  <a:pt x="2234222" y="805345"/>
                </a:lnTo>
                <a:lnTo>
                  <a:pt x="3874871" y="1282052"/>
                </a:lnTo>
                <a:lnTo>
                  <a:pt x="3253905" y="959688"/>
                </a:lnTo>
                <a:lnTo>
                  <a:pt x="2692390" y="805345"/>
                </a:lnTo>
                <a:close/>
              </a:path>
              <a:path w="3875404" h="1282065">
                <a:moveTo>
                  <a:pt x="132689" y="0"/>
                </a:moveTo>
                <a:lnTo>
                  <a:pt x="0" y="67081"/>
                </a:lnTo>
                <a:lnTo>
                  <a:pt x="320357" y="567880"/>
                </a:lnTo>
                <a:lnTo>
                  <a:pt x="480110" y="877544"/>
                </a:lnTo>
                <a:lnTo>
                  <a:pt x="605256" y="1116279"/>
                </a:lnTo>
                <a:lnTo>
                  <a:pt x="861428" y="963574"/>
                </a:lnTo>
                <a:lnTo>
                  <a:pt x="768731" y="828471"/>
                </a:lnTo>
                <a:lnTo>
                  <a:pt x="2234222" y="805345"/>
                </a:lnTo>
                <a:lnTo>
                  <a:pt x="2692390" y="805345"/>
                </a:lnTo>
                <a:lnTo>
                  <a:pt x="2298457" y="697064"/>
                </a:lnTo>
                <a:lnTo>
                  <a:pt x="545325" y="697064"/>
                </a:lnTo>
                <a:lnTo>
                  <a:pt x="132689" y="0"/>
                </a:lnTo>
                <a:close/>
              </a:path>
              <a:path w="3875404" h="1282065">
                <a:moveTo>
                  <a:pt x="671741" y="691642"/>
                </a:moveTo>
                <a:lnTo>
                  <a:pt x="545325" y="697064"/>
                </a:lnTo>
                <a:lnTo>
                  <a:pt x="2298457" y="697064"/>
                </a:lnTo>
                <a:lnTo>
                  <a:pt x="2278867" y="691680"/>
                </a:lnTo>
                <a:lnTo>
                  <a:pt x="1275943" y="691680"/>
                </a:lnTo>
                <a:lnTo>
                  <a:pt x="671741" y="691642"/>
                </a:lnTo>
                <a:close/>
              </a:path>
              <a:path w="3875404" h="1282065">
                <a:moveTo>
                  <a:pt x="2147417" y="655548"/>
                </a:moveTo>
                <a:lnTo>
                  <a:pt x="1275943" y="691680"/>
                </a:lnTo>
                <a:lnTo>
                  <a:pt x="2278867" y="691680"/>
                </a:lnTo>
                <a:lnTo>
                  <a:pt x="2147417" y="655548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5" name="object 235"/>
          <p:cNvSpPr/>
          <p:nvPr/>
        </p:nvSpPr>
        <p:spPr>
          <a:xfrm>
            <a:off x="10228366" y="4828895"/>
            <a:ext cx="186055" cy="170180"/>
          </a:xfrm>
          <a:custGeom>
            <a:avLst/>
            <a:gdLst/>
            <a:ahLst/>
            <a:cxnLst/>
            <a:rect l="l" t="t" r="r" b="b"/>
            <a:pathLst>
              <a:path w="186054" h="170179">
                <a:moveTo>
                  <a:pt x="30010" y="0"/>
                </a:moveTo>
                <a:lnTo>
                  <a:pt x="0" y="34594"/>
                </a:lnTo>
                <a:lnTo>
                  <a:pt x="155613" y="169583"/>
                </a:lnTo>
                <a:lnTo>
                  <a:pt x="185623" y="134988"/>
                </a:lnTo>
                <a:lnTo>
                  <a:pt x="3001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6" name="object 236"/>
          <p:cNvSpPr/>
          <p:nvPr/>
        </p:nvSpPr>
        <p:spPr>
          <a:xfrm>
            <a:off x="10567669" y="4815559"/>
            <a:ext cx="153035" cy="196850"/>
          </a:xfrm>
          <a:custGeom>
            <a:avLst/>
            <a:gdLst/>
            <a:ahLst/>
            <a:cxnLst/>
            <a:rect l="l" t="t" r="r" b="b"/>
            <a:pathLst>
              <a:path w="153034" h="196850">
                <a:moveTo>
                  <a:pt x="114935" y="0"/>
                </a:moveTo>
                <a:lnTo>
                  <a:pt x="0" y="170954"/>
                </a:lnTo>
                <a:lnTo>
                  <a:pt x="37998" y="196494"/>
                </a:lnTo>
                <a:lnTo>
                  <a:pt x="152946" y="25527"/>
                </a:lnTo>
                <a:lnTo>
                  <a:pt x="114935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7" name="object 237"/>
          <p:cNvSpPr/>
          <p:nvPr/>
        </p:nvSpPr>
        <p:spPr>
          <a:xfrm>
            <a:off x="10727028" y="4582283"/>
            <a:ext cx="153035" cy="196850"/>
          </a:xfrm>
          <a:custGeom>
            <a:avLst/>
            <a:gdLst/>
            <a:ahLst/>
            <a:cxnLst/>
            <a:rect l="l" t="t" r="r" b="b"/>
            <a:pathLst>
              <a:path w="153034" h="196850">
                <a:moveTo>
                  <a:pt x="114935" y="0"/>
                </a:moveTo>
                <a:lnTo>
                  <a:pt x="0" y="170941"/>
                </a:lnTo>
                <a:lnTo>
                  <a:pt x="38036" y="196507"/>
                </a:lnTo>
                <a:lnTo>
                  <a:pt x="152946" y="25565"/>
                </a:lnTo>
                <a:lnTo>
                  <a:pt x="114935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8" name="object 238"/>
          <p:cNvSpPr/>
          <p:nvPr/>
        </p:nvSpPr>
        <p:spPr>
          <a:xfrm>
            <a:off x="10307942" y="3915224"/>
            <a:ext cx="210820" cy="104139"/>
          </a:xfrm>
          <a:custGeom>
            <a:avLst/>
            <a:gdLst/>
            <a:ahLst/>
            <a:cxnLst/>
            <a:rect l="l" t="t" r="r" b="b"/>
            <a:pathLst>
              <a:path w="210820" h="104139">
                <a:moveTo>
                  <a:pt x="197065" y="0"/>
                </a:moveTo>
                <a:lnTo>
                  <a:pt x="0" y="59956"/>
                </a:lnTo>
                <a:lnTo>
                  <a:pt x="13335" y="103771"/>
                </a:lnTo>
                <a:lnTo>
                  <a:pt x="210400" y="43815"/>
                </a:lnTo>
                <a:lnTo>
                  <a:pt x="197065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9" name="object 239"/>
          <p:cNvSpPr/>
          <p:nvPr/>
        </p:nvSpPr>
        <p:spPr>
          <a:xfrm>
            <a:off x="8740430" y="7230871"/>
            <a:ext cx="160655" cy="192405"/>
          </a:xfrm>
          <a:custGeom>
            <a:avLst/>
            <a:gdLst/>
            <a:ahLst/>
            <a:cxnLst/>
            <a:rect l="l" t="t" r="r" b="b"/>
            <a:pathLst>
              <a:path w="160654" h="192404">
                <a:moveTo>
                  <a:pt x="123990" y="0"/>
                </a:moveTo>
                <a:lnTo>
                  <a:pt x="0" y="164464"/>
                </a:lnTo>
                <a:lnTo>
                  <a:pt x="36588" y="192049"/>
                </a:lnTo>
                <a:lnTo>
                  <a:pt x="160591" y="27571"/>
                </a:lnTo>
                <a:lnTo>
                  <a:pt x="12399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0" name="object 240"/>
          <p:cNvSpPr/>
          <p:nvPr/>
        </p:nvSpPr>
        <p:spPr>
          <a:xfrm>
            <a:off x="8967630" y="6929466"/>
            <a:ext cx="160655" cy="192405"/>
          </a:xfrm>
          <a:custGeom>
            <a:avLst/>
            <a:gdLst/>
            <a:ahLst/>
            <a:cxnLst/>
            <a:rect l="l" t="t" r="r" b="b"/>
            <a:pathLst>
              <a:path w="160654" h="192404">
                <a:moveTo>
                  <a:pt x="124002" y="0"/>
                </a:moveTo>
                <a:lnTo>
                  <a:pt x="0" y="164464"/>
                </a:lnTo>
                <a:lnTo>
                  <a:pt x="36563" y="192049"/>
                </a:lnTo>
                <a:lnTo>
                  <a:pt x="160566" y="27571"/>
                </a:lnTo>
                <a:lnTo>
                  <a:pt x="12400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1" name="object 241"/>
          <p:cNvSpPr/>
          <p:nvPr/>
        </p:nvSpPr>
        <p:spPr>
          <a:xfrm>
            <a:off x="9210879" y="6603496"/>
            <a:ext cx="160655" cy="192405"/>
          </a:xfrm>
          <a:custGeom>
            <a:avLst/>
            <a:gdLst/>
            <a:ahLst/>
            <a:cxnLst/>
            <a:rect l="l" t="t" r="r" b="b"/>
            <a:pathLst>
              <a:path w="160654" h="192404">
                <a:moveTo>
                  <a:pt x="124002" y="0"/>
                </a:moveTo>
                <a:lnTo>
                  <a:pt x="0" y="164503"/>
                </a:lnTo>
                <a:lnTo>
                  <a:pt x="36563" y="192074"/>
                </a:lnTo>
                <a:lnTo>
                  <a:pt x="160566" y="27571"/>
                </a:lnTo>
                <a:lnTo>
                  <a:pt x="12400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2" name="object 242"/>
          <p:cNvSpPr/>
          <p:nvPr/>
        </p:nvSpPr>
        <p:spPr>
          <a:xfrm>
            <a:off x="9444710" y="6293268"/>
            <a:ext cx="160655" cy="192405"/>
          </a:xfrm>
          <a:custGeom>
            <a:avLst/>
            <a:gdLst/>
            <a:ahLst/>
            <a:cxnLst/>
            <a:rect l="l" t="t" r="r" b="b"/>
            <a:pathLst>
              <a:path w="160654" h="192404">
                <a:moveTo>
                  <a:pt x="123990" y="0"/>
                </a:moveTo>
                <a:lnTo>
                  <a:pt x="0" y="164503"/>
                </a:lnTo>
                <a:lnTo>
                  <a:pt x="36588" y="192074"/>
                </a:lnTo>
                <a:lnTo>
                  <a:pt x="160591" y="27571"/>
                </a:lnTo>
                <a:lnTo>
                  <a:pt x="12399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3" name="object 243"/>
          <p:cNvSpPr/>
          <p:nvPr/>
        </p:nvSpPr>
        <p:spPr>
          <a:xfrm>
            <a:off x="13204677" y="8855737"/>
            <a:ext cx="139065" cy="203200"/>
          </a:xfrm>
          <a:custGeom>
            <a:avLst/>
            <a:gdLst/>
            <a:ahLst/>
            <a:cxnLst/>
            <a:rect l="l" t="t" r="r" b="b"/>
            <a:pathLst>
              <a:path w="139065" h="203200">
                <a:moveTo>
                  <a:pt x="40170" y="0"/>
                </a:moveTo>
                <a:lnTo>
                  <a:pt x="0" y="21958"/>
                </a:lnTo>
                <a:lnTo>
                  <a:pt x="98856" y="202704"/>
                </a:lnTo>
                <a:lnTo>
                  <a:pt x="139039" y="180721"/>
                </a:lnTo>
                <a:lnTo>
                  <a:pt x="4017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4" name="object 244"/>
          <p:cNvSpPr/>
          <p:nvPr/>
        </p:nvSpPr>
        <p:spPr>
          <a:xfrm>
            <a:off x="13723027" y="9788260"/>
            <a:ext cx="139065" cy="203200"/>
          </a:xfrm>
          <a:custGeom>
            <a:avLst/>
            <a:gdLst/>
            <a:ahLst/>
            <a:cxnLst/>
            <a:rect l="l" t="t" r="r" b="b"/>
            <a:pathLst>
              <a:path w="139065" h="203200">
                <a:moveTo>
                  <a:pt x="40170" y="0"/>
                </a:moveTo>
                <a:lnTo>
                  <a:pt x="0" y="21958"/>
                </a:lnTo>
                <a:lnTo>
                  <a:pt x="98856" y="202704"/>
                </a:lnTo>
                <a:lnTo>
                  <a:pt x="139039" y="180720"/>
                </a:lnTo>
                <a:lnTo>
                  <a:pt x="4017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5" name="object 245"/>
          <p:cNvSpPr/>
          <p:nvPr/>
        </p:nvSpPr>
        <p:spPr>
          <a:xfrm>
            <a:off x="8078825" y="7442468"/>
            <a:ext cx="149225" cy="80010"/>
          </a:xfrm>
          <a:custGeom>
            <a:avLst/>
            <a:gdLst/>
            <a:ahLst/>
            <a:cxnLst/>
            <a:rect l="l" t="t" r="r" b="b"/>
            <a:pathLst>
              <a:path w="149225" h="80009">
                <a:moveTo>
                  <a:pt x="11468" y="0"/>
                </a:moveTo>
                <a:lnTo>
                  <a:pt x="0" y="44348"/>
                </a:lnTo>
                <a:lnTo>
                  <a:pt x="137134" y="79844"/>
                </a:lnTo>
                <a:lnTo>
                  <a:pt x="148602" y="35521"/>
                </a:lnTo>
                <a:lnTo>
                  <a:pt x="11468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6" name="object 246"/>
          <p:cNvSpPr/>
          <p:nvPr/>
        </p:nvSpPr>
        <p:spPr>
          <a:xfrm>
            <a:off x="7593398" y="7315993"/>
            <a:ext cx="149225" cy="80010"/>
          </a:xfrm>
          <a:custGeom>
            <a:avLst/>
            <a:gdLst/>
            <a:ahLst/>
            <a:cxnLst/>
            <a:rect l="l" t="t" r="r" b="b"/>
            <a:pathLst>
              <a:path w="149225" h="80009">
                <a:moveTo>
                  <a:pt x="11493" y="0"/>
                </a:moveTo>
                <a:lnTo>
                  <a:pt x="0" y="44361"/>
                </a:lnTo>
                <a:lnTo>
                  <a:pt x="137134" y="79883"/>
                </a:lnTo>
                <a:lnTo>
                  <a:pt x="148628" y="35534"/>
                </a:lnTo>
                <a:lnTo>
                  <a:pt x="11493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7" name="object 247"/>
          <p:cNvSpPr/>
          <p:nvPr/>
        </p:nvSpPr>
        <p:spPr>
          <a:xfrm>
            <a:off x="11283140" y="7589596"/>
            <a:ext cx="148590" cy="76200"/>
          </a:xfrm>
          <a:custGeom>
            <a:avLst/>
            <a:gdLst/>
            <a:ahLst/>
            <a:cxnLst/>
            <a:rect l="l" t="t" r="r" b="b"/>
            <a:pathLst>
              <a:path w="148590" h="76200">
                <a:moveTo>
                  <a:pt x="138239" y="0"/>
                </a:moveTo>
                <a:lnTo>
                  <a:pt x="0" y="30911"/>
                </a:lnTo>
                <a:lnTo>
                  <a:pt x="9969" y="75603"/>
                </a:lnTo>
                <a:lnTo>
                  <a:pt x="148234" y="44716"/>
                </a:lnTo>
                <a:lnTo>
                  <a:pt x="138239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8" name="object 248"/>
          <p:cNvSpPr/>
          <p:nvPr/>
        </p:nvSpPr>
        <p:spPr>
          <a:xfrm>
            <a:off x="10880707" y="7960310"/>
            <a:ext cx="148590" cy="75565"/>
          </a:xfrm>
          <a:custGeom>
            <a:avLst/>
            <a:gdLst/>
            <a:ahLst/>
            <a:cxnLst/>
            <a:rect l="l" t="t" r="r" b="b"/>
            <a:pathLst>
              <a:path w="148590" h="75565">
                <a:moveTo>
                  <a:pt x="138264" y="0"/>
                </a:moveTo>
                <a:lnTo>
                  <a:pt x="0" y="30886"/>
                </a:lnTo>
                <a:lnTo>
                  <a:pt x="9994" y="75577"/>
                </a:lnTo>
                <a:lnTo>
                  <a:pt x="148259" y="44691"/>
                </a:lnTo>
                <a:lnTo>
                  <a:pt x="138264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9" name="object 249"/>
          <p:cNvSpPr/>
          <p:nvPr/>
        </p:nvSpPr>
        <p:spPr>
          <a:xfrm>
            <a:off x="11943234" y="7740590"/>
            <a:ext cx="148590" cy="76200"/>
          </a:xfrm>
          <a:custGeom>
            <a:avLst/>
            <a:gdLst/>
            <a:ahLst/>
            <a:cxnLst/>
            <a:rect l="l" t="t" r="r" b="b"/>
            <a:pathLst>
              <a:path w="148590" h="76200">
                <a:moveTo>
                  <a:pt x="138239" y="0"/>
                </a:moveTo>
                <a:lnTo>
                  <a:pt x="0" y="30886"/>
                </a:lnTo>
                <a:lnTo>
                  <a:pt x="9994" y="75603"/>
                </a:lnTo>
                <a:lnTo>
                  <a:pt x="148234" y="44691"/>
                </a:lnTo>
                <a:lnTo>
                  <a:pt x="138239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0" name="object 250"/>
          <p:cNvSpPr/>
          <p:nvPr/>
        </p:nvSpPr>
        <p:spPr>
          <a:xfrm>
            <a:off x="10259073" y="7816301"/>
            <a:ext cx="148590" cy="76200"/>
          </a:xfrm>
          <a:custGeom>
            <a:avLst/>
            <a:gdLst/>
            <a:ahLst/>
            <a:cxnLst/>
            <a:rect l="l" t="t" r="r" b="b"/>
            <a:pathLst>
              <a:path w="148590" h="76200">
                <a:moveTo>
                  <a:pt x="138277" y="0"/>
                </a:moveTo>
                <a:lnTo>
                  <a:pt x="0" y="30911"/>
                </a:lnTo>
                <a:lnTo>
                  <a:pt x="9994" y="75603"/>
                </a:lnTo>
                <a:lnTo>
                  <a:pt x="148234" y="44716"/>
                </a:lnTo>
                <a:lnTo>
                  <a:pt x="138277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1" name="object 251"/>
          <p:cNvSpPr/>
          <p:nvPr/>
        </p:nvSpPr>
        <p:spPr>
          <a:xfrm>
            <a:off x="9583739" y="5414761"/>
            <a:ext cx="59690" cy="145415"/>
          </a:xfrm>
          <a:custGeom>
            <a:avLst/>
            <a:gdLst/>
            <a:ahLst/>
            <a:cxnLst/>
            <a:rect l="l" t="t" r="r" b="b"/>
            <a:pathLst>
              <a:path w="59690" h="145414">
                <a:moveTo>
                  <a:pt x="13703" y="0"/>
                </a:moveTo>
                <a:lnTo>
                  <a:pt x="0" y="141008"/>
                </a:lnTo>
                <a:lnTo>
                  <a:pt x="45592" y="145414"/>
                </a:lnTo>
                <a:lnTo>
                  <a:pt x="59296" y="4406"/>
                </a:lnTo>
                <a:lnTo>
                  <a:pt x="13703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2" name="object 252"/>
          <p:cNvSpPr/>
          <p:nvPr/>
        </p:nvSpPr>
        <p:spPr>
          <a:xfrm>
            <a:off x="9635677" y="4834808"/>
            <a:ext cx="59690" cy="145415"/>
          </a:xfrm>
          <a:custGeom>
            <a:avLst/>
            <a:gdLst/>
            <a:ahLst/>
            <a:cxnLst/>
            <a:rect l="l" t="t" r="r" b="b"/>
            <a:pathLst>
              <a:path w="59690" h="145414">
                <a:moveTo>
                  <a:pt x="13703" y="0"/>
                </a:moveTo>
                <a:lnTo>
                  <a:pt x="0" y="141008"/>
                </a:lnTo>
                <a:lnTo>
                  <a:pt x="45592" y="145415"/>
                </a:lnTo>
                <a:lnTo>
                  <a:pt x="59296" y="4445"/>
                </a:lnTo>
                <a:lnTo>
                  <a:pt x="13703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3" name="object 253"/>
          <p:cNvSpPr/>
          <p:nvPr/>
        </p:nvSpPr>
        <p:spPr>
          <a:xfrm>
            <a:off x="10028970" y="7603132"/>
            <a:ext cx="4090035" cy="2780030"/>
          </a:xfrm>
          <a:custGeom>
            <a:avLst/>
            <a:gdLst/>
            <a:ahLst/>
            <a:cxnLst/>
            <a:rect l="l" t="t" r="r" b="b"/>
            <a:pathLst>
              <a:path w="4090034" h="2780029">
                <a:moveTo>
                  <a:pt x="2971274" y="774369"/>
                </a:moveTo>
                <a:lnTo>
                  <a:pt x="327139" y="774369"/>
                </a:lnTo>
                <a:lnTo>
                  <a:pt x="511962" y="889876"/>
                </a:lnTo>
                <a:lnTo>
                  <a:pt x="2272055" y="1965706"/>
                </a:lnTo>
                <a:lnTo>
                  <a:pt x="4089844" y="2779610"/>
                </a:lnTo>
                <a:lnTo>
                  <a:pt x="3905161" y="2425369"/>
                </a:lnTo>
                <a:lnTo>
                  <a:pt x="3778745" y="2425369"/>
                </a:lnTo>
                <a:lnTo>
                  <a:pt x="3623259" y="2164740"/>
                </a:lnTo>
                <a:lnTo>
                  <a:pt x="3722090" y="2105177"/>
                </a:lnTo>
                <a:lnTo>
                  <a:pt x="3378216" y="1490281"/>
                </a:lnTo>
                <a:lnTo>
                  <a:pt x="3255086" y="1490281"/>
                </a:lnTo>
                <a:lnTo>
                  <a:pt x="3106686" y="1240040"/>
                </a:lnTo>
                <a:lnTo>
                  <a:pt x="3203740" y="1183093"/>
                </a:lnTo>
                <a:lnTo>
                  <a:pt x="2971274" y="774369"/>
                </a:lnTo>
                <a:close/>
              </a:path>
              <a:path w="4090034" h="2780029">
                <a:moveTo>
                  <a:pt x="3876776" y="2370924"/>
                </a:moveTo>
                <a:lnTo>
                  <a:pt x="3778745" y="2425369"/>
                </a:lnTo>
                <a:lnTo>
                  <a:pt x="3905161" y="2425369"/>
                </a:lnTo>
                <a:lnTo>
                  <a:pt x="3876776" y="2370924"/>
                </a:lnTo>
                <a:close/>
              </a:path>
              <a:path w="4090034" h="2780029">
                <a:moveTo>
                  <a:pt x="3347427" y="1435227"/>
                </a:moveTo>
                <a:lnTo>
                  <a:pt x="3255086" y="1490281"/>
                </a:lnTo>
                <a:lnTo>
                  <a:pt x="3378216" y="1490281"/>
                </a:lnTo>
                <a:lnTo>
                  <a:pt x="3347427" y="1435227"/>
                </a:lnTo>
                <a:close/>
              </a:path>
              <a:path w="4090034" h="2780029">
                <a:moveTo>
                  <a:pt x="780745" y="362699"/>
                </a:moveTo>
                <a:lnTo>
                  <a:pt x="28778" y="520585"/>
                </a:lnTo>
                <a:lnTo>
                  <a:pt x="13233" y="528002"/>
                </a:lnTo>
                <a:lnTo>
                  <a:pt x="2870" y="541705"/>
                </a:lnTo>
                <a:lnTo>
                  <a:pt x="0" y="558660"/>
                </a:lnTo>
                <a:lnTo>
                  <a:pt x="5206" y="575068"/>
                </a:lnTo>
                <a:lnTo>
                  <a:pt x="17373" y="587197"/>
                </a:lnTo>
                <a:lnTo>
                  <a:pt x="327164" y="775106"/>
                </a:lnTo>
                <a:lnTo>
                  <a:pt x="327139" y="774369"/>
                </a:lnTo>
                <a:lnTo>
                  <a:pt x="2971274" y="774369"/>
                </a:lnTo>
                <a:lnTo>
                  <a:pt x="2797944" y="469620"/>
                </a:lnTo>
                <a:lnTo>
                  <a:pt x="803338" y="469620"/>
                </a:lnTo>
                <a:lnTo>
                  <a:pt x="780745" y="362699"/>
                </a:lnTo>
                <a:close/>
              </a:path>
              <a:path w="4090034" h="2780029">
                <a:moveTo>
                  <a:pt x="1841881" y="139865"/>
                </a:moveTo>
                <a:lnTo>
                  <a:pt x="996454" y="317411"/>
                </a:lnTo>
                <a:lnTo>
                  <a:pt x="1016571" y="424535"/>
                </a:lnTo>
                <a:lnTo>
                  <a:pt x="803338" y="469620"/>
                </a:lnTo>
                <a:lnTo>
                  <a:pt x="2797944" y="469620"/>
                </a:lnTo>
                <a:lnTo>
                  <a:pt x="2671147" y="246684"/>
                </a:lnTo>
                <a:lnTo>
                  <a:pt x="1864474" y="246684"/>
                </a:lnTo>
                <a:lnTo>
                  <a:pt x="1841881" y="139865"/>
                </a:lnTo>
                <a:close/>
              </a:path>
              <a:path w="4090034" h="2780029">
                <a:moveTo>
                  <a:pt x="2530843" y="0"/>
                </a:moveTo>
                <a:lnTo>
                  <a:pt x="2056155" y="99669"/>
                </a:lnTo>
                <a:lnTo>
                  <a:pt x="2077707" y="201599"/>
                </a:lnTo>
                <a:lnTo>
                  <a:pt x="1864474" y="246684"/>
                </a:lnTo>
                <a:lnTo>
                  <a:pt x="2671147" y="246684"/>
                </a:lnTo>
                <a:lnTo>
                  <a:pt x="2530843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4" name="object 254"/>
          <p:cNvSpPr/>
          <p:nvPr/>
        </p:nvSpPr>
        <p:spPr>
          <a:xfrm>
            <a:off x="3148996" y="4498441"/>
            <a:ext cx="4145915" cy="2524760"/>
          </a:xfrm>
          <a:custGeom>
            <a:avLst/>
            <a:gdLst/>
            <a:ahLst/>
            <a:cxnLst/>
            <a:rect l="l" t="t" r="r" b="b"/>
            <a:pathLst>
              <a:path w="4145915" h="2524759">
                <a:moveTo>
                  <a:pt x="3856052" y="1850669"/>
                </a:moveTo>
                <a:lnTo>
                  <a:pt x="1729435" y="1850669"/>
                </a:lnTo>
                <a:lnTo>
                  <a:pt x="4145343" y="2524302"/>
                </a:lnTo>
                <a:lnTo>
                  <a:pt x="3856052" y="1850669"/>
                </a:lnTo>
                <a:close/>
              </a:path>
              <a:path w="4145915" h="2524759">
                <a:moveTo>
                  <a:pt x="3061284" y="0"/>
                </a:moveTo>
                <a:lnTo>
                  <a:pt x="1658124" y="721398"/>
                </a:lnTo>
                <a:lnTo>
                  <a:pt x="0" y="1609598"/>
                </a:lnTo>
                <a:lnTo>
                  <a:pt x="153720" y="1890852"/>
                </a:lnTo>
                <a:lnTo>
                  <a:pt x="840346" y="1893150"/>
                </a:lnTo>
                <a:lnTo>
                  <a:pt x="1729435" y="1850669"/>
                </a:lnTo>
                <a:lnTo>
                  <a:pt x="3856052" y="1850669"/>
                </a:lnTo>
                <a:lnTo>
                  <a:pt x="3061284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5" name="object 255"/>
          <p:cNvSpPr/>
          <p:nvPr/>
        </p:nvSpPr>
        <p:spPr>
          <a:xfrm>
            <a:off x="12876796" y="5594598"/>
            <a:ext cx="804545" cy="482600"/>
          </a:xfrm>
          <a:custGeom>
            <a:avLst/>
            <a:gdLst/>
            <a:ahLst/>
            <a:cxnLst/>
            <a:rect l="l" t="t" r="r" b="b"/>
            <a:pathLst>
              <a:path w="804544" h="482600">
                <a:moveTo>
                  <a:pt x="724471" y="0"/>
                </a:moveTo>
                <a:lnTo>
                  <a:pt x="0" y="210629"/>
                </a:lnTo>
                <a:lnTo>
                  <a:pt x="81851" y="482257"/>
                </a:lnTo>
                <a:lnTo>
                  <a:pt x="804214" y="264375"/>
                </a:lnTo>
                <a:lnTo>
                  <a:pt x="724471" y="0"/>
                </a:lnTo>
                <a:close/>
              </a:path>
            </a:pathLst>
          </a:custGeom>
          <a:solidFill>
            <a:srgbClr val="7A64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6" name="object 256"/>
          <p:cNvSpPr/>
          <p:nvPr/>
        </p:nvSpPr>
        <p:spPr>
          <a:xfrm>
            <a:off x="12296747" y="3717276"/>
            <a:ext cx="1304925" cy="2098040"/>
          </a:xfrm>
          <a:custGeom>
            <a:avLst/>
            <a:gdLst/>
            <a:ahLst/>
            <a:cxnLst/>
            <a:rect l="l" t="t" r="r" b="b"/>
            <a:pathLst>
              <a:path w="1304925" h="2098040">
                <a:moveTo>
                  <a:pt x="758799" y="0"/>
                </a:moveTo>
                <a:lnTo>
                  <a:pt x="0" y="220573"/>
                </a:lnTo>
                <a:lnTo>
                  <a:pt x="545731" y="2097912"/>
                </a:lnTo>
                <a:lnTo>
                  <a:pt x="1304518" y="1877326"/>
                </a:lnTo>
                <a:lnTo>
                  <a:pt x="758799" y="0"/>
                </a:lnTo>
                <a:close/>
              </a:path>
            </a:pathLst>
          </a:custGeom>
          <a:solidFill>
            <a:srgbClr val="7A64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7" name="object 257"/>
          <p:cNvSpPr/>
          <p:nvPr/>
        </p:nvSpPr>
        <p:spPr>
          <a:xfrm>
            <a:off x="12252597" y="3355604"/>
            <a:ext cx="606425" cy="554990"/>
          </a:xfrm>
          <a:custGeom>
            <a:avLst/>
            <a:gdLst/>
            <a:ahLst/>
            <a:cxnLst/>
            <a:rect l="l" t="t" r="r" b="b"/>
            <a:pathLst>
              <a:path w="606425" h="554989">
                <a:moveTo>
                  <a:pt x="465772" y="0"/>
                </a:moveTo>
                <a:lnTo>
                  <a:pt x="0" y="141706"/>
                </a:lnTo>
                <a:lnTo>
                  <a:pt x="138938" y="554697"/>
                </a:lnTo>
                <a:lnTo>
                  <a:pt x="606056" y="418909"/>
                </a:lnTo>
                <a:lnTo>
                  <a:pt x="465772" y="0"/>
                </a:lnTo>
                <a:close/>
              </a:path>
            </a:pathLst>
          </a:custGeom>
          <a:solidFill>
            <a:srgbClr val="7A64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8" name="object 258"/>
          <p:cNvSpPr/>
          <p:nvPr/>
        </p:nvSpPr>
        <p:spPr>
          <a:xfrm>
            <a:off x="10580036" y="2199491"/>
            <a:ext cx="2343150" cy="1362710"/>
          </a:xfrm>
          <a:custGeom>
            <a:avLst/>
            <a:gdLst/>
            <a:ahLst/>
            <a:cxnLst/>
            <a:rect l="l" t="t" r="r" b="b"/>
            <a:pathLst>
              <a:path w="2343150" h="1362710">
                <a:moveTo>
                  <a:pt x="2010333" y="0"/>
                </a:moveTo>
                <a:lnTo>
                  <a:pt x="0" y="611606"/>
                </a:lnTo>
                <a:lnTo>
                  <a:pt x="228346" y="1362303"/>
                </a:lnTo>
                <a:lnTo>
                  <a:pt x="243052" y="1350352"/>
                </a:lnTo>
                <a:lnTo>
                  <a:pt x="1457388" y="982560"/>
                </a:lnTo>
                <a:lnTo>
                  <a:pt x="2309260" y="982560"/>
                </a:lnTo>
                <a:lnTo>
                  <a:pt x="2010333" y="0"/>
                </a:lnTo>
                <a:close/>
              </a:path>
              <a:path w="2343150" h="1362710">
                <a:moveTo>
                  <a:pt x="2309260" y="982560"/>
                </a:moveTo>
                <a:lnTo>
                  <a:pt x="1457388" y="982560"/>
                </a:lnTo>
                <a:lnTo>
                  <a:pt x="1563408" y="1331023"/>
                </a:lnTo>
                <a:lnTo>
                  <a:pt x="2343124" y="1093812"/>
                </a:lnTo>
                <a:lnTo>
                  <a:pt x="2342654" y="1092327"/>
                </a:lnTo>
                <a:lnTo>
                  <a:pt x="2309260" y="982560"/>
                </a:lnTo>
                <a:close/>
              </a:path>
            </a:pathLst>
          </a:custGeom>
          <a:solidFill>
            <a:srgbClr val="7A64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9" name="object 259"/>
          <p:cNvSpPr/>
          <p:nvPr/>
        </p:nvSpPr>
        <p:spPr>
          <a:xfrm>
            <a:off x="7825783" y="8199523"/>
            <a:ext cx="1501775" cy="1050925"/>
          </a:xfrm>
          <a:custGeom>
            <a:avLst/>
            <a:gdLst/>
            <a:ahLst/>
            <a:cxnLst/>
            <a:rect l="l" t="t" r="r" b="b"/>
            <a:pathLst>
              <a:path w="1501775" h="1050925">
                <a:moveTo>
                  <a:pt x="946124" y="0"/>
                </a:moveTo>
                <a:lnTo>
                  <a:pt x="0" y="434924"/>
                </a:lnTo>
                <a:lnTo>
                  <a:pt x="282892" y="1050366"/>
                </a:lnTo>
                <a:lnTo>
                  <a:pt x="1501584" y="490169"/>
                </a:lnTo>
                <a:lnTo>
                  <a:pt x="1357299" y="176339"/>
                </a:lnTo>
                <a:lnTo>
                  <a:pt x="1027214" y="176339"/>
                </a:lnTo>
                <a:lnTo>
                  <a:pt x="946124" y="0"/>
                </a:lnTo>
                <a:close/>
              </a:path>
              <a:path w="1501775" h="1050925">
                <a:moveTo>
                  <a:pt x="1299705" y="51066"/>
                </a:moveTo>
                <a:lnTo>
                  <a:pt x="1027214" y="176339"/>
                </a:lnTo>
                <a:lnTo>
                  <a:pt x="1357299" y="176339"/>
                </a:lnTo>
                <a:lnTo>
                  <a:pt x="1299705" y="51066"/>
                </a:lnTo>
                <a:close/>
              </a:path>
            </a:pathLst>
          </a:custGeom>
          <a:solidFill>
            <a:srgbClr val="7A64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0" name="object 260"/>
          <p:cNvSpPr/>
          <p:nvPr/>
        </p:nvSpPr>
        <p:spPr>
          <a:xfrm>
            <a:off x="9535545" y="8180504"/>
            <a:ext cx="2593975" cy="1788795"/>
          </a:xfrm>
          <a:custGeom>
            <a:avLst/>
            <a:gdLst/>
            <a:ahLst/>
            <a:cxnLst/>
            <a:rect l="l" t="t" r="r" b="b"/>
            <a:pathLst>
              <a:path w="2593975" h="1788795">
                <a:moveTo>
                  <a:pt x="186969" y="0"/>
                </a:moveTo>
                <a:lnTo>
                  <a:pt x="139712" y="8318"/>
                </a:lnTo>
                <a:lnTo>
                  <a:pt x="107289" y="43713"/>
                </a:lnTo>
                <a:lnTo>
                  <a:pt x="0" y="564603"/>
                </a:lnTo>
                <a:lnTo>
                  <a:pt x="2404884" y="1788744"/>
                </a:lnTo>
                <a:lnTo>
                  <a:pt x="2593860" y="1456118"/>
                </a:lnTo>
                <a:lnTo>
                  <a:pt x="2020963" y="1089875"/>
                </a:lnTo>
                <a:lnTo>
                  <a:pt x="1442923" y="731850"/>
                </a:lnTo>
                <a:lnTo>
                  <a:pt x="859828" y="382079"/>
                </a:lnTo>
                <a:lnTo>
                  <a:pt x="271792" y="40678"/>
                </a:lnTo>
                <a:lnTo>
                  <a:pt x="210070" y="7581"/>
                </a:lnTo>
                <a:lnTo>
                  <a:pt x="186969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1" name="object 261"/>
          <p:cNvSpPr/>
          <p:nvPr/>
        </p:nvSpPr>
        <p:spPr>
          <a:xfrm>
            <a:off x="12042603" y="9696683"/>
            <a:ext cx="2252345" cy="1248410"/>
          </a:xfrm>
          <a:custGeom>
            <a:avLst/>
            <a:gdLst/>
            <a:ahLst/>
            <a:cxnLst/>
            <a:rect l="l" t="t" r="r" b="b"/>
            <a:pathLst>
              <a:path w="2252344" h="1248409">
                <a:moveTo>
                  <a:pt x="179247" y="0"/>
                </a:moveTo>
                <a:lnTo>
                  <a:pt x="0" y="324561"/>
                </a:lnTo>
                <a:lnTo>
                  <a:pt x="1813775" y="1247800"/>
                </a:lnTo>
                <a:lnTo>
                  <a:pt x="2251976" y="998461"/>
                </a:lnTo>
                <a:lnTo>
                  <a:pt x="2188171" y="895350"/>
                </a:lnTo>
                <a:lnTo>
                  <a:pt x="179247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2" name="object 262"/>
          <p:cNvSpPr/>
          <p:nvPr/>
        </p:nvSpPr>
        <p:spPr>
          <a:xfrm>
            <a:off x="12696447" y="6802163"/>
            <a:ext cx="1858010" cy="4048125"/>
          </a:xfrm>
          <a:custGeom>
            <a:avLst/>
            <a:gdLst/>
            <a:ahLst/>
            <a:cxnLst/>
            <a:rect l="l" t="t" r="r" b="b"/>
            <a:pathLst>
              <a:path w="1858009" h="4048125">
                <a:moveTo>
                  <a:pt x="1671802" y="0"/>
                </a:moveTo>
                <a:lnTo>
                  <a:pt x="799503" y="360591"/>
                </a:lnTo>
                <a:lnTo>
                  <a:pt x="0" y="634187"/>
                </a:lnTo>
                <a:lnTo>
                  <a:pt x="240080" y="1149667"/>
                </a:lnTo>
                <a:lnTo>
                  <a:pt x="797369" y="2154110"/>
                </a:lnTo>
                <a:lnTo>
                  <a:pt x="1857857" y="4047502"/>
                </a:lnTo>
                <a:lnTo>
                  <a:pt x="1810694" y="3021495"/>
                </a:lnTo>
                <a:lnTo>
                  <a:pt x="1455889" y="3021495"/>
                </a:lnTo>
                <a:lnTo>
                  <a:pt x="331419" y="1091806"/>
                </a:lnTo>
                <a:lnTo>
                  <a:pt x="734098" y="881710"/>
                </a:lnTo>
                <a:lnTo>
                  <a:pt x="1712332" y="881710"/>
                </a:lnTo>
                <a:lnTo>
                  <a:pt x="1671802" y="0"/>
                </a:lnTo>
                <a:close/>
              </a:path>
              <a:path w="1858009" h="4048125">
                <a:moveTo>
                  <a:pt x="1712332" y="881710"/>
                </a:moveTo>
                <a:lnTo>
                  <a:pt x="734098" y="881710"/>
                </a:lnTo>
                <a:lnTo>
                  <a:pt x="1737042" y="2847530"/>
                </a:lnTo>
                <a:lnTo>
                  <a:pt x="1455889" y="3021495"/>
                </a:lnTo>
                <a:lnTo>
                  <a:pt x="1810694" y="3021495"/>
                </a:lnTo>
                <a:lnTo>
                  <a:pt x="1712332" y="88171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3" name="object 263"/>
          <p:cNvSpPr/>
          <p:nvPr/>
        </p:nvSpPr>
        <p:spPr>
          <a:xfrm>
            <a:off x="13310255" y="6298053"/>
            <a:ext cx="1220470" cy="864869"/>
          </a:xfrm>
          <a:custGeom>
            <a:avLst/>
            <a:gdLst/>
            <a:ahLst/>
            <a:cxnLst/>
            <a:rect l="l" t="t" r="r" b="b"/>
            <a:pathLst>
              <a:path w="1220469" h="864870">
                <a:moveTo>
                  <a:pt x="1034796" y="0"/>
                </a:moveTo>
                <a:lnTo>
                  <a:pt x="0" y="428002"/>
                </a:lnTo>
                <a:lnTo>
                  <a:pt x="185699" y="864704"/>
                </a:lnTo>
                <a:lnTo>
                  <a:pt x="1220355" y="436994"/>
                </a:lnTo>
                <a:lnTo>
                  <a:pt x="1034796" y="0"/>
                </a:lnTo>
                <a:close/>
              </a:path>
            </a:pathLst>
          </a:custGeom>
          <a:solidFill>
            <a:srgbClr val="7A64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4" name="object 264"/>
          <p:cNvSpPr/>
          <p:nvPr/>
        </p:nvSpPr>
        <p:spPr>
          <a:xfrm>
            <a:off x="10986451" y="3937843"/>
            <a:ext cx="1910080" cy="2268220"/>
          </a:xfrm>
          <a:custGeom>
            <a:avLst/>
            <a:gdLst/>
            <a:ahLst/>
            <a:cxnLst/>
            <a:rect l="l" t="t" r="r" b="b"/>
            <a:pathLst>
              <a:path w="1910079" h="2268220">
                <a:moveTo>
                  <a:pt x="1310297" y="0"/>
                </a:moveTo>
                <a:lnTo>
                  <a:pt x="50673" y="352361"/>
                </a:lnTo>
                <a:lnTo>
                  <a:pt x="13436" y="377570"/>
                </a:lnTo>
                <a:lnTo>
                  <a:pt x="0" y="420458"/>
                </a:lnTo>
                <a:lnTo>
                  <a:pt x="4508" y="442798"/>
                </a:lnTo>
                <a:lnTo>
                  <a:pt x="996696" y="2267991"/>
                </a:lnTo>
                <a:lnTo>
                  <a:pt x="1909559" y="1931123"/>
                </a:lnTo>
                <a:lnTo>
                  <a:pt x="1893349" y="1877352"/>
                </a:lnTo>
                <a:lnTo>
                  <a:pt x="1856016" y="1877352"/>
                </a:lnTo>
                <a:lnTo>
                  <a:pt x="1310297" y="0"/>
                </a:lnTo>
                <a:close/>
              </a:path>
              <a:path w="1910079" h="2268220">
                <a:moveTo>
                  <a:pt x="1890344" y="1867382"/>
                </a:moveTo>
                <a:lnTo>
                  <a:pt x="1856016" y="1877352"/>
                </a:lnTo>
                <a:lnTo>
                  <a:pt x="1893349" y="1877352"/>
                </a:lnTo>
                <a:lnTo>
                  <a:pt x="1890344" y="1867382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5" name="object 265"/>
          <p:cNvSpPr/>
          <p:nvPr/>
        </p:nvSpPr>
        <p:spPr>
          <a:xfrm>
            <a:off x="12023589" y="5858971"/>
            <a:ext cx="1953260" cy="1457960"/>
          </a:xfrm>
          <a:custGeom>
            <a:avLst/>
            <a:gdLst/>
            <a:ahLst/>
            <a:cxnLst/>
            <a:rect l="l" t="t" r="r" b="b"/>
            <a:pathLst>
              <a:path w="1953259" h="1457959">
                <a:moveTo>
                  <a:pt x="897026" y="91782"/>
                </a:moveTo>
                <a:lnTo>
                  <a:pt x="0" y="421195"/>
                </a:lnTo>
                <a:lnTo>
                  <a:pt x="574560" y="1457464"/>
                </a:lnTo>
                <a:lnTo>
                  <a:pt x="1412468" y="1171257"/>
                </a:lnTo>
                <a:lnTo>
                  <a:pt x="1286662" y="867079"/>
                </a:lnTo>
                <a:lnTo>
                  <a:pt x="1953145" y="591413"/>
                </a:lnTo>
                <a:lnTo>
                  <a:pt x="1766371" y="217881"/>
                </a:lnTo>
                <a:lnTo>
                  <a:pt x="935062" y="217881"/>
                </a:lnTo>
                <a:lnTo>
                  <a:pt x="897026" y="91782"/>
                </a:lnTo>
                <a:close/>
              </a:path>
              <a:path w="1953259" h="1457959">
                <a:moveTo>
                  <a:pt x="1657426" y="0"/>
                </a:moveTo>
                <a:lnTo>
                  <a:pt x="935062" y="217881"/>
                </a:lnTo>
                <a:lnTo>
                  <a:pt x="1766371" y="217881"/>
                </a:lnTo>
                <a:lnTo>
                  <a:pt x="1657426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6" name="object 266"/>
          <p:cNvSpPr/>
          <p:nvPr/>
        </p:nvSpPr>
        <p:spPr>
          <a:xfrm>
            <a:off x="10001525" y="1766343"/>
            <a:ext cx="2588895" cy="2404110"/>
          </a:xfrm>
          <a:custGeom>
            <a:avLst/>
            <a:gdLst/>
            <a:ahLst/>
            <a:cxnLst/>
            <a:rect l="l" t="t" r="r" b="b"/>
            <a:pathLst>
              <a:path w="2588895" h="2404110">
                <a:moveTo>
                  <a:pt x="2334133" y="0"/>
                </a:moveTo>
                <a:lnTo>
                  <a:pt x="0" y="786930"/>
                </a:lnTo>
                <a:lnTo>
                  <a:pt x="834821" y="2326970"/>
                </a:lnTo>
                <a:lnTo>
                  <a:pt x="851344" y="2357678"/>
                </a:lnTo>
                <a:lnTo>
                  <a:pt x="866406" y="2381110"/>
                </a:lnTo>
                <a:lnTo>
                  <a:pt x="889101" y="2397277"/>
                </a:lnTo>
                <a:lnTo>
                  <a:pt x="916178" y="2403881"/>
                </a:lnTo>
                <a:lnTo>
                  <a:pt x="943787" y="2399982"/>
                </a:lnTo>
                <a:lnTo>
                  <a:pt x="2342680" y="2003336"/>
                </a:lnTo>
                <a:lnTo>
                  <a:pt x="2270949" y="1790064"/>
                </a:lnTo>
                <a:lnTo>
                  <a:pt x="805218" y="1790064"/>
                </a:lnTo>
                <a:lnTo>
                  <a:pt x="578510" y="1044752"/>
                </a:lnTo>
                <a:lnTo>
                  <a:pt x="2588844" y="433146"/>
                </a:lnTo>
                <a:lnTo>
                  <a:pt x="2334133" y="0"/>
                </a:lnTo>
                <a:close/>
              </a:path>
              <a:path w="2588895" h="2404110">
                <a:moveTo>
                  <a:pt x="2035898" y="1415719"/>
                </a:moveTo>
                <a:lnTo>
                  <a:pt x="805218" y="1790064"/>
                </a:lnTo>
                <a:lnTo>
                  <a:pt x="2270949" y="1790064"/>
                </a:lnTo>
                <a:lnTo>
                  <a:pt x="2262240" y="1764169"/>
                </a:lnTo>
                <a:lnTo>
                  <a:pt x="2141918" y="1764169"/>
                </a:lnTo>
                <a:lnTo>
                  <a:pt x="2035898" y="1415719"/>
                </a:lnTo>
                <a:close/>
              </a:path>
              <a:path w="2588895" h="2404110">
                <a:moveTo>
                  <a:pt x="2251075" y="1730971"/>
                </a:moveTo>
                <a:lnTo>
                  <a:pt x="2141918" y="1764169"/>
                </a:lnTo>
                <a:lnTo>
                  <a:pt x="2262240" y="1764169"/>
                </a:lnTo>
                <a:lnTo>
                  <a:pt x="2251075" y="1730971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7" name="object 267"/>
          <p:cNvSpPr/>
          <p:nvPr/>
        </p:nvSpPr>
        <p:spPr>
          <a:xfrm>
            <a:off x="11940429" y="9636622"/>
            <a:ext cx="281940" cy="384810"/>
          </a:xfrm>
          <a:custGeom>
            <a:avLst/>
            <a:gdLst/>
            <a:ahLst/>
            <a:cxnLst/>
            <a:rect l="l" t="t" r="r" b="b"/>
            <a:pathLst>
              <a:path w="281940" h="384809">
                <a:moveTo>
                  <a:pt x="188975" y="0"/>
                </a:moveTo>
                <a:lnTo>
                  <a:pt x="0" y="332625"/>
                </a:lnTo>
                <a:lnTo>
                  <a:pt x="102171" y="384619"/>
                </a:lnTo>
                <a:lnTo>
                  <a:pt x="281381" y="60261"/>
                </a:lnTo>
                <a:lnTo>
                  <a:pt x="188975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8" name="object 268"/>
          <p:cNvSpPr/>
          <p:nvPr/>
        </p:nvSpPr>
        <p:spPr>
          <a:xfrm>
            <a:off x="8035111" y="7439855"/>
            <a:ext cx="39370" cy="37465"/>
          </a:xfrm>
          <a:custGeom>
            <a:avLst/>
            <a:gdLst/>
            <a:ahLst/>
            <a:cxnLst/>
            <a:rect l="l" t="t" r="r" b="b"/>
            <a:pathLst>
              <a:path w="39370" h="37465">
                <a:moveTo>
                  <a:pt x="25539" y="0"/>
                </a:moveTo>
                <a:lnTo>
                  <a:pt x="13474" y="0"/>
                </a:lnTo>
                <a:lnTo>
                  <a:pt x="3746" y="7086"/>
                </a:lnTo>
                <a:lnTo>
                  <a:pt x="0" y="18554"/>
                </a:lnTo>
                <a:lnTo>
                  <a:pt x="3746" y="30022"/>
                </a:lnTo>
                <a:lnTo>
                  <a:pt x="13474" y="37109"/>
                </a:lnTo>
                <a:lnTo>
                  <a:pt x="25539" y="37109"/>
                </a:lnTo>
                <a:lnTo>
                  <a:pt x="35293" y="30022"/>
                </a:lnTo>
                <a:lnTo>
                  <a:pt x="39001" y="18554"/>
                </a:lnTo>
                <a:lnTo>
                  <a:pt x="35293" y="7086"/>
                </a:lnTo>
                <a:lnTo>
                  <a:pt x="25539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9" name="object 269"/>
          <p:cNvSpPr/>
          <p:nvPr/>
        </p:nvSpPr>
        <p:spPr>
          <a:xfrm>
            <a:off x="7543031" y="7313417"/>
            <a:ext cx="39370" cy="37465"/>
          </a:xfrm>
          <a:custGeom>
            <a:avLst/>
            <a:gdLst/>
            <a:ahLst/>
            <a:cxnLst/>
            <a:rect l="l" t="t" r="r" b="b"/>
            <a:pathLst>
              <a:path w="39370" h="37465">
                <a:moveTo>
                  <a:pt x="25539" y="0"/>
                </a:moveTo>
                <a:lnTo>
                  <a:pt x="13474" y="0"/>
                </a:lnTo>
                <a:lnTo>
                  <a:pt x="3708" y="7086"/>
                </a:lnTo>
                <a:lnTo>
                  <a:pt x="0" y="18554"/>
                </a:lnTo>
                <a:lnTo>
                  <a:pt x="3708" y="30022"/>
                </a:lnTo>
                <a:lnTo>
                  <a:pt x="13474" y="37109"/>
                </a:lnTo>
                <a:lnTo>
                  <a:pt x="25539" y="37109"/>
                </a:lnTo>
                <a:lnTo>
                  <a:pt x="35255" y="30022"/>
                </a:lnTo>
                <a:lnTo>
                  <a:pt x="39001" y="18554"/>
                </a:lnTo>
                <a:lnTo>
                  <a:pt x="35255" y="7086"/>
                </a:lnTo>
                <a:lnTo>
                  <a:pt x="25539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0" name="object 270"/>
          <p:cNvSpPr/>
          <p:nvPr/>
        </p:nvSpPr>
        <p:spPr>
          <a:xfrm>
            <a:off x="8912720" y="7162046"/>
            <a:ext cx="39370" cy="37465"/>
          </a:xfrm>
          <a:custGeom>
            <a:avLst/>
            <a:gdLst/>
            <a:ahLst/>
            <a:cxnLst/>
            <a:rect l="l" t="t" r="r" b="b"/>
            <a:pathLst>
              <a:path w="39370" h="37465">
                <a:moveTo>
                  <a:pt x="25539" y="0"/>
                </a:moveTo>
                <a:lnTo>
                  <a:pt x="13474" y="0"/>
                </a:lnTo>
                <a:lnTo>
                  <a:pt x="3708" y="7086"/>
                </a:lnTo>
                <a:lnTo>
                  <a:pt x="0" y="18554"/>
                </a:lnTo>
                <a:lnTo>
                  <a:pt x="3708" y="30022"/>
                </a:lnTo>
                <a:lnTo>
                  <a:pt x="13474" y="37109"/>
                </a:lnTo>
                <a:lnTo>
                  <a:pt x="25539" y="37109"/>
                </a:lnTo>
                <a:lnTo>
                  <a:pt x="35255" y="30022"/>
                </a:lnTo>
                <a:lnTo>
                  <a:pt x="39001" y="18554"/>
                </a:lnTo>
                <a:lnTo>
                  <a:pt x="35255" y="7086"/>
                </a:lnTo>
                <a:lnTo>
                  <a:pt x="25539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1" name="object 271"/>
          <p:cNvSpPr/>
          <p:nvPr/>
        </p:nvSpPr>
        <p:spPr>
          <a:xfrm>
            <a:off x="9384445" y="6535777"/>
            <a:ext cx="39370" cy="37465"/>
          </a:xfrm>
          <a:custGeom>
            <a:avLst/>
            <a:gdLst/>
            <a:ahLst/>
            <a:cxnLst/>
            <a:rect l="l" t="t" r="r" b="b"/>
            <a:pathLst>
              <a:path w="39370" h="37465">
                <a:moveTo>
                  <a:pt x="25501" y="0"/>
                </a:moveTo>
                <a:lnTo>
                  <a:pt x="13474" y="0"/>
                </a:lnTo>
                <a:lnTo>
                  <a:pt x="3708" y="7086"/>
                </a:lnTo>
                <a:lnTo>
                  <a:pt x="0" y="18554"/>
                </a:lnTo>
                <a:lnTo>
                  <a:pt x="3708" y="30022"/>
                </a:lnTo>
                <a:lnTo>
                  <a:pt x="13474" y="37109"/>
                </a:lnTo>
                <a:lnTo>
                  <a:pt x="25501" y="37109"/>
                </a:lnTo>
                <a:lnTo>
                  <a:pt x="35255" y="30022"/>
                </a:lnTo>
                <a:lnTo>
                  <a:pt x="39001" y="18554"/>
                </a:lnTo>
                <a:lnTo>
                  <a:pt x="35255" y="7086"/>
                </a:lnTo>
                <a:lnTo>
                  <a:pt x="25501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2" name="object 272"/>
          <p:cNvSpPr/>
          <p:nvPr/>
        </p:nvSpPr>
        <p:spPr>
          <a:xfrm>
            <a:off x="9582274" y="5569230"/>
            <a:ext cx="39370" cy="37465"/>
          </a:xfrm>
          <a:custGeom>
            <a:avLst/>
            <a:gdLst/>
            <a:ahLst/>
            <a:cxnLst/>
            <a:rect l="l" t="t" r="r" b="b"/>
            <a:pathLst>
              <a:path w="39370" h="37464">
                <a:moveTo>
                  <a:pt x="25539" y="0"/>
                </a:moveTo>
                <a:lnTo>
                  <a:pt x="13474" y="0"/>
                </a:lnTo>
                <a:lnTo>
                  <a:pt x="3708" y="7086"/>
                </a:lnTo>
                <a:lnTo>
                  <a:pt x="0" y="18554"/>
                </a:lnTo>
                <a:lnTo>
                  <a:pt x="3708" y="30022"/>
                </a:lnTo>
                <a:lnTo>
                  <a:pt x="13474" y="37109"/>
                </a:lnTo>
                <a:lnTo>
                  <a:pt x="25539" y="37109"/>
                </a:lnTo>
                <a:lnTo>
                  <a:pt x="35255" y="30022"/>
                </a:lnTo>
                <a:lnTo>
                  <a:pt x="39001" y="18554"/>
                </a:lnTo>
                <a:lnTo>
                  <a:pt x="35255" y="7086"/>
                </a:lnTo>
                <a:lnTo>
                  <a:pt x="25539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3" name="object 273"/>
          <p:cNvSpPr/>
          <p:nvPr/>
        </p:nvSpPr>
        <p:spPr>
          <a:xfrm>
            <a:off x="10179434" y="4793126"/>
            <a:ext cx="39370" cy="37465"/>
          </a:xfrm>
          <a:custGeom>
            <a:avLst/>
            <a:gdLst/>
            <a:ahLst/>
            <a:cxnLst/>
            <a:rect l="l" t="t" r="r" b="b"/>
            <a:pathLst>
              <a:path w="39370" h="37464">
                <a:moveTo>
                  <a:pt x="25539" y="0"/>
                </a:moveTo>
                <a:lnTo>
                  <a:pt x="13474" y="0"/>
                </a:lnTo>
                <a:lnTo>
                  <a:pt x="3746" y="7086"/>
                </a:lnTo>
                <a:lnTo>
                  <a:pt x="0" y="18554"/>
                </a:lnTo>
                <a:lnTo>
                  <a:pt x="3746" y="29984"/>
                </a:lnTo>
                <a:lnTo>
                  <a:pt x="13474" y="37071"/>
                </a:lnTo>
                <a:lnTo>
                  <a:pt x="25539" y="37071"/>
                </a:lnTo>
                <a:lnTo>
                  <a:pt x="35293" y="29984"/>
                </a:lnTo>
                <a:lnTo>
                  <a:pt x="39001" y="18554"/>
                </a:lnTo>
                <a:lnTo>
                  <a:pt x="35293" y="7086"/>
                </a:lnTo>
                <a:lnTo>
                  <a:pt x="25539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4" name="object 274"/>
          <p:cNvSpPr/>
          <p:nvPr/>
        </p:nvSpPr>
        <p:spPr>
          <a:xfrm>
            <a:off x="10706641" y="4779154"/>
            <a:ext cx="39370" cy="37465"/>
          </a:xfrm>
          <a:custGeom>
            <a:avLst/>
            <a:gdLst/>
            <a:ahLst/>
            <a:cxnLst/>
            <a:rect l="l" t="t" r="r" b="b"/>
            <a:pathLst>
              <a:path w="39370" h="37464">
                <a:moveTo>
                  <a:pt x="25501" y="0"/>
                </a:moveTo>
                <a:lnTo>
                  <a:pt x="13474" y="0"/>
                </a:lnTo>
                <a:lnTo>
                  <a:pt x="3708" y="7086"/>
                </a:lnTo>
                <a:lnTo>
                  <a:pt x="0" y="18554"/>
                </a:lnTo>
                <a:lnTo>
                  <a:pt x="3708" y="30022"/>
                </a:lnTo>
                <a:lnTo>
                  <a:pt x="13474" y="37109"/>
                </a:lnTo>
                <a:lnTo>
                  <a:pt x="25501" y="37109"/>
                </a:lnTo>
                <a:lnTo>
                  <a:pt x="35255" y="30022"/>
                </a:lnTo>
                <a:lnTo>
                  <a:pt x="39001" y="18554"/>
                </a:lnTo>
                <a:lnTo>
                  <a:pt x="35255" y="7086"/>
                </a:lnTo>
                <a:lnTo>
                  <a:pt x="25501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5" name="object 275"/>
          <p:cNvSpPr/>
          <p:nvPr/>
        </p:nvSpPr>
        <p:spPr>
          <a:xfrm>
            <a:off x="10242937" y="3994176"/>
            <a:ext cx="39370" cy="37465"/>
          </a:xfrm>
          <a:custGeom>
            <a:avLst/>
            <a:gdLst/>
            <a:ahLst/>
            <a:cxnLst/>
            <a:rect l="l" t="t" r="r" b="b"/>
            <a:pathLst>
              <a:path w="39370" h="37464">
                <a:moveTo>
                  <a:pt x="25526" y="0"/>
                </a:moveTo>
                <a:lnTo>
                  <a:pt x="13500" y="0"/>
                </a:lnTo>
                <a:lnTo>
                  <a:pt x="3746" y="7086"/>
                </a:lnTo>
                <a:lnTo>
                  <a:pt x="0" y="18554"/>
                </a:lnTo>
                <a:lnTo>
                  <a:pt x="3746" y="30010"/>
                </a:lnTo>
                <a:lnTo>
                  <a:pt x="13500" y="37096"/>
                </a:lnTo>
                <a:lnTo>
                  <a:pt x="25526" y="37096"/>
                </a:lnTo>
                <a:lnTo>
                  <a:pt x="35293" y="30010"/>
                </a:lnTo>
                <a:lnTo>
                  <a:pt x="39001" y="18554"/>
                </a:lnTo>
                <a:lnTo>
                  <a:pt x="35293" y="7086"/>
                </a:lnTo>
                <a:lnTo>
                  <a:pt x="25526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6" name="object 276"/>
          <p:cNvSpPr/>
          <p:nvPr/>
        </p:nvSpPr>
        <p:spPr>
          <a:xfrm>
            <a:off x="10416130" y="7809776"/>
            <a:ext cx="39370" cy="37465"/>
          </a:xfrm>
          <a:custGeom>
            <a:avLst/>
            <a:gdLst/>
            <a:ahLst/>
            <a:cxnLst/>
            <a:rect l="l" t="t" r="r" b="b"/>
            <a:pathLst>
              <a:path w="39370" h="37465">
                <a:moveTo>
                  <a:pt x="25539" y="0"/>
                </a:moveTo>
                <a:lnTo>
                  <a:pt x="13474" y="0"/>
                </a:lnTo>
                <a:lnTo>
                  <a:pt x="3746" y="7086"/>
                </a:lnTo>
                <a:lnTo>
                  <a:pt x="0" y="18554"/>
                </a:lnTo>
                <a:lnTo>
                  <a:pt x="3746" y="30022"/>
                </a:lnTo>
                <a:lnTo>
                  <a:pt x="13474" y="37109"/>
                </a:lnTo>
                <a:lnTo>
                  <a:pt x="25539" y="37109"/>
                </a:lnTo>
                <a:lnTo>
                  <a:pt x="35293" y="30022"/>
                </a:lnTo>
                <a:lnTo>
                  <a:pt x="39001" y="18554"/>
                </a:lnTo>
                <a:lnTo>
                  <a:pt x="35293" y="7086"/>
                </a:lnTo>
                <a:lnTo>
                  <a:pt x="25539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7" name="object 277"/>
          <p:cNvSpPr/>
          <p:nvPr/>
        </p:nvSpPr>
        <p:spPr>
          <a:xfrm>
            <a:off x="10836386" y="8007837"/>
            <a:ext cx="39370" cy="37465"/>
          </a:xfrm>
          <a:custGeom>
            <a:avLst/>
            <a:gdLst/>
            <a:ahLst/>
            <a:cxnLst/>
            <a:rect l="l" t="t" r="r" b="b"/>
            <a:pathLst>
              <a:path w="39370" h="37465">
                <a:moveTo>
                  <a:pt x="25501" y="0"/>
                </a:moveTo>
                <a:lnTo>
                  <a:pt x="13474" y="0"/>
                </a:lnTo>
                <a:lnTo>
                  <a:pt x="3708" y="7086"/>
                </a:lnTo>
                <a:lnTo>
                  <a:pt x="0" y="18554"/>
                </a:lnTo>
                <a:lnTo>
                  <a:pt x="3708" y="30022"/>
                </a:lnTo>
                <a:lnTo>
                  <a:pt x="13474" y="37109"/>
                </a:lnTo>
                <a:lnTo>
                  <a:pt x="25501" y="37109"/>
                </a:lnTo>
                <a:lnTo>
                  <a:pt x="35255" y="30022"/>
                </a:lnTo>
                <a:lnTo>
                  <a:pt x="38976" y="18554"/>
                </a:lnTo>
                <a:lnTo>
                  <a:pt x="35255" y="7086"/>
                </a:lnTo>
                <a:lnTo>
                  <a:pt x="25501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8" name="object 278"/>
          <p:cNvSpPr/>
          <p:nvPr/>
        </p:nvSpPr>
        <p:spPr>
          <a:xfrm>
            <a:off x="11439363" y="7589154"/>
            <a:ext cx="39370" cy="37465"/>
          </a:xfrm>
          <a:custGeom>
            <a:avLst/>
            <a:gdLst/>
            <a:ahLst/>
            <a:cxnLst/>
            <a:rect l="l" t="t" r="r" b="b"/>
            <a:pathLst>
              <a:path w="39370" h="37465">
                <a:moveTo>
                  <a:pt x="25526" y="0"/>
                </a:moveTo>
                <a:lnTo>
                  <a:pt x="13474" y="0"/>
                </a:lnTo>
                <a:lnTo>
                  <a:pt x="3708" y="7086"/>
                </a:lnTo>
                <a:lnTo>
                  <a:pt x="0" y="18554"/>
                </a:lnTo>
                <a:lnTo>
                  <a:pt x="3708" y="30022"/>
                </a:lnTo>
                <a:lnTo>
                  <a:pt x="13474" y="37109"/>
                </a:lnTo>
                <a:lnTo>
                  <a:pt x="25526" y="37109"/>
                </a:lnTo>
                <a:lnTo>
                  <a:pt x="35255" y="30022"/>
                </a:lnTo>
                <a:lnTo>
                  <a:pt x="39001" y="18554"/>
                </a:lnTo>
                <a:lnTo>
                  <a:pt x="35255" y="7086"/>
                </a:lnTo>
                <a:lnTo>
                  <a:pt x="25526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9" name="object 279"/>
          <p:cNvSpPr/>
          <p:nvPr/>
        </p:nvSpPr>
        <p:spPr>
          <a:xfrm>
            <a:off x="11897819" y="7781867"/>
            <a:ext cx="39370" cy="37465"/>
          </a:xfrm>
          <a:custGeom>
            <a:avLst/>
            <a:gdLst/>
            <a:ahLst/>
            <a:cxnLst/>
            <a:rect l="l" t="t" r="r" b="b"/>
            <a:pathLst>
              <a:path w="39370" h="37465">
                <a:moveTo>
                  <a:pt x="25539" y="0"/>
                </a:moveTo>
                <a:lnTo>
                  <a:pt x="13474" y="0"/>
                </a:lnTo>
                <a:lnTo>
                  <a:pt x="3708" y="7086"/>
                </a:lnTo>
                <a:lnTo>
                  <a:pt x="0" y="18554"/>
                </a:lnTo>
                <a:lnTo>
                  <a:pt x="3708" y="30022"/>
                </a:lnTo>
                <a:lnTo>
                  <a:pt x="13474" y="37109"/>
                </a:lnTo>
                <a:lnTo>
                  <a:pt x="25539" y="37109"/>
                </a:lnTo>
                <a:lnTo>
                  <a:pt x="35255" y="30022"/>
                </a:lnTo>
                <a:lnTo>
                  <a:pt x="39001" y="18554"/>
                </a:lnTo>
                <a:lnTo>
                  <a:pt x="35255" y="7086"/>
                </a:lnTo>
                <a:lnTo>
                  <a:pt x="25539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0" name="object 280"/>
          <p:cNvSpPr/>
          <p:nvPr/>
        </p:nvSpPr>
        <p:spPr>
          <a:xfrm>
            <a:off x="9635114" y="4988781"/>
            <a:ext cx="39370" cy="37465"/>
          </a:xfrm>
          <a:custGeom>
            <a:avLst/>
            <a:gdLst/>
            <a:ahLst/>
            <a:cxnLst/>
            <a:rect l="l" t="t" r="r" b="b"/>
            <a:pathLst>
              <a:path w="39370" h="37464">
                <a:moveTo>
                  <a:pt x="25501" y="0"/>
                </a:moveTo>
                <a:lnTo>
                  <a:pt x="13474" y="0"/>
                </a:lnTo>
                <a:lnTo>
                  <a:pt x="3708" y="7086"/>
                </a:lnTo>
                <a:lnTo>
                  <a:pt x="0" y="18554"/>
                </a:lnTo>
                <a:lnTo>
                  <a:pt x="3708" y="30022"/>
                </a:lnTo>
                <a:lnTo>
                  <a:pt x="13474" y="37071"/>
                </a:lnTo>
                <a:lnTo>
                  <a:pt x="25501" y="37071"/>
                </a:lnTo>
                <a:lnTo>
                  <a:pt x="35255" y="30022"/>
                </a:lnTo>
                <a:lnTo>
                  <a:pt x="39001" y="18554"/>
                </a:lnTo>
                <a:lnTo>
                  <a:pt x="35255" y="7086"/>
                </a:lnTo>
                <a:lnTo>
                  <a:pt x="25501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1" name="object 281"/>
          <p:cNvSpPr/>
          <p:nvPr/>
        </p:nvSpPr>
        <p:spPr>
          <a:xfrm>
            <a:off x="13186291" y="8819102"/>
            <a:ext cx="39370" cy="37465"/>
          </a:xfrm>
          <a:custGeom>
            <a:avLst/>
            <a:gdLst/>
            <a:ahLst/>
            <a:cxnLst/>
            <a:rect l="l" t="t" r="r" b="b"/>
            <a:pathLst>
              <a:path w="39369" h="37465">
                <a:moveTo>
                  <a:pt x="25539" y="0"/>
                </a:moveTo>
                <a:lnTo>
                  <a:pt x="13474" y="0"/>
                </a:lnTo>
                <a:lnTo>
                  <a:pt x="3746" y="7086"/>
                </a:lnTo>
                <a:lnTo>
                  <a:pt x="0" y="18554"/>
                </a:lnTo>
                <a:lnTo>
                  <a:pt x="3746" y="30022"/>
                </a:lnTo>
                <a:lnTo>
                  <a:pt x="13474" y="37109"/>
                </a:lnTo>
                <a:lnTo>
                  <a:pt x="25539" y="37109"/>
                </a:lnTo>
                <a:lnTo>
                  <a:pt x="35293" y="30022"/>
                </a:lnTo>
                <a:lnTo>
                  <a:pt x="39001" y="18554"/>
                </a:lnTo>
                <a:lnTo>
                  <a:pt x="35293" y="7086"/>
                </a:lnTo>
                <a:lnTo>
                  <a:pt x="25539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2" name="object 282"/>
          <p:cNvSpPr/>
          <p:nvPr/>
        </p:nvSpPr>
        <p:spPr>
          <a:xfrm>
            <a:off x="13707214" y="9750855"/>
            <a:ext cx="39370" cy="37465"/>
          </a:xfrm>
          <a:custGeom>
            <a:avLst/>
            <a:gdLst/>
            <a:ahLst/>
            <a:cxnLst/>
            <a:rect l="l" t="t" r="r" b="b"/>
            <a:pathLst>
              <a:path w="39369" h="37465">
                <a:moveTo>
                  <a:pt x="25539" y="0"/>
                </a:moveTo>
                <a:lnTo>
                  <a:pt x="13474" y="0"/>
                </a:lnTo>
                <a:lnTo>
                  <a:pt x="3708" y="7086"/>
                </a:lnTo>
                <a:lnTo>
                  <a:pt x="0" y="18554"/>
                </a:lnTo>
                <a:lnTo>
                  <a:pt x="3708" y="30022"/>
                </a:lnTo>
                <a:lnTo>
                  <a:pt x="13474" y="37109"/>
                </a:lnTo>
                <a:lnTo>
                  <a:pt x="25539" y="37109"/>
                </a:lnTo>
                <a:lnTo>
                  <a:pt x="35255" y="30022"/>
                </a:lnTo>
                <a:lnTo>
                  <a:pt x="39001" y="18554"/>
                </a:lnTo>
                <a:lnTo>
                  <a:pt x="35255" y="7086"/>
                </a:lnTo>
                <a:lnTo>
                  <a:pt x="25539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3" name="object 283"/>
          <p:cNvSpPr/>
          <p:nvPr/>
        </p:nvSpPr>
        <p:spPr>
          <a:xfrm>
            <a:off x="9323148" y="6503358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347" y="0"/>
                </a:moveTo>
                <a:lnTo>
                  <a:pt x="0" y="5283"/>
                </a:lnTo>
                <a:lnTo>
                  <a:pt x="5118" y="44221"/>
                </a:lnTo>
                <a:lnTo>
                  <a:pt x="45427" y="38938"/>
                </a:lnTo>
                <a:lnTo>
                  <a:pt x="40347" y="0"/>
                </a:lnTo>
                <a:close/>
              </a:path>
            </a:pathLst>
          </a:custGeom>
          <a:solidFill>
            <a:srgbClr val="E99F0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4" name="object 284"/>
          <p:cNvSpPr/>
          <p:nvPr/>
        </p:nvSpPr>
        <p:spPr>
          <a:xfrm>
            <a:off x="8852759" y="7124048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309" y="0"/>
                </a:moveTo>
                <a:lnTo>
                  <a:pt x="0" y="5283"/>
                </a:lnTo>
                <a:lnTo>
                  <a:pt x="5080" y="44221"/>
                </a:lnTo>
                <a:lnTo>
                  <a:pt x="45415" y="38938"/>
                </a:lnTo>
                <a:lnTo>
                  <a:pt x="40309" y="0"/>
                </a:lnTo>
                <a:close/>
              </a:path>
            </a:pathLst>
          </a:custGeom>
          <a:solidFill>
            <a:srgbClr val="E99F0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5" name="object 285"/>
          <p:cNvSpPr/>
          <p:nvPr/>
        </p:nvSpPr>
        <p:spPr>
          <a:xfrm>
            <a:off x="7950118" y="7146809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335" y="0"/>
                </a:moveTo>
                <a:lnTo>
                  <a:pt x="0" y="5283"/>
                </a:lnTo>
                <a:lnTo>
                  <a:pt x="5080" y="44221"/>
                </a:lnTo>
                <a:lnTo>
                  <a:pt x="45415" y="38938"/>
                </a:lnTo>
                <a:lnTo>
                  <a:pt x="40335" y="0"/>
                </a:lnTo>
                <a:close/>
              </a:path>
            </a:pathLst>
          </a:custGeom>
          <a:solidFill>
            <a:srgbClr val="E99F0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6" name="object 286"/>
          <p:cNvSpPr/>
          <p:nvPr/>
        </p:nvSpPr>
        <p:spPr>
          <a:xfrm>
            <a:off x="7222778" y="6957404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335" y="0"/>
                </a:moveTo>
                <a:lnTo>
                  <a:pt x="0" y="5283"/>
                </a:lnTo>
                <a:lnTo>
                  <a:pt x="5118" y="44221"/>
                </a:lnTo>
                <a:lnTo>
                  <a:pt x="45415" y="38938"/>
                </a:lnTo>
                <a:lnTo>
                  <a:pt x="40335" y="0"/>
                </a:lnTo>
                <a:close/>
              </a:path>
            </a:pathLst>
          </a:custGeom>
          <a:solidFill>
            <a:srgbClr val="E99F0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7" name="object 287"/>
          <p:cNvSpPr/>
          <p:nvPr/>
        </p:nvSpPr>
        <p:spPr>
          <a:xfrm>
            <a:off x="5725417" y="6534108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322" y="0"/>
                </a:moveTo>
                <a:lnTo>
                  <a:pt x="0" y="5283"/>
                </a:lnTo>
                <a:lnTo>
                  <a:pt x="5092" y="44221"/>
                </a:lnTo>
                <a:lnTo>
                  <a:pt x="45427" y="38938"/>
                </a:lnTo>
                <a:lnTo>
                  <a:pt x="40322" y="0"/>
                </a:lnTo>
                <a:close/>
              </a:path>
            </a:pathLst>
          </a:custGeom>
          <a:solidFill>
            <a:srgbClr val="E99F0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8" name="object 288"/>
          <p:cNvSpPr/>
          <p:nvPr/>
        </p:nvSpPr>
        <p:spPr>
          <a:xfrm>
            <a:off x="4023065" y="6336150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322" y="0"/>
                </a:moveTo>
                <a:lnTo>
                  <a:pt x="0" y="5245"/>
                </a:lnTo>
                <a:lnTo>
                  <a:pt x="5092" y="44183"/>
                </a:lnTo>
                <a:lnTo>
                  <a:pt x="45415" y="38900"/>
                </a:lnTo>
                <a:lnTo>
                  <a:pt x="40322" y="0"/>
                </a:lnTo>
                <a:close/>
              </a:path>
            </a:pathLst>
          </a:custGeom>
          <a:solidFill>
            <a:srgbClr val="E99F0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9" name="object 289"/>
          <p:cNvSpPr/>
          <p:nvPr/>
        </p:nvSpPr>
        <p:spPr>
          <a:xfrm>
            <a:off x="3030365" y="5870770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19" h="44450">
                <a:moveTo>
                  <a:pt x="40322" y="0"/>
                </a:moveTo>
                <a:lnTo>
                  <a:pt x="0" y="5283"/>
                </a:lnTo>
                <a:lnTo>
                  <a:pt x="5092" y="44221"/>
                </a:lnTo>
                <a:lnTo>
                  <a:pt x="45415" y="38938"/>
                </a:lnTo>
                <a:lnTo>
                  <a:pt x="40322" y="0"/>
                </a:lnTo>
                <a:close/>
              </a:path>
            </a:pathLst>
          </a:custGeom>
          <a:solidFill>
            <a:srgbClr val="E99F0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0" name="object 290"/>
          <p:cNvSpPr/>
          <p:nvPr/>
        </p:nvSpPr>
        <p:spPr>
          <a:xfrm>
            <a:off x="9041631" y="7948282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335" y="0"/>
                </a:moveTo>
                <a:lnTo>
                  <a:pt x="0" y="5283"/>
                </a:lnTo>
                <a:lnTo>
                  <a:pt x="5118" y="44221"/>
                </a:lnTo>
                <a:lnTo>
                  <a:pt x="45427" y="38938"/>
                </a:lnTo>
                <a:lnTo>
                  <a:pt x="40335" y="0"/>
                </a:lnTo>
                <a:close/>
              </a:path>
            </a:pathLst>
          </a:custGeom>
          <a:solidFill>
            <a:srgbClr val="E99F0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1" name="object 291"/>
          <p:cNvSpPr/>
          <p:nvPr/>
        </p:nvSpPr>
        <p:spPr>
          <a:xfrm>
            <a:off x="9686719" y="7366734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347" y="0"/>
                </a:moveTo>
                <a:lnTo>
                  <a:pt x="0" y="5245"/>
                </a:lnTo>
                <a:lnTo>
                  <a:pt x="5080" y="44183"/>
                </a:lnTo>
                <a:lnTo>
                  <a:pt x="45427" y="38938"/>
                </a:lnTo>
                <a:lnTo>
                  <a:pt x="40347" y="0"/>
                </a:lnTo>
                <a:close/>
              </a:path>
            </a:pathLst>
          </a:custGeom>
          <a:solidFill>
            <a:srgbClr val="E99F0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2" name="object 292"/>
          <p:cNvSpPr/>
          <p:nvPr/>
        </p:nvSpPr>
        <p:spPr>
          <a:xfrm>
            <a:off x="10136719" y="8137592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347" y="0"/>
                </a:moveTo>
                <a:lnTo>
                  <a:pt x="0" y="5245"/>
                </a:lnTo>
                <a:lnTo>
                  <a:pt x="5118" y="44183"/>
                </a:lnTo>
                <a:lnTo>
                  <a:pt x="45427" y="38900"/>
                </a:lnTo>
                <a:lnTo>
                  <a:pt x="40347" y="0"/>
                </a:lnTo>
                <a:close/>
              </a:path>
            </a:pathLst>
          </a:custGeom>
          <a:solidFill>
            <a:srgbClr val="E99F0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3" name="object 293"/>
          <p:cNvSpPr/>
          <p:nvPr/>
        </p:nvSpPr>
        <p:spPr>
          <a:xfrm>
            <a:off x="10764127" y="7746309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309" y="0"/>
                </a:moveTo>
                <a:lnTo>
                  <a:pt x="0" y="5283"/>
                </a:lnTo>
                <a:lnTo>
                  <a:pt x="5080" y="44221"/>
                </a:lnTo>
                <a:lnTo>
                  <a:pt x="45427" y="38938"/>
                </a:lnTo>
                <a:lnTo>
                  <a:pt x="40309" y="0"/>
                </a:lnTo>
                <a:close/>
              </a:path>
            </a:pathLst>
          </a:custGeom>
          <a:solidFill>
            <a:srgbClr val="E99F0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4" name="object 294"/>
          <p:cNvSpPr/>
          <p:nvPr/>
        </p:nvSpPr>
        <p:spPr>
          <a:xfrm>
            <a:off x="11595413" y="7847445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335" y="0"/>
                </a:moveTo>
                <a:lnTo>
                  <a:pt x="0" y="5283"/>
                </a:lnTo>
                <a:lnTo>
                  <a:pt x="5118" y="44221"/>
                </a:lnTo>
                <a:lnTo>
                  <a:pt x="45415" y="38938"/>
                </a:lnTo>
                <a:lnTo>
                  <a:pt x="40335" y="0"/>
                </a:lnTo>
                <a:close/>
              </a:path>
            </a:pathLst>
          </a:custGeom>
          <a:solidFill>
            <a:srgbClr val="E99F0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5" name="object 295"/>
          <p:cNvSpPr/>
          <p:nvPr/>
        </p:nvSpPr>
        <p:spPr>
          <a:xfrm>
            <a:off x="12209717" y="7444237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309" y="0"/>
                </a:moveTo>
                <a:lnTo>
                  <a:pt x="0" y="5283"/>
                </a:lnTo>
                <a:lnTo>
                  <a:pt x="5080" y="44221"/>
                </a:lnTo>
                <a:lnTo>
                  <a:pt x="45427" y="38938"/>
                </a:lnTo>
                <a:lnTo>
                  <a:pt x="40309" y="0"/>
                </a:lnTo>
                <a:close/>
              </a:path>
            </a:pathLst>
          </a:custGeom>
          <a:solidFill>
            <a:srgbClr val="E99F0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6" name="object 296"/>
          <p:cNvSpPr/>
          <p:nvPr/>
        </p:nvSpPr>
        <p:spPr>
          <a:xfrm>
            <a:off x="12761258" y="8035079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335" y="0"/>
                </a:moveTo>
                <a:lnTo>
                  <a:pt x="0" y="5283"/>
                </a:lnTo>
                <a:lnTo>
                  <a:pt x="5118" y="44221"/>
                </a:lnTo>
                <a:lnTo>
                  <a:pt x="45415" y="38938"/>
                </a:lnTo>
                <a:lnTo>
                  <a:pt x="40335" y="0"/>
                </a:lnTo>
                <a:close/>
              </a:path>
            </a:pathLst>
          </a:custGeom>
          <a:solidFill>
            <a:srgbClr val="E99F0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7" name="object 297"/>
          <p:cNvSpPr/>
          <p:nvPr/>
        </p:nvSpPr>
        <p:spPr>
          <a:xfrm>
            <a:off x="13401231" y="7687685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19" h="44450">
                <a:moveTo>
                  <a:pt x="40335" y="0"/>
                </a:moveTo>
                <a:lnTo>
                  <a:pt x="0" y="5283"/>
                </a:lnTo>
                <a:lnTo>
                  <a:pt x="5118" y="44183"/>
                </a:lnTo>
                <a:lnTo>
                  <a:pt x="45415" y="38938"/>
                </a:lnTo>
                <a:lnTo>
                  <a:pt x="40335" y="0"/>
                </a:lnTo>
                <a:close/>
              </a:path>
            </a:pathLst>
          </a:custGeom>
          <a:solidFill>
            <a:srgbClr val="E99F0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8" name="object 298"/>
          <p:cNvSpPr/>
          <p:nvPr/>
        </p:nvSpPr>
        <p:spPr>
          <a:xfrm>
            <a:off x="13469480" y="9329300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19" h="44450">
                <a:moveTo>
                  <a:pt x="40347" y="0"/>
                </a:moveTo>
                <a:lnTo>
                  <a:pt x="0" y="5283"/>
                </a:lnTo>
                <a:lnTo>
                  <a:pt x="5080" y="44221"/>
                </a:lnTo>
                <a:lnTo>
                  <a:pt x="45415" y="38938"/>
                </a:lnTo>
                <a:lnTo>
                  <a:pt x="40347" y="0"/>
                </a:lnTo>
                <a:close/>
              </a:path>
            </a:pathLst>
          </a:custGeom>
          <a:solidFill>
            <a:srgbClr val="E99F0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9" name="object 299"/>
          <p:cNvSpPr/>
          <p:nvPr/>
        </p:nvSpPr>
        <p:spPr>
          <a:xfrm>
            <a:off x="12988664" y="7113354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19" h="44450">
                <a:moveTo>
                  <a:pt x="40335" y="0"/>
                </a:moveTo>
                <a:lnTo>
                  <a:pt x="0" y="5283"/>
                </a:lnTo>
                <a:lnTo>
                  <a:pt x="5118" y="44221"/>
                </a:lnTo>
                <a:lnTo>
                  <a:pt x="45415" y="38938"/>
                </a:lnTo>
                <a:lnTo>
                  <a:pt x="40335" y="0"/>
                </a:lnTo>
                <a:close/>
              </a:path>
            </a:pathLst>
          </a:custGeom>
          <a:solidFill>
            <a:srgbClr val="E99F0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0" name="object 300"/>
          <p:cNvSpPr/>
          <p:nvPr/>
        </p:nvSpPr>
        <p:spPr>
          <a:xfrm>
            <a:off x="11973854" y="6147442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347" y="0"/>
                </a:moveTo>
                <a:lnTo>
                  <a:pt x="0" y="5283"/>
                </a:lnTo>
                <a:lnTo>
                  <a:pt x="5118" y="44221"/>
                </a:lnTo>
                <a:lnTo>
                  <a:pt x="45427" y="38938"/>
                </a:lnTo>
                <a:lnTo>
                  <a:pt x="40347" y="0"/>
                </a:lnTo>
                <a:close/>
              </a:path>
            </a:pathLst>
          </a:custGeom>
          <a:solidFill>
            <a:srgbClr val="E99F0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1" name="object 301"/>
          <p:cNvSpPr/>
          <p:nvPr/>
        </p:nvSpPr>
        <p:spPr>
          <a:xfrm>
            <a:off x="11479871" y="5705969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335" y="0"/>
                </a:moveTo>
                <a:lnTo>
                  <a:pt x="0" y="5245"/>
                </a:lnTo>
                <a:lnTo>
                  <a:pt x="5080" y="44183"/>
                </a:lnTo>
                <a:lnTo>
                  <a:pt x="45415" y="38938"/>
                </a:lnTo>
                <a:lnTo>
                  <a:pt x="40335" y="0"/>
                </a:lnTo>
                <a:close/>
              </a:path>
            </a:pathLst>
          </a:custGeom>
          <a:solidFill>
            <a:srgbClr val="E99F0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2" name="object 302"/>
          <p:cNvSpPr/>
          <p:nvPr/>
        </p:nvSpPr>
        <p:spPr>
          <a:xfrm>
            <a:off x="11367103" y="5035108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309" y="0"/>
                </a:moveTo>
                <a:lnTo>
                  <a:pt x="0" y="5283"/>
                </a:lnTo>
                <a:lnTo>
                  <a:pt x="5080" y="44221"/>
                </a:lnTo>
                <a:lnTo>
                  <a:pt x="45427" y="38938"/>
                </a:lnTo>
                <a:lnTo>
                  <a:pt x="40309" y="0"/>
                </a:lnTo>
                <a:close/>
              </a:path>
            </a:pathLst>
          </a:custGeom>
          <a:solidFill>
            <a:srgbClr val="E99F0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3" name="object 303"/>
          <p:cNvSpPr/>
          <p:nvPr/>
        </p:nvSpPr>
        <p:spPr>
          <a:xfrm>
            <a:off x="10892336" y="4602191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309" y="0"/>
                </a:moveTo>
                <a:lnTo>
                  <a:pt x="0" y="5283"/>
                </a:lnTo>
                <a:lnTo>
                  <a:pt x="5080" y="44208"/>
                </a:lnTo>
                <a:lnTo>
                  <a:pt x="45415" y="38938"/>
                </a:lnTo>
                <a:lnTo>
                  <a:pt x="40309" y="0"/>
                </a:lnTo>
                <a:close/>
              </a:path>
            </a:pathLst>
          </a:custGeom>
          <a:solidFill>
            <a:srgbClr val="E99F0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4" name="object 304"/>
          <p:cNvSpPr/>
          <p:nvPr/>
        </p:nvSpPr>
        <p:spPr>
          <a:xfrm>
            <a:off x="9899922" y="4631230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347" y="0"/>
                </a:moveTo>
                <a:lnTo>
                  <a:pt x="0" y="5283"/>
                </a:lnTo>
                <a:lnTo>
                  <a:pt x="5080" y="44221"/>
                </a:lnTo>
                <a:lnTo>
                  <a:pt x="45427" y="38938"/>
                </a:lnTo>
                <a:lnTo>
                  <a:pt x="40347" y="0"/>
                </a:lnTo>
                <a:close/>
              </a:path>
            </a:pathLst>
          </a:custGeom>
          <a:solidFill>
            <a:srgbClr val="E99F0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5" name="object 305"/>
          <p:cNvSpPr/>
          <p:nvPr/>
        </p:nvSpPr>
        <p:spPr>
          <a:xfrm>
            <a:off x="9748083" y="4018503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309" y="0"/>
                </a:moveTo>
                <a:lnTo>
                  <a:pt x="0" y="5270"/>
                </a:lnTo>
                <a:lnTo>
                  <a:pt x="5080" y="44208"/>
                </a:lnTo>
                <a:lnTo>
                  <a:pt x="45427" y="38925"/>
                </a:lnTo>
                <a:lnTo>
                  <a:pt x="40309" y="0"/>
                </a:lnTo>
                <a:close/>
              </a:path>
            </a:pathLst>
          </a:custGeom>
          <a:solidFill>
            <a:srgbClr val="E99F0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6" name="object 306"/>
          <p:cNvSpPr/>
          <p:nvPr/>
        </p:nvSpPr>
        <p:spPr>
          <a:xfrm>
            <a:off x="10487321" y="3851000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335" y="0"/>
                </a:moveTo>
                <a:lnTo>
                  <a:pt x="0" y="5270"/>
                </a:lnTo>
                <a:lnTo>
                  <a:pt x="5080" y="44208"/>
                </a:lnTo>
                <a:lnTo>
                  <a:pt x="45415" y="38925"/>
                </a:lnTo>
                <a:lnTo>
                  <a:pt x="40335" y="0"/>
                </a:lnTo>
                <a:close/>
              </a:path>
            </a:pathLst>
          </a:custGeom>
          <a:solidFill>
            <a:srgbClr val="E99F0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7" name="object 307"/>
          <p:cNvSpPr/>
          <p:nvPr/>
        </p:nvSpPr>
        <p:spPr>
          <a:xfrm>
            <a:off x="10110984" y="2689090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347" y="0"/>
                </a:moveTo>
                <a:lnTo>
                  <a:pt x="0" y="5283"/>
                </a:lnTo>
                <a:lnTo>
                  <a:pt x="5118" y="44208"/>
                </a:lnTo>
                <a:lnTo>
                  <a:pt x="45427" y="38938"/>
                </a:lnTo>
                <a:lnTo>
                  <a:pt x="40347" y="0"/>
                </a:lnTo>
                <a:close/>
              </a:path>
            </a:pathLst>
          </a:custGeom>
          <a:solidFill>
            <a:srgbClr val="E99F0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8" name="object 308"/>
          <p:cNvSpPr/>
          <p:nvPr/>
        </p:nvSpPr>
        <p:spPr>
          <a:xfrm>
            <a:off x="9644974" y="5202387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347" y="0"/>
                </a:moveTo>
                <a:lnTo>
                  <a:pt x="0" y="5283"/>
                </a:lnTo>
                <a:lnTo>
                  <a:pt x="5118" y="44221"/>
                </a:lnTo>
                <a:lnTo>
                  <a:pt x="45427" y="38938"/>
                </a:lnTo>
                <a:lnTo>
                  <a:pt x="40347" y="0"/>
                </a:lnTo>
                <a:close/>
              </a:path>
            </a:pathLst>
          </a:custGeom>
          <a:solidFill>
            <a:srgbClr val="E99F0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9" name="object 309"/>
          <p:cNvSpPr/>
          <p:nvPr/>
        </p:nvSpPr>
        <p:spPr>
          <a:xfrm>
            <a:off x="6293561" y="2781481"/>
            <a:ext cx="3613150" cy="1645285"/>
          </a:xfrm>
          <a:custGeom>
            <a:avLst/>
            <a:gdLst/>
            <a:ahLst/>
            <a:cxnLst/>
            <a:rect l="l" t="t" r="r" b="b"/>
            <a:pathLst>
              <a:path w="3613150" h="1645285">
                <a:moveTo>
                  <a:pt x="3584295" y="0"/>
                </a:moveTo>
                <a:lnTo>
                  <a:pt x="3545497" y="13220"/>
                </a:lnTo>
                <a:lnTo>
                  <a:pt x="0" y="1500873"/>
                </a:lnTo>
                <a:lnTo>
                  <a:pt x="60833" y="1645234"/>
                </a:lnTo>
                <a:lnTo>
                  <a:pt x="1904619" y="859739"/>
                </a:lnTo>
                <a:lnTo>
                  <a:pt x="3603955" y="154038"/>
                </a:lnTo>
                <a:lnTo>
                  <a:pt x="3612743" y="53454"/>
                </a:lnTo>
                <a:lnTo>
                  <a:pt x="3584295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0" name="object 310"/>
          <p:cNvSpPr/>
          <p:nvPr/>
        </p:nvSpPr>
        <p:spPr>
          <a:xfrm>
            <a:off x="9503264" y="3110833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335" y="0"/>
                </a:moveTo>
                <a:lnTo>
                  <a:pt x="0" y="5283"/>
                </a:lnTo>
                <a:lnTo>
                  <a:pt x="5080" y="44221"/>
                </a:lnTo>
                <a:lnTo>
                  <a:pt x="45415" y="38938"/>
                </a:lnTo>
                <a:lnTo>
                  <a:pt x="40335" y="0"/>
                </a:lnTo>
                <a:close/>
              </a:path>
            </a:pathLst>
          </a:custGeom>
          <a:solidFill>
            <a:srgbClr val="E99F0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1" name="object 311"/>
          <p:cNvSpPr/>
          <p:nvPr/>
        </p:nvSpPr>
        <p:spPr>
          <a:xfrm>
            <a:off x="3077263" y="4126238"/>
            <a:ext cx="3164205" cy="1981835"/>
          </a:xfrm>
          <a:custGeom>
            <a:avLst/>
            <a:gdLst/>
            <a:ahLst/>
            <a:cxnLst/>
            <a:rect l="l" t="t" r="r" b="b"/>
            <a:pathLst>
              <a:path w="3164204" h="1981835">
                <a:moveTo>
                  <a:pt x="3001391" y="63298"/>
                </a:moveTo>
                <a:lnTo>
                  <a:pt x="3000527" y="63665"/>
                </a:lnTo>
                <a:lnTo>
                  <a:pt x="3071241" y="228320"/>
                </a:lnTo>
                <a:lnTo>
                  <a:pt x="0" y="1849412"/>
                </a:lnTo>
                <a:lnTo>
                  <a:pt x="72059" y="1981631"/>
                </a:lnTo>
                <a:lnTo>
                  <a:pt x="1729854" y="1093596"/>
                </a:lnTo>
                <a:lnTo>
                  <a:pt x="3133013" y="372198"/>
                </a:lnTo>
                <a:lnTo>
                  <a:pt x="3133213" y="372198"/>
                </a:lnTo>
                <a:lnTo>
                  <a:pt x="3001391" y="63298"/>
                </a:lnTo>
                <a:close/>
              </a:path>
              <a:path w="3164204" h="1981835">
                <a:moveTo>
                  <a:pt x="3133213" y="372198"/>
                </a:moveTo>
                <a:lnTo>
                  <a:pt x="3133013" y="372198"/>
                </a:lnTo>
                <a:lnTo>
                  <a:pt x="3163824" y="443928"/>
                </a:lnTo>
                <a:lnTo>
                  <a:pt x="3133213" y="372198"/>
                </a:lnTo>
                <a:close/>
              </a:path>
              <a:path w="3164204" h="1981835">
                <a:moveTo>
                  <a:pt x="3150527" y="0"/>
                </a:moveTo>
                <a:lnTo>
                  <a:pt x="3001954" y="63059"/>
                </a:lnTo>
                <a:lnTo>
                  <a:pt x="3150692" y="393"/>
                </a:lnTo>
                <a:lnTo>
                  <a:pt x="3150527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2" name="object 312"/>
          <p:cNvSpPr/>
          <p:nvPr/>
        </p:nvSpPr>
        <p:spPr>
          <a:xfrm>
            <a:off x="13155342" y="7780308"/>
            <a:ext cx="423199" cy="7239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3" name="object 313"/>
          <p:cNvSpPr/>
          <p:nvPr/>
        </p:nvSpPr>
        <p:spPr>
          <a:xfrm>
            <a:off x="10747158" y="6539045"/>
            <a:ext cx="3844518" cy="38283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4" name="object 314"/>
          <p:cNvSpPr/>
          <p:nvPr/>
        </p:nvSpPr>
        <p:spPr>
          <a:xfrm>
            <a:off x="8194239" y="3350742"/>
            <a:ext cx="1001394" cy="1095375"/>
          </a:xfrm>
          <a:custGeom>
            <a:avLst/>
            <a:gdLst/>
            <a:ahLst/>
            <a:cxnLst/>
            <a:rect l="l" t="t" r="r" b="b"/>
            <a:pathLst>
              <a:path w="1001395" h="1095375">
                <a:moveTo>
                  <a:pt x="703402" y="0"/>
                </a:moveTo>
                <a:lnTo>
                  <a:pt x="0" y="292150"/>
                </a:lnTo>
                <a:lnTo>
                  <a:pt x="285826" y="1095044"/>
                </a:lnTo>
                <a:lnTo>
                  <a:pt x="1000963" y="841578"/>
                </a:lnTo>
                <a:lnTo>
                  <a:pt x="703402" y="0"/>
                </a:lnTo>
                <a:close/>
              </a:path>
            </a:pathLst>
          </a:custGeom>
          <a:solidFill>
            <a:srgbClr val="FF777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5" name="object 315"/>
          <p:cNvSpPr/>
          <p:nvPr/>
        </p:nvSpPr>
        <p:spPr>
          <a:xfrm>
            <a:off x="8078528" y="3060718"/>
            <a:ext cx="767080" cy="440055"/>
          </a:xfrm>
          <a:custGeom>
            <a:avLst/>
            <a:gdLst/>
            <a:ahLst/>
            <a:cxnLst/>
            <a:rect l="l" t="t" r="r" b="b"/>
            <a:pathLst>
              <a:path w="767079" h="440054">
                <a:moveTo>
                  <a:pt x="713435" y="0"/>
                </a:moveTo>
                <a:lnTo>
                  <a:pt x="0" y="280149"/>
                </a:lnTo>
                <a:lnTo>
                  <a:pt x="61163" y="439673"/>
                </a:lnTo>
                <a:lnTo>
                  <a:pt x="766851" y="146621"/>
                </a:lnTo>
                <a:lnTo>
                  <a:pt x="713435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6" name="object 316"/>
          <p:cNvSpPr/>
          <p:nvPr/>
        </p:nvSpPr>
        <p:spPr>
          <a:xfrm>
            <a:off x="9968103" y="8125055"/>
            <a:ext cx="558800" cy="359410"/>
          </a:xfrm>
          <a:custGeom>
            <a:avLst/>
            <a:gdLst/>
            <a:ahLst/>
            <a:cxnLst/>
            <a:rect l="l" t="t" r="r" b="b"/>
            <a:pathLst>
              <a:path w="558800" h="359409">
                <a:moveTo>
                  <a:pt x="84924" y="0"/>
                </a:moveTo>
                <a:lnTo>
                  <a:pt x="0" y="17818"/>
                </a:lnTo>
                <a:lnTo>
                  <a:pt x="558558" y="359029"/>
                </a:lnTo>
                <a:lnTo>
                  <a:pt x="389176" y="253174"/>
                </a:lnTo>
                <a:lnTo>
                  <a:pt x="388035" y="253174"/>
                </a:lnTo>
                <a:lnTo>
                  <a:pt x="78244" y="65277"/>
                </a:lnTo>
                <a:lnTo>
                  <a:pt x="66611" y="53949"/>
                </a:lnTo>
                <a:lnTo>
                  <a:pt x="61023" y="38696"/>
                </a:lnTo>
                <a:lnTo>
                  <a:pt x="62699" y="22529"/>
                </a:lnTo>
                <a:lnTo>
                  <a:pt x="71221" y="8686"/>
                </a:lnTo>
                <a:lnTo>
                  <a:pt x="84924" y="0"/>
                </a:lnTo>
                <a:close/>
              </a:path>
              <a:path w="558800" h="359409">
                <a:moveTo>
                  <a:pt x="387997" y="252437"/>
                </a:moveTo>
                <a:lnTo>
                  <a:pt x="388035" y="253174"/>
                </a:lnTo>
                <a:lnTo>
                  <a:pt x="389176" y="253174"/>
                </a:lnTo>
                <a:lnTo>
                  <a:pt x="387997" y="252437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7" name="object 317"/>
          <p:cNvSpPr/>
          <p:nvPr/>
        </p:nvSpPr>
        <p:spPr>
          <a:xfrm>
            <a:off x="6157099" y="4553441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309" y="0"/>
                </a:moveTo>
                <a:lnTo>
                  <a:pt x="0" y="5270"/>
                </a:lnTo>
                <a:lnTo>
                  <a:pt x="5080" y="44208"/>
                </a:lnTo>
                <a:lnTo>
                  <a:pt x="45415" y="38925"/>
                </a:lnTo>
                <a:lnTo>
                  <a:pt x="40309" y="0"/>
                </a:lnTo>
                <a:close/>
              </a:path>
            </a:pathLst>
          </a:custGeom>
          <a:solidFill>
            <a:srgbClr val="E99F0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8" name="object 318"/>
          <p:cNvSpPr/>
          <p:nvPr/>
        </p:nvSpPr>
        <p:spPr>
          <a:xfrm>
            <a:off x="6710911" y="5765557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335" y="0"/>
                </a:moveTo>
                <a:lnTo>
                  <a:pt x="0" y="5283"/>
                </a:lnTo>
                <a:lnTo>
                  <a:pt x="5080" y="44221"/>
                </a:lnTo>
                <a:lnTo>
                  <a:pt x="45415" y="38938"/>
                </a:lnTo>
                <a:lnTo>
                  <a:pt x="40335" y="0"/>
                </a:lnTo>
                <a:close/>
              </a:path>
            </a:pathLst>
          </a:custGeom>
          <a:solidFill>
            <a:srgbClr val="E99F0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9" name="object 319"/>
          <p:cNvSpPr/>
          <p:nvPr/>
        </p:nvSpPr>
        <p:spPr>
          <a:xfrm>
            <a:off x="7233945" y="7113254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28" y="0"/>
                </a:lnTo>
                <a:lnTo>
                  <a:pt x="76428" y="10490"/>
                </a:lnTo>
                <a:lnTo>
                  <a:pt x="45110" y="30619"/>
                </a:lnTo>
                <a:lnTo>
                  <a:pt x="20751" y="58724"/>
                </a:lnTo>
                <a:lnTo>
                  <a:pt x="5270" y="92582"/>
                </a:lnTo>
                <a:lnTo>
                  <a:pt x="0" y="129412"/>
                </a:lnTo>
                <a:lnTo>
                  <a:pt x="5270" y="166281"/>
                </a:lnTo>
                <a:lnTo>
                  <a:pt x="20751" y="200139"/>
                </a:lnTo>
                <a:lnTo>
                  <a:pt x="45110" y="228244"/>
                </a:lnTo>
                <a:lnTo>
                  <a:pt x="76428" y="248361"/>
                </a:lnTo>
                <a:lnTo>
                  <a:pt x="112128" y="258864"/>
                </a:lnTo>
                <a:lnTo>
                  <a:pt x="149364" y="258864"/>
                </a:lnTo>
                <a:lnTo>
                  <a:pt x="216369" y="228244"/>
                </a:lnTo>
                <a:lnTo>
                  <a:pt x="256209" y="166281"/>
                </a:lnTo>
                <a:lnTo>
                  <a:pt x="261493" y="129412"/>
                </a:lnTo>
                <a:lnTo>
                  <a:pt x="256209" y="92582"/>
                </a:lnTo>
                <a:lnTo>
                  <a:pt x="240741" y="58724"/>
                </a:lnTo>
                <a:lnTo>
                  <a:pt x="216369" y="30619"/>
                </a:lnTo>
                <a:lnTo>
                  <a:pt x="185051" y="10490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0" name="object 320"/>
          <p:cNvSpPr/>
          <p:nvPr/>
        </p:nvSpPr>
        <p:spPr>
          <a:xfrm>
            <a:off x="7233946" y="7242667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261491" y="0"/>
                </a:moveTo>
                <a:lnTo>
                  <a:pt x="254431" y="42507"/>
                </a:lnTo>
                <a:lnTo>
                  <a:pt x="234819" y="79179"/>
                </a:lnTo>
                <a:lnTo>
                  <a:pt x="205005" y="107659"/>
                </a:lnTo>
                <a:lnTo>
                  <a:pt x="167343" y="125592"/>
                </a:lnTo>
                <a:lnTo>
                  <a:pt x="139035" y="130525"/>
                </a:lnTo>
                <a:lnTo>
                  <a:pt x="123281" y="129811"/>
                </a:lnTo>
                <a:lnTo>
                  <a:pt x="80163" y="119106"/>
                </a:lnTo>
                <a:lnTo>
                  <a:pt x="44609" y="97232"/>
                </a:lnTo>
                <a:lnTo>
                  <a:pt x="18358" y="66337"/>
                </a:lnTo>
                <a:lnTo>
                  <a:pt x="3147" y="28569"/>
                </a:lnTo>
                <a:lnTo>
                  <a:pt x="831" y="14824"/>
                </a:lnTo>
                <a:lnTo>
                  <a:pt x="0" y="63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1" name="object 321"/>
          <p:cNvSpPr/>
          <p:nvPr/>
        </p:nvSpPr>
        <p:spPr>
          <a:xfrm>
            <a:off x="7233940" y="7112178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0" y="130489"/>
                </a:moveTo>
                <a:lnTo>
                  <a:pt x="7062" y="87995"/>
                </a:lnTo>
                <a:lnTo>
                  <a:pt x="26679" y="51331"/>
                </a:lnTo>
                <a:lnTo>
                  <a:pt x="56500" y="22856"/>
                </a:lnTo>
                <a:lnTo>
                  <a:pt x="94171" y="4927"/>
                </a:lnTo>
                <a:lnTo>
                  <a:pt x="122485" y="0"/>
                </a:lnTo>
                <a:lnTo>
                  <a:pt x="138237" y="715"/>
                </a:lnTo>
                <a:lnTo>
                  <a:pt x="181353" y="11425"/>
                </a:lnTo>
                <a:lnTo>
                  <a:pt x="216905" y="33307"/>
                </a:lnTo>
                <a:lnTo>
                  <a:pt x="243152" y="64209"/>
                </a:lnTo>
                <a:lnTo>
                  <a:pt x="258353" y="101978"/>
                </a:lnTo>
                <a:lnTo>
                  <a:pt x="260665" y="115723"/>
                </a:lnTo>
                <a:lnTo>
                  <a:pt x="261491" y="129911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2" name="object 322"/>
          <p:cNvSpPr/>
          <p:nvPr/>
        </p:nvSpPr>
        <p:spPr>
          <a:xfrm>
            <a:off x="7352921" y="7230907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60"/>
                </a:moveTo>
                <a:lnTo>
                  <a:pt x="23533" y="5270"/>
                </a:lnTo>
                <a:lnTo>
                  <a:pt x="18249" y="0"/>
                </a:lnTo>
                <a:lnTo>
                  <a:pt x="11772" y="0"/>
                </a:lnTo>
                <a:lnTo>
                  <a:pt x="5245" y="0"/>
                </a:lnTo>
                <a:lnTo>
                  <a:pt x="0" y="5270"/>
                </a:lnTo>
                <a:lnTo>
                  <a:pt x="0" y="11760"/>
                </a:lnTo>
                <a:lnTo>
                  <a:pt x="0" y="18275"/>
                </a:lnTo>
                <a:lnTo>
                  <a:pt x="5245" y="23558"/>
                </a:lnTo>
                <a:lnTo>
                  <a:pt x="11772" y="23558"/>
                </a:lnTo>
                <a:lnTo>
                  <a:pt x="18249" y="23558"/>
                </a:lnTo>
                <a:lnTo>
                  <a:pt x="23533" y="18275"/>
                </a:lnTo>
                <a:lnTo>
                  <a:pt x="23533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3" name="object 323"/>
          <p:cNvSpPr/>
          <p:nvPr/>
        </p:nvSpPr>
        <p:spPr>
          <a:xfrm>
            <a:off x="6100782" y="5856072"/>
            <a:ext cx="257175" cy="104139"/>
          </a:xfrm>
          <a:custGeom>
            <a:avLst/>
            <a:gdLst/>
            <a:ahLst/>
            <a:cxnLst/>
            <a:rect l="l" t="t" r="r" b="b"/>
            <a:pathLst>
              <a:path w="257175" h="104139">
                <a:moveTo>
                  <a:pt x="0" y="104038"/>
                </a:moveTo>
                <a:lnTo>
                  <a:pt x="256717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4" name="object 324"/>
          <p:cNvSpPr/>
          <p:nvPr/>
        </p:nvSpPr>
        <p:spPr>
          <a:xfrm>
            <a:off x="6357501" y="5856067"/>
            <a:ext cx="102235" cy="252729"/>
          </a:xfrm>
          <a:custGeom>
            <a:avLst/>
            <a:gdLst/>
            <a:ahLst/>
            <a:cxnLst/>
            <a:rect l="l" t="t" r="r" b="b"/>
            <a:pathLst>
              <a:path w="102235" h="252729">
                <a:moveTo>
                  <a:pt x="0" y="0"/>
                </a:moveTo>
                <a:lnTo>
                  <a:pt x="102171" y="252145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5" name="object 325"/>
          <p:cNvSpPr/>
          <p:nvPr/>
        </p:nvSpPr>
        <p:spPr>
          <a:xfrm>
            <a:off x="6202957" y="6108207"/>
            <a:ext cx="257175" cy="104139"/>
          </a:xfrm>
          <a:custGeom>
            <a:avLst/>
            <a:gdLst/>
            <a:ahLst/>
            <a:cxnLst/>
            <a:rect l="l" t="t" r="r" b="b"/>
            <a:pathLst>
              <a:path w="257175" h="104139">
                <a:moveTo>
                  <a:pt x="256717" y="0"/>
                </a:moveTo>
                <a:lnTo>
                  <a:pt x="0" y="104013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6" name="object 326"/>
          <p:cNvSpPr/>
          <p:nvPr/>
        </p:nvSpPr>
        <p:spPr>
          <a:xfrm>
            <a:off x="6100784" y="5960109"/>
            <a:ext cx="102235" cy="252095"/>
          </a:xfrm>
          <a:custGeom>
            <a:avLst/>
            <a:gdLst/>
            <a:ahLst/>
            <a:cxnLst/>
            <a:rect l="l" t="t" r="r" b="b"/>
            <a:pathLst>
              <a:path w="102235" h="252095">
                <a:moveTo>
                  <a:pt x="102171" y="252107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7" name="object 327"/>
          <p:cNvSpPr/>
          <p:nvPr/>
        </p:nvSpPr>
        <p:spPr>
          <a:xfrm>
            <a:off x="6302085" y="5884810"/>
            <a:ext cx="12065" cy="108585"/>
          </a:xfrm>
          <a:custGeom>
            <a:avLst/>
            <a:gdLst/>
            <a:ahLst/>
            <a:cxnLst/>
            <a:rect l="l" t="t" r="r" b="b"/>
            <a:pathLst>
              <a:path w="12064" h="108585">
                <a:moveTo>
                  <a:pt x="11899" y="0"/>
                </a:moveTo>
                <a:lnTo>
                  <a:pt x="0" y="108292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8" name="object 328"/>
          <p:cNvSpPr/>
          <p:nvPr/>
        </p:nvSpPr>
        <p:spPr>
          <a:xfrm>
            <a:off x="6302086" y="5926856"/>
            <a:ext cx="62230" cy="66675"/>
          </a:xfrm>
          <a:custGeom>
            <a:avLst/>
            <a:gdLst/>
            <a:ahLst/>
            <a:cxnLst/>
            <a:rect l="l" t="t" r="r" b="b"/>
            <a:pathLst>
              <a:path w="62229" h="66675">
                <a:moveTo>
                  <a:pt x="0" y="66243"/>
                </a:moveTo>
                <a:lnTo>
                  <a:pt x="62102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9" name="object 329"/>
          <p:cNvSpPr/>
          <p:nvPr/>
        </p:nvSpPr>
        <p:spPr>
          <a:xfrm>
            <a:off x="6353454" y="5926856"/>
            <a:ext cx="10795" cy="97790"/>
          </a:xfrm>
          <a:custGeom>
            <a:avLst/>
            <a:gdLst/>
            <a:ahLst/>
            <a:cxnLst/>
            <a:rect l="l" t="t" r="r" b="b"/>
            <a:pathLst>
              <a:path w="10795" h="97789">
                <a:moveTo>
                  <a:pt x="10731" y="0"/>
                </a:moveTo>
                <a:lnTo>
                  <a:pt x="0" y="97624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0" name="object 330"/>
          <p:cNvSpPr/>
          <p:nvPr/>
        </p:nvSpPr>
        <p:spPr>
          <a:xfrm>
            <a:off x="6346240" y="6023685"/>
            <a:ext cx="4445" cy="27940"/>
          </a:xfrm>
          <a:custGeom>
            <a:avLst/>
            <a:gdLst/>
            <a:ahLst/>
            <a:cxnLst/>
            <a:rect l="l" t="t" r="r" b="b"/>
            <a:pathLst>
              <a:path w="4445" h="27939">
                <a:moveTo>
                  <a:pt x="4241" y="27736"/>
                </a:moveTo>
                <a:lnTo>
                  <a:pt x="0" y="0"/>
                </a:lnTo>
              </a:path>
            </a:pathLst>
          </a:custGeom>
          <a:ln w="501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1" name="object 331"/>
          <p:cNvSpPr/>
          <p:nvPr/>
        </p:nvSpPr>
        <p:spPr>
          <a:xfrm>
            <a:off x="6350482" y="6025246"/>
            <a:ext cx="10795" cy="26670"/>
          </a:xfrm>
          <a:custGeom>
            <a:avLst/>
            <a:gdLst/>
            <a:ahLst/>
            <a:cxnLst/>
            <a:rect l="l" t="t" r="r" b="b"/>
            <a:pathLst>
              <a:path w="10795" h="26670">
                <a:moveTo>
                  <a:pt x="0" y="26174"/>
                </a:moveTo>
                <a:lnTo>
                  <a:pt x="10198" y="0"/>
                </a:lnTo>
              </a:path>
            </a:pathLst>
          </a:custGeom>
          <a:ln w="501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2" name="object 332"/>
          <p:cNvSpPr/>
          <p:nvPr/>
        </p:nvSpPr>
        <p:spPr>
          <a:xfrm>
            <a:off x="6346238" y="6023682"/>
            <a:ext cx="14604" cy="1905"/>
          </a:xfrm>
          <a:custGeom>
            <a:avLst/>
            <a:gdLst/>
            <a:ahLst/>
            <a:cxnLst/>
            <a:rect l="l" t="t" r="r" b="b"/>
            <a:pathLst>
              <a:path w="14604" h="1904">
                <a:moveTo>
                  <a:pt x="0" y="0"/>
                </a:moveTo>
                <a:lnTo>
                  <a:pt x="14439" y="1574"/>
                </a:lnTo>
              </a:path>
            </a:pathLst>
          </a:custGeom>
          <a:ln w="501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3" name="object 333"/>
          <p:cNvSpPr/>
          <p:nvPr/>
        </p:nvSpPr>
        <p:spPr>
          <a:xfrm>
            <a:off x="6346240" y="6023685"/>
            <a:ext cx="14604" cy="27940"/>
          </a:xfrm>
          <a:custGeom>
            <a:avLst/>
            <a:gdLst/>
            <a:ahLst/>
            <a:cxnLst/>
            <a:rect l="l" t="t" r="r" b="b"/>
            <a:pathLst>
              <a:path w="14604" h="27939">
                <a:moveTo>
                  <a:pt x="0" y="0"/>
                </a:moveTo>
                <a:lnTo>
                  <a:pt x="4241" y="27736"/>
                </a:lnTo>
                <a:lnTo>
                  <a:pt x="14439" y="156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4" name="object 334"/>
          <p:cNvSpPr/>
          <p:nvPr/>
        </p:nvSpPr>
        <p:spPr>
          <a:xfrm>
            <a:off x="6565886" y="6445703"/>
            <a:ext cx="3175" cy="10160"/>
          </a:xfrm>
          <a:custGeom>
            <a:avLst/>
            <a:gdLst/>
            <a:ahLst/>
            <a:cxnLst/>
            <a:rect l="l" t="t" r="r" b="b"/>
            <a:pathLst>
              <a:path w="3175" h="10160">
                <a:moveTo>
                  <a:pt x="2578" y="9563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5" name="object 335"/>
          <p:cNvSpPr/>
          <p:nvPr/>
        </p:nvSpPr>
        <p:spPr>
          <a:xfrm>
            <a:off x="6558867" y="6438685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7023" y="7023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6" name="object 336"/>
          <p:cNvSpPr/>
          <p:nvPr/>
        </p:nvSpPr>
        <p:spPr>
          <a:xfrm>
            <a:off x="6558238" y="643852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634" y="165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7" name="object 337"/>
          <p:cNvSpPr/>
          <p:nvPr/>
        </p:nvSpPr>
        <p:spPr>
          <a:xfrm>
            <a:off x="6532702" y="6439625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083" y="0"/>
                </a:moveTo>
                <a:lnTo>
                  <a:pt x="0" y="6083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8" name="object 338"/>
          <p:cNvSpPr/>
          <p:nvPr/>
        </p:nvSpPr>
        <p:spPr>
          <a:xfrm>
            <a:off x="6530123" y="6445708"/>
            <a:ext cx="3175" cy="10160"/>
          </a:xfrm>
          <a:custGeom>
            <a:avLst/>
            <a:gdLst/>
            <a:ahLst/>
            <a:cxnLst/>
            <a:rect l="l" t="t" r="r" b="b"/>
            <a:pathLst>
              <a:path w="3175" h="10160">
                <a:moveTo>
                  <a:pt x="2578" y="0"/>
                </a:moveTo>
                <a:lnTo>
                  <a:pt x="0" y="9563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9" name="object 339"/>
          <p:cNvSpPr/>
          <p:nvPr/>
        </p:nvSpPr>
        <p:spPr>
          <a:xfrm>
            <a:off x="6530127" y="6455266"/>
            <a:ext cx="635" cy="2540"/>
          </a:xfrm>
          <a:custGeom>
            <a:avLst/>
            <a:gdLst/>
            <a:ahLst/>
            <a:cxnLst/>
            <a:rect l="l" t="t" r="r" b="b"/>
            <a:pathLst>
              <a:path w="634" h="2539">
                <a:moveTo>
                  <a:pt x="0" y="0"/>
                </a:moveTo>
                <a:lnTo>
                  <a:pt x="533" y="1943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0" name="object 340"/>
          <p:cNvSpPr/>
          <p:nvPr/>
        </p:nvSpPr>
        <p:spPr>
          <a:xfrm>
            <a:off x="6542296" y="6472578"/>
            <a:ext cx="6985" cy="1905"/>
          </a:xfrm>
          <a:custGeom>
            <a:avLst/>
            <a:gdLst/>
            <a:ahLst/>
            <a:cxnLst/>
            <a:rect l="l" t="t" r="r" b="b"/>
            <a:pathLst>
              <a:path w="6984" h="1904">
                <a:moveTo>
                  <a:pt x="0" y="0"/>
                </a:moveTo>
                <a:lnTo>
                  <a:pt x="6985" y="1866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1" name="object 341"/>
          <p:cNvSpPr/>
          <p:nvPr/>
        </p:nvSpPr>
        <p:spPr>
          <a:xfrm>
            <a:off x="6549279" y="6471873"/>
            <a:ext cx="10160" cy="3175"/>
          </a:xfrm>
          <a:custGeom>
            <a:avLst/>
            <a:gdLst/>
            <a:ahLst/>
            <a:cxnLst/>
            <a:rect l="l" t="t" r="r" b="b"/>
            <a:pathLst>
              <a:path w="10159" h="3175">
                <a:moveTo>
                  <a:pt x="0" y="2578"/>
                </a:moveTo>
                <a:lnTo>
                  <a:pt x="9588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2" name="object 342"/>
          <p:cNvSpPr/>
          <p:nvPr/>
        </p:nvSpPr>
        <p:spPr>
          <a:xfrm>
            <a:off x="6558873" y="646953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0" y="2336"/>
                </a:moveTo>
                <a:lnTo>
                  <a:pt x="2336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3" name="object 343"/>
          <p:cNvSpPr/>
          <p:nvPr/>
        </p:nvSpPr>
        <p:spPr>
          <a:xfrm>
            <a:off x="5724691" y="6183545"/>
            <a:ext cx="3175" cy="10160"/>
          </a:xfrm>
          <a:custGeom>
            <a:avLst/>
            <a:gdLst/>
            <a:ahLst/>
            <a:cxnLst/>
            <a:rect l="l" t="t" r="r" b="b"/>
            <a:pathLst>
              <a:path w="3175" h="10160">
                <a:moveTo>
                  <a:pt x="2565" y="9588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4" name="object 344"/>
          <p:cNvSpPr/>
          <p:nvPr/>
        </p:nvSpPr>
        <p:spPr>
          <a:xfrm>
            <a:off x="5717679" y="6176517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7010" y="7023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5" name="object 345"/>
          <p:cNvSpPr/>
          <p:nvPr/>
        </p:nvSpPr>
        <p:spPr>
          <a:xfrm>
            <a:off x="5717029" y="617635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647" y="165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6" name="object 346"/>
          <p:cNvSpPr/>
          <p:nvPr/>
        </p:nvSpPr>
        <p:spPr>
          <a:xfrm>
            <a:off x="5691503" y="617749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070" y="0"/>
                </a:moveTo>
                <a:lnTo>
                  <a:pt x="0" y="6045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7" name="object 347"/>
          <p:cNvSpPr/>
          <p:nvPr/>
        </p:nvSpPr>
        <p:spPr>
          <a:xfrm>
            <a:off x="5688935" y="6183541"/>
            <a:ext cx="3175" cy="10160"/>
          </a:xfrm>
          <a:custGeom>
            <a:avLst/>
            <a:gdLst/>
            <a:ahLst/>
            <a:cxnLst/>
            <a:rect l="l" t="t" r="r" b="b"/>
            <a:pathLst>
              <a:path w="3175" h="10160">
                <a:moveTo>
                  <a:pt x="2565" y="0"/>
                </a:moveTo>
                <a:lnTo>
                  <a:pt x="0" y="9588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8" name="object 348"/>
          <p:cNvSpPr/>
          <p:nvPr/>
        </p:nvSpPr>
        <p:spPr>
          <a:xfrm>
            <a:off x="5688934" y="6193133"/>
            <a:ext cx="635" cy="2540"/>
          </a:xfrm>
          <a:custGeom>
            <a:avLst/>
            <a:gdLst/>
            <a:ahLst/>
            <a:cxnLst/>
            <a:rect l="l" t="t" r="r" b="b"/>
            <a:pathLst>
              <a:path w="635" h="2539">
                <a:moveTo>
                  <a:pt x="0" y="0"/>
                </a:moveTo>
                <a:lnTo>
                  <a:pt x="520" y="1943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9" name="object 349"/>
          <p:cNvSpPr/>
          <p:nvPr/>
        </p:nvSpPr>
        <p:spPr>
          <a:xfrm>
            <a:off x="5701087" y="6210413"/>
            <a:ext cx="7620" cy="1905"/>
          </a:xfrm>
          <a:custGeom>
            <a:avLst/>
            <a:gdLst/>
            <a:ahLst/>
            <a:cxnLst/>
            <a:rect l="l" t="t" r="r" b="b"/>
            <a:pathLst>
              <a:path w="7620" h="1904">
                <a:moveTo>
                  <a:pt x="0" y="0"/>
                </a:moveTo>
                <a:lnTo>
                  <a:pt x="7010" y="1866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0" name="object 350"/>
          <p:cNvSpPr/>
          <p:nvPr/>
        </p:nvSpPr>
        <p:spPr>
          <a:xfrm>
            <a:off x="5708094" y="6209707"/>
            <a:ext cx="10160" cy="3175"/>
          </a:xfrm>
          <a:custGeom>
            <a:avLst/>
            <a:gdLst/>
            <a:ahLst/>
            <a:cxnLst/>
            <a:rect l="l" t="t" r="r" b="b"/>
            <a:pathLst>
              <a:path w="10160" h="3175">
                <a:moveTo>
                  <a:pt x="0" y="2578"/>
                </a:moveTo>
                <a:lnTo>
                  <a:pt x="9588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1" name="object 351"/>
          <p:cNvSpPr/>
          <p:nvPr/>
        </p:nvSpPr>
        <p:spPr>
          <a:xfrm>
            <a:off x="5717676" y="620737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0" y="2336"/>
                </a:moveTo>
                <a:lnTo>
                  <a:pt x="2349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2" name="object 352"/>
          <p:cNvSpPr/>
          <p:nvPr/>
        </p:nvSpPr>
        <p:spPr>
          <a:xfrm>
            <a:off x="8270306" y="4997682"/>
            <a:ext cx="2540" cy="9525"/>
          </a:xfrm>
          <a:custGeom>
            <a:avLst/>
            <a:gdLst/>
            <a:ahLst/>
            <a:cxnLst/>
            <a:rect l="l" t="t" r="r" b="b"/>
            <a:pathLst>
              <a:path w="2540" h="9525">
                <a:moveTo>
                  <a:pt x="2540" y="9486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3" name="object 353"/>
          <p:cNvSpPr/>
          <p:nvPr/>
        </p:nvSpPr>
        <p:spPr>
          <a:xfrm>
            <a:off x="8263384" y="499073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6921" y="6946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4" name="object 354"/>
          <p:cNvSpPr/>
          <p:nvPr/>
        </p:nvSpPr>
        <p:spPr>
          <a:xfrm>
            <a:off x="8262549" y="4990522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5">
                <a:moveTo>
                  <a:pt x="838" y="203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5" name="object 355"/>
          <p:cNvSpPr/>
          <p:nvPr/>
        </p:nvSpPr>
        <p:spPr>
          <a:xfrm>
            <a:off x="8237451" y="499196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5715" y="0"/>
                </a:moveTo>
                <a:lnTo>
                  <a:pt x="0" y="5715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6" name="object 356"/>
          <p:cNvSpPr/>
          <p:nvPr/>
        </p:nvSpPr>
        <p:spPr>
          <a:xfrm>
            <a:off x="8234912" y="4997677"/>
            <a:ext cx="2540" cy="9525"/>
          </a:xfrm>
          <a:custGeom>
            <a:avLst/>
            <a:gdLst/>
            <a:ahLst/>
            <a:cxnLst/>
            <a:rect l="l" t="t" r="r" b="b"/>
            <a:pathLst>
              <a:path w="2540" h="9525">
                <a:moveTo>
                  <a:pt x="2540" y="0"/>
                </a:moveTo>
                <a:lnTo>
                  <a:pt x="0" y="9486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7" name="object 357"/>
          <p:cNvSpPr/>
          <p:nvPr/>
        </p:nvSpPr>
        <p:spPr>
          <a:xfrm>
            <a:off x="8234911" y="5007169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39">
                <a:moveTo>
                  <a:pt x="0" y="0"/>
                </a:moveTo>
                <a:lnTo>
                  <a:pt x="673" y="2501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8" name="object 358"/>
          <p:cNvSpPr/>
          <p:nvPr/>
        </p:nvSpPr>
        <p:spPr>
          <a:xfrm>
            <a:off x="8247745" y="5024482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0" y="0"/>
                </a:moveTo>
                <a:lnTo>
                  <a:pt x="6146" y="1638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9" name="object 359"/>
          <p:cNvSpPr/>
          <p:nvPr/>
        </p:nvSpPr>
        <p:spPr>
          <a:xfrm>
            <a:off x="8253895" y="5023579"/>
            <a:ext cx="9525" cy="2540"/>
          </a:xfrm>
          <a:custGeom>
            <a:avLst/>
            <a:gdLst/>
            <a:ahLst/>
            <a:cxnLst/>
            <a:rect l="l" t="t" r="r" b="b"/>
            <a:pathLst>
              <a:path w="9525" h="2539">
                <a:moveTo>
                  <a:pt x="0" y="2539"/>
                </a:moveTo>
                <a:lnTo>
                  <a:pt x="9486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0" name="object 360"/>
          <p:cNvSpPr/>
          <p:nvPr/>
        </p:nvSpPr>
        <p:spPr>
          <a:xfrm>
            <a:off x="8263388" y="50205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3048"/>
                </a:moveTo>
                <a:lnTo>
                  <a:pt x="3035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1" name="object 361"/>
          <p:cNvSpPr/>
          <p:nvPr/>
        </p:nvSpPr>
        <p:spPr>
          <a:xfrm>
            <a:off x="11577402" y="6756665"/>
            <a:ext cx="5715" cy="12700"/>
          </a:xfrm>
          <a:custGeom>
            <a:avLst/>
            <a:gdLst/>
            <a:ahLst/>
            <a:cxnLst/>
            <a:rect l="l" t="t" r="r" b="b"/>
            <a:pathLst>
              <a:path w="5715" h="12700">
                <a:moveTo>
                  <a:pt x="5143" y="12471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2" name="object 362"/>
          <p:cNvSpPr/>
          <p:nvPr/>
        </p:nvSpPr>
        <p:spPr>
          <a:xfrm>
            <a:off x="11570920" y="6753992"/>
            <a:ext cx="6985" cy="3175"/>
          </a:xfrm>
          <a:custGeom>
            <a:avLst/>
            <a:gdLst/>
            <a:ahLst/>
            <a:cxnLst/>
            <a:rect l="l" t="t" r="r" b="b"/>
            <a:pathLst>
              <a:path w="6984" h="3175">
                <a:moveTo>
                  <a:pt x="6476" y="2679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3" name="object 363"/>
          <p:cNvSpPr/>
          <p:nvPr/>
        </p:nvSpPr>
        <p:spPr>
          <a:xfrm>
            <a:off x="11547311" y="6757172"/>
            <a:ext cx="5080" cy="12065"/>
          </a:xfrm>
          <a:custGeom>
            <a:avLst/>
            <a:gdLst/>
            <a:ahLst/>
            <a:cxnLst/>
            <a:rect l="l" t="t" r="r" b="b"/>
            <a:pathLst>
              <a:path w="5079" h="12065">
                <a:moveTo>
                  <a:pt x="4952" y="0"/>
                </a:moveTo>
                <a:lnTo>
                  <a:pt x="0" y="11963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4" name="object 364"/>
          <p:cNvSpPr/>
          <p:nvPr/>
        </p:nvSpPr>
        <p:spPr>
          <a:xfrm>
            <a:off x="11547316" y="6769137"/>
            <a:ext cx="3175" cy="6985"/>
          </a:xfrm>
          <a:custGeom>
            <a:avLst/>
            <a:gdLst/>
            <a:ahLst/>
            <a:cxnLst/>
            <a:rect l="l" t="t" r="r" b="b"/>
            <a:pathLst>
              <a:path w="3175" h="6984">
                <a:moveTo>
                  <a:pt x="0" y="0"/>
                </a:moveTo>
                <a:lnTo>
                  <a:pt x="2908" y="6985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5" name="object 365"/>
          <p:cNvSpPr/>
          <p:nvPr/>
        </p:nvSpPr>
        <p:spPr>
          <a:xfrm>
            <a:off x="11565968" y="6781567"/>
            <a:ext cx="11430" cy="5080"/>
          </a:xfrm>
          <a:custGeom>
            <a:avLst/>
            <a:gdLst/>
            <a:ahLst/>
            <a:cxnLst/>
            <a:rect l="l" t="t" r="r" b="b"/>
            <a:pathLst>
              <a:path w="11429" h="5079">
                <a:moveTo>
                  <a:pt x="0" y="4749"/>
                </a:moveTo>
                <a:lnTo>
                  <a:pt x="1143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6" name="object 366"/>
          <p:cNvSpPr/>
          <p:nvPr/>
        </p:nvSpPr>
        <p:spPr>
          <a:xfrm>
            <a:off x="11577397" y="6774078"/>
            <a:ext cx="3175" cy="7620"/>
          </a:xfrm>
          <a:custGeom>
            <a:avLst/>
            <a:gdLst/>
            <a:ahLst/>
            <a:cxnLst/>
            <a:rect l="l" t="t" r="r" b="b"/>
            <a:pathLst>
              <a:path w="3175" h="7620">
                <a:moveTo>
                  <a:pt x="0" y="7493"/>
                </a:moveTo>
                <a:lnTo>
                  <a:pt x="3111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7" name="object 367"/>
          <p:cNvSpPr/>
          <p:nvPr/>
        </p:nvSpPr>
        <p:spPr>
          <a:xfrm>
            <a:off x="5810117" y="5035477"/>
            <a:ext cx="5715" cy="12700"/>
          </a:xfrm>
          <a:custGeom>
            <a:avLst/>
            <a:gdLst/>
            <a:ahLst/>
            <a:cxnLst/>
            <a:rect l="l" t="t" r="r" b="b"/>
            <a:pathLst>
              <a:path w="5714" h="12700">
                <a:moveTo>
                  <a:pt x="5156" y="12433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8" name="object 368"/>
          <p:cNvSpPr/>
          <p:nvPr/>
        </p:nvSpPr>
        <p:spPr>
          <a:xfrm>
            <a:off x="5803628" y="5032772"/>
            <a:ext cx="6985" cy="3175"/>
          </a:xfrm>
          <a:custGeom>
            <a:avLst/>
            <a:gdLst/>
            <a:ahLst/>
            <a:cxnLst/>
            <a:rect l="l" t="t" r="r" b="b"/>
            <a:pathLst>
              <a:path w="6985" h="3175">
                <a:moveTo>
                  <a:pt x="6489" y="2705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9" name="object 369"/>
          <p:cNvSpPr/>
          <p:nvPr/>
        </p:nvSpPr>
        <p:spPr>
          <a:xfrm>
            <a:off x="5780050" y="5035979"/>
            <a:ext cx="5080" cy="12065"/>
          </a:xfrm>
          <a:custGeom>
            <a:avLst/>
            <a:gdLst/>
            <a:ahLst/>
            <a:cxnLst/>
            <a:rect l="l" t="t" r="r" b="b"/>
            <a:pathLst>
              <a:path w="5079" h="12064">
                <a:moveTo>
                  <a:pt x="4940" y="0"/>
                </a:moveTo>
                <a:lnTo>
                  <a:pt x="0" y="11938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0" name="object 370"/>
          <p:cNvSpPr/>
          <p:nvPr/>
        </p:nvSpPr>
        <p:spPr>
          <a:xfrm>
            <a:off x="5780044" y="5047910"/>
            <a:ext cx="3175" cy="7620"/>
          </a:xfrm>
          <a:custGeom>
            <a:avLst/>
            <a:gdLst/>
            <a:ahLst/>
            <a:cxnLst/>
            <a:rect l="l" t="t" r="r" b="b"/>
            <a:pathLst>
              <a:path w="3175" h="7620">
                <a:moveTo>
                  <a:pt x="0" y="0"/>
                </a:moveTo>
                <a:lnTo>
                  <a:pt x="2895" y="7023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1" name="object 371"/>
          <p:cNvSpPr/>
          <p:nvPr/>
        </p:nvSpPr>
        <p:spPr>
          <a:xfrm>
            <a:off x="5798686" y="5060373"/>
            <a:ext cx="11430" cy="5080"/>
          </a:xfrm>
          <a:custGeom>
            <a:avLst/>
            <a:gdLst/>
            <a:ahLst/>
            <a:cxnLst/>
            <a:rect l="l" t="t" r="r" b="b"/>
            <a:pathLst>
              <a:path w="11429" h="5079">
                <a:moveTo>
                  <a:pt x="0" y="4749"/>
                </a:moveTo>
                <a:lnTo>
                  <a:pt x="1143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2" name="object 372"/>
          <p:cNvSpPr/>
          <p:nvPr/>
        </p:nvSpPr>
        <p:spPr>
          <a:xfrm>
            <a:off x="5810117" y="5052858"/>
            <a:ext cx="3175" cy="7620"/>
          </a:xfrm>
          <a:custGeom>
            <a:avLst/>
            <a:gdLst/>
            <a:ahLst/>
            <a:cxnLst/>
            <a:rect l="l" t="t" r="r" b="b"/>
            <a:pathLst>
              <a:path w="3175" h="7620">
                <a:moveTo>
                  <a:pt x="0" y="7518"/>
                </a:moveTo>
                <a:lnTo>
                  <a:pt x="3111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3" name="object 373"/>
          <p:cNvSpPr/>
          <p:nvPr/>
        </p:nvSpPr>
        <p:spPr>
          <a:xfrm>
            <a:off x="3492005" y="6305094"/>
            <a:ext cx="5715" cy="12700"/>
          </a:xfrm>
          <a:custGeom>
            <a:avLst/>
            <a:gdLst/>
            <a:ahLst/>
            <a:cxnLst/>
            <a:rect l="l" t="t" r="r" b="b"/>
            <a:pathLst>
              <a:path w="5714" h="12700">
                <a:moveTo>
                  <a:pt x="5156" y="12471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4" name="object 374"/>
          <p:cNvSpPr/>
          <p:nvPr/>
        </p:nvSpPr>
        <p:spPr>
          <a:xfrm>
            <a:off x="3485512" y="6302393"/>
            <a:ext cx="6985" cy="3175"/>
          </a:xfrm>
          <a:custGeom>
            <a:avLst/>
            <a:gdLst/>
            <a:ahLst/>
            <a:cxnLst/>
            <a:rect l="l" t="t" r="r" b="b"/>
            <a:pathLst>
              <a:path w="6985" h="3175">
                <a:moveTo>
                  <a:pt x="6489" y="2705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5" name="object 375"/>
          <p:cNvSpPr/>
          <p:nvPr/>
        </p:nvSpPr>
        <p:spPr>
          <a:xfrm>
            <a:off x="3461933" y="6305600"/>
            <a:ext cx="5080" cy="12065"/>
          </a:xfrm>
          <a:custGeom>
            <a:avLst/>
            <a:gdLst/>
            <a:ahLst/>
            <a:cxnLst/>
            <a:rect l="l" t="t" r="r" b="b"/>
            <a:pathLst>
              <a:path w="5079" h="12064">
                <a:moveTo>
                  <a:pt x="4940" y="0"/>
                </a:moveTo>
                <a:lnTo>
                  <a:pt x="0" y="11963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6" name="object 376"/>
          <p:cNvSpPr/>
          <p:nvPr/>
        </p:nvSpPr>
        <p:spPr>
          <a:xfrm>
            <a:off x="3461927" y="6317565"/>
            <a:ext cx="3175" cy="6985"/>
          </a:xfrm>
          <a:custGeom>
            <a:avLst/>
            <a:gdLst/>
            <a:ahLst/>
            <a:cxnLst/>
            <a:rect l="l" t="t" r="r" b="b"/>
            <a:pathLst>
              <a:path w="3175" h="6985">
                <a:moveTo>
                  <a:pt x="0" y="0"/>
                </a:moveTo>
                <a:lnTo>
                  <a:pt x="2895" y="6985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7" name="object 377"/>
          <p:cNvSpPr/>
          <p:nvPr/>
        </p:nvSpPr>
        <p:spPr>
          <a:xfrm>
            <a:off x="3480570" y="6329995"/>
            <a:ext cx="11430" cy="5080"/>
          </a:xfrm>
          <a:custGeom>
            <a:avLst/>
            <a:gdLst/>
            <a:ahLst/>
            <a:cxnLst/>
            <a:rect l="l" t="t" r="r" b="b"/>
            <a:pathLst>
              <a:path w="11429" h="5079">
                <a:moveTo>
                  <a:pt x="0" y="4749"/>
                </a:moveTo>
                <a:lnTo>
                  <a:pt x="1143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8" name="object 378"/>
          <p:cNvSpPr/>
          <p:nvPr/>
        </p:nvSpPr>
        <p:spPr>
          <a:xfrm>
            <a:off x="3492001" y="6322480"/>
            <a:ext cx="3175" cy="7620"/>
          </a:xfrm>
          <a:custGeom>
            <a:avLst/>
            <a:gdLst/>
            <a:ahLst/>
            <a:cxnLst/>
            <a:rect l="l" t="t" r="r" b="b"/>
            <a:pathLst>
              <a:path w="3175" h="7620">
                <a:moveTo>
                  <a:pt x="0" y="7518"/>
                </a:moveTo>
                <a:lnTo>
                  <a:pt x="3111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9" name="object 379"/>
          <p:cNvSpPr/>
          <p:nvPr/>
        </p:nvSpPr>
        <p:spPr>
          <a:xfrm>
            <a:off x="5359318" y="6273454"/>
            <a:ext cx="3810" cy="8890"/>
          </a:xfrm>
          <a:custGeom>
            <a:avLst/>
            <a:gdLst/>
            <a:ahLst/>
            <a:cxnLst/>
            <a:rect l="l" t="t" r="r" b="b"/>
            <a:pathLst>
              <a:path w="3810" h="8889">
                <a:moveTo>
                  <a:pt x="3619" y="8750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0" name="object 380"/>
          <p:cNvSpPr/>
          <p:nvPr/>
        </p:nvSpPr>
        <p:spPr>
          <a:xfrm>
            <a:off x="5350583" y="6269841"/>
            <a:ext cx="8890" cy="3810"/>
          </a:xfrm>
          <a:custGeom>
            <a:avLst/>
            <a:gdLst/>
            <a:ahLst/>
            <a:cxnLst/>
            <a:rect l="l" t="t" r="r" b="b"/>
            <a:pathLst>
              <a:path w="8889" h="3810">
                <a:moveTo>
                  <a:pt x="8737" y="3606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1" name="object 381"/>
          <p:cNvSpPr/>
          <p:nvPr/>
        </p:nvSpPr>
        <p:spPr>
          <a:xfrm>
            <a:off x="5349115" y="6269837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5">
                <a:moveTo>
                  <a:pt x="1473" y="0"/>
                </a:moveTo>
                <a:lnTo>
                  <a:pt x="0" y="635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2" name="object 382"/>
          <p:cNvSpPr/>
          <p:nvPr/>
        </p:nvSpPr>
        <p:spPr>
          <a:xfrm>
            <a:off x="5339462" y="6285146"/>
            <a:ext cx="2540" cy="6350"/>
          </a:xfrm>
          <a:custGeom>
            <a:avLst/>
            <a:gdLst/>
            <a:ahLst/>
            <a:cxnLst/>
            <a:rect l="l" t="t" r="r" b="b"/>
            <a:pathLst>
              <a:path w="2539" h="6350">
                <a:moveTo>
                  <a:pt x="0" y="0"/>
                </a:moveTo>
                <a:lnTo>
                  <a:pt x="2387" y="5778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3" name="object 383"/>
          <p:cNvSpPr/>
          <p:nvPr/>
        </p:nvSpPr>
        <p:spPr>
          <a:xfrm>
            <a:off x="5341854" y="6290928"/>
            <a:ext cx="8890" cy="3810"/>
          </a:xfrm>
          <a:custGeom>
            <a:avLst/>
            <a:gdLst/>
            <a:ahLst/>
            <a:cxnLst/>
            <a:rect l="l" t="t" r="r" b="b"/>
            <a:pathLst>
              <a:path w="8889" h="3810">
                <a:moveTo>
                  <a:pt x="0" y="0"/>
                </a:moveTo>
                <a:lnTo>
                  <a:pt x="8737" y="3606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4" name="object 384"/>
          <p:cNvSpPr/>
          <p:nvPr/>
        </p:nvSpPr>
        <p:spPr>
          <a:xfrm>
            <a:off x="5350588" y="6292696"/>
            <a:ext cx="4445" cy="1905"/>
          </a:xfrm>
          <a:custGeom>
            <a:avLst/>
            <a:gdLst/>
            <a:ahLst/>
            <a:cxnLst/>
            <a:rect l="l" t="t" r="r" b="b"/>
            <a:pathLst>
              <a:path w="4445" h="1904">
                <a:moveTo>
                  <a:pt x="0" y="1841"/>
                </a:moveTo>
                <a:lnTo>
                  <a:pt x="4432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5" name="object 385"/>
          <p:cNvSpPr/>
          <p:nvPr/>
        </p:nvSpPr>
        <p:spPr>
          <a:xfrm>
            <a:off x="9492370" y="7505806"/>
            <a:ext cx="5715" cy="12700"/>
          </a:xfrm>
          <a:custGeom>
            <a:avLst/>
            <a:gdLst/>
            <a:ahLst/>
            <a:cxnLst/>
            <a:rect l="l" t="t" r="r" b="b"/>
            <a:pathLst>
              <a:path w="5715" h="12700">
                <a:moveTo>
                  <a:pt x="5143" y="12496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6" name="object 386"/>
          <p:cNvSpPr/>
          <p:nvPr/>
        </p:nvSpPr>
        <p:spPr>
          <a:xfrm>
            <a:off x="9485877" y="7503123"/>
            <a:ext cx="6985" cy="3175"/>
          </a:xfrm>
          <a:custGeom>
            <a:avLst/>
            <a:gdLst/>
            <a:ahLst/>
            <a:cxnLst/>
            <a:rect l="l" t="t" r="r" b="b"/>
            <a:pathLst>
              <a:path w="6984" h="3175">
                <a:moveTo>
                  <a:pt x="6489" y="2679"/>
                </a:moveTo>
                <a:lnTo>
                  <a:pt x="0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7" name="object 387"/>
          <p:cNvSpPr/>
          <p:nvPr/>
        </p:nvSpPr>
        <p:spPr>
          <a:xfrm>
            <a:off x="9462254" y="7506271"/>
            <a:ext cx="5080" cy="12065"/>
          </a:xfrm>
          <a:custGeom>
            <a:avLst/>
            <a:gdLst/>
            <a:ahLst/>
            <a:cxnLst/>
            <a:rect l="l" t="t" r="r" b="b"/>
            <a:pathLst>
              <a:path w="5079" h="12065">
                <a:moveTo>
                  <a:pt x="4978" y="0"/>
                </a:moveTo>
                <a:lnTo>
                  <a:pt x="0" y="12026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8" name="object 388"/>
          <p:cNvSpPr/>
          <p:nvPr/>
        </p:nvSpPr>
        <p:spPr>
          <a:xfrm>
            <a:off x="9462253" y="7518303"/>
            <a:ext cx="3175" cy="6985"/>
          </a:xfrm>
          <a:custGeom>
            <a:avLst/>
            <a:gdLst/>
            <a:ahLst/>
            <a:cxnLst/>
            <a:rect l="l" t="t" r="r" b="b"/>
            <a:pathLst>
              <a:path w="3175" h="6984">
                <a:moveTo>
                  <a:pt x="0" y="0"/>
                </a:moveTo>
                <a:lnTo>
                  <a:pt x="2844" y="6921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9" name="object 389"/>
          <p:cNvSpPr/>
          <p:nvPr/>
        </p:nvSpPr>
        <p:spPr>
          <a:xfrm>
            <a:off x="9480802" y="7530773"/>
            <a:ext cx="12065" cy="5080"/>
          </a:xfrm>
          <a:custGeom>
            <a:avLst/>
            <a:gdLst/>
            <a:ahLst/>
            <a:cxnLst/>
            <a:rect l="l" t="t" r="r" b="b"/>
            <a:pathLst>
              <a:path w="12065" h="5079">
                <a:moveTo>
                  <a:pt x="0" y="4775"/>
                </a:moveTo>
                <a:lnTo>
                  <a:pt x="11569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0" name="object 390"/>
          <p:cNvSpPr/>
          <p:nvPr/>
        </p:nvSpPr>
        <p:spPr>
          <a:xfrm>
            <a:off x="9492367" y="7523378"/>
            <a:ext cx="3175" cy="7620"/>
          </a:xfrm>
          <a:custGeom>
            <a:avLst/>
            <a:gdLst/>
            <a:ahLst/>
            <a:cxnLst/>
            <a:rect l="l" t="t" r="r" b="b"/>
            <a:pathLst>
              <a:path w="3175" h="7620">
                <a:moveTo>
                  <a:pt x="0" y="7391"/>
                </a:moveTo>
                <a:lnTo>
                  <a:pt x="3048" y="0"/>
                </a:lnTo>
              </a:path>
            </a:pathLst>
          </a:custGeom>
          <a:ln w="501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1" name="object 391"/>
          <p:cNvSpPr/>
          <p:nvPr/>
        </p:nvSpPr>
        <p:spPr>
          <a:xfrm>
            <a:off x="10144439" y="5470667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28" y="0"/>
                </a:lnTo>
                <a:lnTo>
                  <a:pt x="76441" y="10502"/>
                </a:lnTo>
                <a:lnTo>
                  <a:pt x="45123" y="30619"/>
                </a:lnTo>
                <a:lnTo>
                  <a:pt x="20751" y="58724"/>
                </a:lnTo>
                <a:lnTo>
                  <a:pt x="5283" y="92582"/>
                </a:lnTo>
                <a:lnTo>
                  <a:pt x="0" y="129451"/>
                </a:lnTo>
                <a:lnTo>
                  <a:pt x="5283" y="166281"/>
                </a:lnTo>
                <a:lnTo>
                  <a:pt x="20751" y="200139"/>
                </a:lnTo>
                <a:lnTo>
                  <a:pt x="45123" y="228244"/>
                </a:lnTo>
                <a:lnTo>
                  <a:pt x="76441" y="248373"/>
                </a:lnTo>
                <a:lnTo>
                  <a:pt x="112128" y="258864"/>
                </a:lnTo>
                <a:lnTo>
                  <a:pt x="149364" y="258864"/>
                </a:lnTo>
                <a:lnTo>
                  <a:pt x="216382" y="228244"/>
                </a:lnTo>
                <a:lnTo>
                  <a:pt x="256222" y="166281"/>
                </a:lnTo>
                <a:lnTo>
                  <a:pt x="261531" y="129451"/>
                </a:lnTo>
                <a:lnTo>
                  <a:pt x="256222" y="92582"/>
                </a:lnTo>
                <a:lnTo>
                  <a:pt x="240779" y="58724"/>
                </a:lnTo>
                <a:lnTo>
                  <a:pt x="216382" y="30619"/>
                </a:lnTo>
                <a:lnTo>
                  <a:pt x="185089" y="10502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2" name="object 392"/>
          <p:cNvSpPr/>
          <p:nvPr/>
        </p:nvSpPr>
        <p:spPr>
          <a:xfrm>
            <a:off x="10144441" y="5600118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5" y="42488"/>
                </a:lnTo>
                <a:lnTo>
                  <a:pt x="234843" y="79148"/>
                </a:lnTo>
                <a:lnTo>
                  <a:pt x="205018" y="107623"/>
                </a:lnTo>
                <a:lnTo>
                  <a:pt x="167346" y="125555"/>
                </a:lnTo>
                <a:lnTo>
                  <a:pt x="139036" y="130487"/>
                </a:lnTo>
                <a:lnTo>
                  <a:pt x="123280" y="129772"/>
                </a:lnTo>
                <a:lnTo>
                  <a:pt x="80156" y="119066"/>
                </a:lnTo>
                <a:lnTo>
                  <a:pt x="44599" y="97189"/>
                </a:lnTo>
                <a:lnTo>
                  <a:pt x="18348" y="66294"/>
                </a:lnTo>
                <a:lnTo>
                  <a:pt x="3142" y="28532"/>
                </a:lnTo>
                <a:lnTo>
                  <a:pt x="828" y="14790"/>
                </a:lnTo>
                <a:lnTo>
                  <a:pt x="0" y="60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3" name="object 393"/>
          <p:cNvSpPr/>
          <p:nvPr/>
        </p:nvSpPr>
        <p:spPr>
          <a:xfrm>
            <a:off x="10144441" y="5469592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25"/>
                </a:moveTo>
                <a:lnTo>
                  <a:pt x="7060" y="88018"/>
                </a:lnTo>
                <a:lnTo>
                  <a:pt x="26672" y="51346"/>
                </a:lnTo>
                <a:lnTo>
                  <a:pt x="56485" y="22866"/>
                </a:lnTo>
                <a:lnTo>
                  <a:pt x="94148" y="4933"/>
                </a:lnTo>
                <a:lnTo>
                  <a:pt x="122455" y="0"/>
                </a:lnTo>
                <a:lnTo>
                  <a:pt x="138207" y="714"/>
                </a:lnTo>
                <a:lnTo>
                  <a:pt x="181327" y="11416"/>
                </a:lnTo>
                <a:lnTo>
                  <a:pt x="216888" y="33284"/>
                </a:lnTo>
                <a:lnTo>
                  <a:pt x="243151" y="64171"/>
                </a:lnTo>
                <a:lnTo>
                  <a:pt x="258374" y="101930"/>
                </a:lnTo>
                <a:lnTo>
                  <a:pt x="260694" y="115673"/>
                </a:lnTo>
                <a:lnTo>
                  <a:pt x="261529" y="1298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4" name="object 394"/>
          <p:cNvSpPr/>
          <p:nvPr/>
        </p:nvSpPr>
        <p:spPr>
          <a:xfrm>
            <a:off x="10263422" y="558832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98"/>
                </a:moveTo>
                <a:lnTo>
                  <a:pt x="23533" y="5283"/>
                </a:lnTo>
                <a:lnTo>
                  <a:pt x="18287" y="0"/>
                </a:lnTo>
                <a:lnTo>
                  <a:pt x="11772" y="0"/>
                </a:lnTo>
                <a:lnTo>
                  <a:pt x="5283" y="0"/>
                </a:lnTo>
                <a:lnTo>
                  <a:pt x="0" y="5283"/>
                </a:lnTo>
                <a:lnTo>
                  <a:pt x="0" y="11798"/>
                </a:lnTo>
                <a:lnTo>
                  <a:pt x="0" y="18287"/>
                </a:lnTo>
                <a:lnTo>
                  <a:pt x="5283" y="23558"/>
                </a:lnTo>
                <a:lnTo>
                  <a:pt x="11772" y="23558"/>
                </a:lnTo>
                <a:lnTo>
                  <a:pt x="18287" y="23558"/>
                </a:lnTo>
                <a:lnTo>
                  <a:pt x="23533" y="18287"/>
                </a:lnTo>
                <a:lnTo>
                  <a:pt x="23533" y="1179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5" name="object 395"/>
          <p:cNvSpPr/>
          <p:nvPr/>
        </p:nvSpPr>
        <p:spPr>
          <a:xfrm>
            <a:off x="9815061" y="5397472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66" y="0"/>
                </a:lnTo>
                <a:lnTo>
                  <a:pt x="76441" y="10502"/>
                </a:lnTo>
                <a:lnTo>
                  <a:pt x="45123" y="30619"/>
                </a:lnTo>
                <a:lnTo>
                  <a:pt x="20751" y="58762"/>
                </a:lnTo>
                <a:lnTo>
                  <a:pt x="5283" y="92621"/>
                </a:lnTo>
                <a:lnTo>
                  <a:pt x="0" y="129451"/>
                </a:lnTo>
                <a:lnTo>
                  <a:pt x="5283" y="166281"/>
                </a:lnTo>
                <a:lnTo>
                  <a:pt x="20751" y="200139"/>
                </a:lnTo>
                <a:lnTo>
                  <a:pt x="45123" y="228282"/>
                </a:lnTo>
                <a:lnTo>
                  <a:pt x="76441" y="248399"/>
                </a:lnTo>
                <a:lnTo>
                  <a:pt x="112166" y="258864"/>
                </a:lnTo>
                <a:lnTo>
                  <a:pt x="149364" y="258864"/>
                </a:lnTo>
                <a:lnTo>
                  <a:pt x="216382" y="228282"/>
                </a:lnTo>
                <a:lnTo>
                  <a:pt x="256222" y="166281"/>
                </a:lnTo>
                <a:lnTo>
                  <a:pt x="261531" y="129451"/>
                </a:lnTo>
                <a:lnTo>
                  <a:pt x="256222" y="92621"/>
                </a:lnTo>
                <a:lnTo>
                  <a:pt x="240779" y="58762"/>
                </a:lnTo>
                <a:lnTo>
                  <a:pt x="216382" y="30619"/>
                </a:lnTo>
                <a:lnTo>
                  <a:pt x="185089" y="10502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6" name="object 396"/>
          <p:cNvSpPr/>
          <p:nvPr/>
        </p:nvSpPr>
        <p:spPr>
          <a:xfrm>
            <a:off x="9815062" y="5526923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5" y="42503"/>
                </a:lnTo>
                <a:lnTo>
                  <a:pt x="234843" y="79164"/>
                </a:lnTo>
                <a:lnTo>
                  <a:pt x="205018" y="107633"/>
                </a:lnTo>
                <a:lnTo>
                  <a:pt x="167346" y="125557"/>
                </a:lnTo>
                <a:lnTo>
                  <a:pt x="139036" y="130488"/>
                </a:lnTo>
                <a:lnTo>
                  <a:pt x="123286" y="129773"/>
                </a:lnTo>
                <a:lnTo>
                  <a:pt x="80172" y="119072"/>
                </a:lnTo>
                <a:lnTo>
                  <a:pt x="44614" y="97202"/>
                </a:lnTo>
                <a:lnTo>
                  <a:pt x="18357" y="66311"/>
                </a:lnTo>
                <a:lnTo>
                  <a:pt x="3144" y="28543"/>
                </a:lnTo>
                <a:lnTo>
                  <a:pt x="829" y="14797"/>
                </a:lnTo>
                <a:lnTo>
                  <a:pt x="0" y="60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7" name="object 397"/>
          <p:cNvSpPr/>
          <p:nvPr/>
        </p:nvSpPr>
        <p:spPr>
          <a:xfrm>
            <a:off x="9815061" y="5396396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25"/>
                </a:moveTo>
                <a:lnTo>
                  <a:pt x="7063" y="88018"/>
                </a:lnTo>
                <a:lnTo>
                  <a:pt x="26683" y="51346"/>
                </a:lnTo>
                <a:lnTo>
                  <a:pt x="56502" y="22866"/>
                </a:lnTo>
                <a:lnTo>
                  <a:pt x="94161" y="4933"/>
                </a:lnTo>
                <a:lnTo>
                  <a:pt x="122459" y="0"/>
                </a:lnTo>
                <a:lnTo>
                  <a:pt x="138211" y="714"/>
                </a:lnTo>
                <a:lnTo>
                  <a:pt x="181329" y="11416"/>
                </a:lnTo>
                <a:lnTo>
                  <a:pt x="216890" y="33285"/>
                </a:lnTo>
                <a:lnTo>
                  <a:pt x="243152" y="64173"/>
                </a:lnTo>
                <a:lnTo>
                  <a:pt x="258374" y="101933"/>
                </a:lnTo>
                <a:lnTo>
                  <a:pt x="260694" y="115676"/>
                </a:lnTo>
                <a:lnTo>
                  <a:pt x="261529" y="12986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8" name="object 398"/>
          <p:cNvSpPr/>
          <p:nvPr/>
        </p:nvSpPr>
        <p:spPr>
          <a:xfrm>
            <a:off x="9934041" y="5515162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60"/>
                </a:moveTo>
                <a:lnTo>
                  <a:pt x="23533" y="5245"/>
                </a:lnTo>
                <a:lnTo>
                  <a:pt x="18287" y="0"/>
                </a:lnTo>
                <a:lnTo>
                  <a:pt x="11772" y="0"/>
                </a:lnTo>
                <a:lnTo>
                  <a:pt x="5283" y="0"/>
                </a:lnTo>
                <a:lnTo>
                  <a:pt x="0" y="5245"/>
                </a:lnTo>
                <a:lnTo>
                  <a:pt x="0" y="11760"/>
                </a:lnTo>
                <a:lnTo>
                  <a:pt x="0" y="18249"/>
                </a:lnTo>
                <a:lnTo>
                  <a:pt x="5283" y="23520"/>
                </a:lnTo>
                <a:lnTo>
                  <a:pt x="11772" y="23520"/>
                </a:lnTo>
                <a:lnTo>
                  <a:pt x="18287" y="23520"/>
                </a:lnTo>
                <a:lnTo>
                  <a:pt x="23533" y="18249"/>
                </a:lnTo>
                <a:lnTo>
                  <a:pt x="23533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9" name="object 399"/>
          <p:cNvSpPr/>
          <p:nvPr/>
        </p:nvSpPr>
        <p:spPr>
          <a:xfrm>
            <a:off x="10602530" y="6243663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402" y="0"/>
                </a:moveTo>
                <a:lnTo>
                  <a:pt x="112166" y="0"/>
                </a:lnTo>
                <a:lnTo>
                  <a:pt x="76466" y="10502"/>
                </a:lnTo>
                <a:lnTo>
                  <a:pt x="45148" y="30619"/>
                </a:lnTo>
                <a:lnTo>
                  <a:pt x="20789" y="58724"/>
                </a:lnTo>
                <a:lnTo>
                  <a:pt x="5308" y="92582"/>
                </a:lnTo>
                <a:lnTo>
                  <a:pt x="0" y="129451"/>
                </a:lnTo>
                <a:lnTo>
                  <a:pt x="5308" y="166281"/>
                </a:lnTo>
                <a:lnTo>
                  <a:pt x="20789" y="200139"/>
                </a:lnTo>
                <a:lnTo>
                  <a:pt x="45148" y="228282"/>
                </a:lnTo>
                <a:lnTo>
                  <a:pt x="76466" y="248399"/>
                </a:lnTo>
                <a:lnTo>
                  <a:pt x="112166" y="258864"/>
                </a:lnTo>
                <a:lnTo>
                  <a:pt x="149402" y="258864"/>
                </a:lnTo>
                <a:lnTo>
                  <a:pt x="216407" y="228282"/>
                </a:lnTo>
                <a:lnTo>
                  <a:pt x="256247" y="166281"/>
                </a:lnTo>
                <a:lnTo>
                  <a:pt x="261531" y="129451"/>
                </a:lnTo>
                <a:lnTo>
                  <a:pt x="256247" y="92582"/>
                </a:lnTo>
                <a:lnTo>
                  <a:pt x="240779" y="58724"/>
                </a:lnTo>
                <a:lnTo>
                  <a:pt x="216407" y="30619"/>
                </a:lnTo>
                <a:lnTo>
                  <a:pt x="185089" y="10502"/>
                </a:lnTo>
                <a:lnTo>
                  <a:pt x="149402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0" name="object 400"/>
          <p:cNvSpPr/>
          <p:nvPr/>
        </p:nvSpPr>
        <p:spPr>
          <a:xfrm>
            <a:off x="10602531" y="6373114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261529" y="0"/>
                </a:moveTo>
                <a:lnTo>
                  <a:pt x="254467" y="42494"/>
                </a:lnTo>
                <a:lnTo>
                  <a:pt x="234849" y="79158"/>
                </a:lnTo>
                <a:lnTo>
                  <a:pt x="205029" y="107633"/>
                </a:lnTo>
                <a:lnTo>
                  <a:pt x="167357" y="125561"/>
                </a:lnTo>
                <a:lnTo>
                  <a:pt x="139044" y="130489"/>
                </a:lnTo>
                <a:lnTo>
                  <a:pt x="123293" y="129774"/>
                </a:lnTo>
                <a:lnTo>
                  <a:pt x="80176" y="119067"/>
                </a:lnTo>
                <a:lnTo>
                  <a:pt x="44617" y="97191"/>
                </a:lnTo>
                <a:lnTo>
                  <a:pt x="18359" y="66297"/>
                </a:lnTo>
                <a:lnTo>
                  <a:pt x="3145" y="28536"/>
                </a:lnTo>
                <a:lnTo>
                  <a:pt x="829" y="14795"/>
                </a:lnTo>
                <a:lnTo>
                  <a:pt x="0" y="609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1" name="object 401"/>
          <p:cNvSpPr/>
          <p:nvPr/>
        </p:nvSpPr>
        <p:spPr>
          <a:xfrm>
            <a:off x="10602528" y="6242589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24"/>
                </a:moveTo>
                <a:lnTo>
                  <a:pt x="7062" y="88022"/>
                </a:lnTo>
                <a:lnTo>
                  <a:pt x="26679" y="51354"/>
                </a:lnTo>
                <a:lnTo>
                  <a:pt x="56496" y="22875"/>
                </a:lnTo>
                <a:lnTo>
                  <a:pt x="94159" y="4938"/>
                </a:lnTo>
                <a:lnTo>
                  <a:pt x="122463" y="0"/>
                </a:lnTo>
                <a:lnTo>
                  <a:pt x="138221" y="714"/>
                </a:lnTo>
                <a:lnTo>
                  <a:pt x="181348" y="11415"/>
                </a:lnTo>
                <a:lnTo>
                  <a:pt x="216907" y="33284"/>
                </a:lnTo>
                <a:lnTo>
                  <a:pt x="243161" y="64172"/>
                </a:lnTo>
                <a:lnTo>
                  <a:pt x="258376" y="101933"/>
                </a:lnTo>
                <a:lnTo>
                  <a:pt x="260695" y="115675"/>
                </a:lnTo>
                <a:lnTo>
                  <a:pt x="261529" y="12986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2" name="object 402"/>
          <p:cNvSpPr/>
          <p:nvPr/>
        </p:nvSpPr>
        <p:spPr>
          <a:xfrm>
            <a:off x="10721544" y="636135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60"/>
                </a:moveTo>
                <a:lnTo>
                  <a:pt x="23533" y="5245"/>
                </a:lnTo>
                <a:lnTo>
                  <a:pt x="18249" y="0"/>
                </a:lnTo>
                <a:lnTo>
                  <a:pt x="11772" y="0"/>
                </a:lnTo>
                <a:lnTo>
                  <a:pt x="5245" y="0"/>
                </a:lnTo>
                <a:lnTo>
                  <a:pt x="0" y="5245"/>
                </a:lnTo>
                <a:lnTo>
                  <a:pt x="0" y="11760"/>
                </a:lnTo>
                <a:lnTo>
                  <a:pt x="0" y="18249"/>
                </a:lnTo>
                <a:lnTo>
                  <a:pt x="5245" y="23520"/>
                </a:lnTo>
                <a:lnTo>
                  <a:pt x="11772" y="23520"/>
                </a:lnTo>
                <a:lnTo>
                  <a:pt x="18249" y="23520"/>
                </a:lnTo>
                <a:lnTo>
                  <a:pt x="23533" y="18249"/>
                </a:lnTo>
                <a:lnTo>
                  <a:pt x="23533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3" name="object 403"/>
          <p:cNvSpPr/>
          <p:nvPr/>
        </p:nvSpPr>
        <p:spPr>
          <a:xfrm>
            <a:off x="10802330" y="6266929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28" y="0"/>
                </a:lnTo>
                <a:lnTo>
                  <a:pt x="76441" y="10464"/>
                </a:lnTo>
                <a:lnTo>
                  <a:pt x="45123" y="30581"/>
                </a:lnTo>
                <a:lnTo>
                  <a:pt x="20751" y="58724"/>
                </a:lnTo>
                <a:lnTo>
                  <a:pt x="5283" y="92582"/>
                </a:lnTo>
                <a:lnTo>
                  <a:pt x="0" y="129412"/>
                </a:lnTo>
                <a:lnTo>
                  <a:pt x="5283" y="166281"/>
                </a:lnTo>
                <a:lnTo>
                  <a:pt x="20751" y="200101"/>
                </a:lnTo>
                <a:lnTo>
                  <a:pt x="45123" y="228244"/>
                </a:lnTo>
                <a:lnTo>
                  <a:pt x="76441" y="248361"/>
                </a:lnTo>
                <a:lnTo>
                  <a:pt x="112128" y="258864"/>
                </a:lnTo>
                <a:lnTo>
                  <a:pt x="149364" y="258864"/>
                </a:lnTo>
                <a:lnTo>
                  <a:pt x="216382" y="228244"/>
                </a:lnTo>
                <a:lnTo>
                  <a:pt x="256222" y="166281"/>
                </a:lnTo>
                <a:lnTo>
                  <a:pt x="261531" y="129412"/>
                </a:lnTo>
                <a:lnTo>
                  <a:pt x="256222" y="92582"/>
                </a:lnTo>
                <a:lnTo>
                  <a:pt x="240779" y="58724"/>
                </a:lnTo>
                <a:lnTo>
                  <a:pt x="216382" y="30581"/>
                </a:lnTo>
                <a:lnTo>
                  <a:pt x="185089" y="10464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4" name="object 404"/>
          <p:cNvSpPr/>
          <p:nvPr/>
        </p:nvSpPr>
        <p:spPr>
          <a:xfrm>
            <a:off x="10802332" y="6396342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261529" y="0"/>
                </a:moveTo>
                <a:lnTo>
                  <a:pt x="254467" y="42501"/>
                </a:lnTo>
                <a:lnTo>
                  <a:pt x="234850" y="79169"/>
                </a:lnTo>
                <a:lnTo>
                  <a:pt x="205033" y="107649"/>
                </a:lnTo>
                <a:lnTo>
                  <a:pt x="167370" y="125586"/>
                </a:lnTo>
                <a:lnTo>
                  <a:pt x="139065" y="130524"/>
                </a:lnTo>
                <a:lnTo>
                  <a:pt x="123308" y="129809"/>
                </a:lnTo>
                <a:lnTo>
                  <a:pt x="80181" y="119108"/>
                </a:lnTo>
                <a:lnTo>
                  <a:pt x="44622" y="97239"/>
                </a:lnTo>
                <a:lnTo>
                  <a:pt x="18367" y="66351"/>
                </a:lnTo>
                <a:lnTo>
                  <a:pt x="3152" y="28590"/>
                </a:lnTo>
                <a:lnTo>
                  <a:pt x="834" y="14848"/>
                </a:lnTo>
                <a:lnTo>
                  <a:pt x="0" y="6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5" name="object 405"/>
          <p:cNvSpPr/>
          <p:nvPr/>
        </p:nvSpPr>
        <p:spPr>
          <a:xfrm>
            <a:off x="10802329" y="6265852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489"/>
                </a:moveTo>
                <a:lnTo>
                  <a:pt x="7062" y="87980"/>
                </a:lnTo>
                <a:lnTo>
                  <a:pt x="26679" y="51315"/>
                </a:lnTo>
                <a:lnTo>
                  <a:pt x="56500" y="22845"/>
                </a:lnTo>
                <a:lnTo>
                  <a:pt x="94171" y="4925"/>
                </a:lnTo>
                <a:lnTo>
                  <a:pt x="122485" y="0"/>
                </a:lnTo>
                <a:lnTo>
                  <a:pt x="138236" y="714"/>
                </a:lnTo>
                <a:lnTo>
                  <a:pt x="181352" y="11416"/>
                </a:lnTo>
                <a:lnTo>
                  <a:pt x="216912" y="33285"/>
                </a:lnTo>
                <a:lnTo>
                  <a:pt x="243170" y="64175"/>
                </a:lnTo>
                <a:lnTo>
                  <a:pt x="258384" y="101941"/>
                </a:lnTo>
                <a:lnTo>
                  <a:pt x="260699" y="115688"/>
                </a:lnTo>
                <a:lnTo>
                  <a:pt x="261529" y="12988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6" name="object 406"/>
          <p:cNvSpPr/>
          <p:nvPr/>
        </p:nvSpPr>
        <p:spPr>
          <a:xfrm>
            <a:off x="10921310" y="638458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60"/>
                </a:moveTo>
                <a:lnTo>
                  <a:pt x="23533" y="5270"/>
                </a:lnTo>
                <a:lnTo>
                  <a:pt x="18287" y="0"/>
                </a:lnTo>
                <a:lnTo>
                  <a:pt x="11772" y="0"/>
                </a:lnTo>
                <a:lnTo>
                  <a:pt x="5283" y="0"/>
                </a:lnTo>
                <a:lnTo>
                  <a:pt x="0" y="5270"/>
                </a:lnTo>
                <a:lnTo>
                  <a:pt x="0" y="11760"/>
                </a:lnTo>
                <a:lnTo>
                  <a:pt x="0" y="18275"/>
                </a:lnTo>
                <a:lnTo>
                  <a:pt x="5283" y="23520"/>
                </a:lnTo>
                <a:lnTo>
                  <a:pt x="11772" y="23520"/>
                </a:lnTo>
                <a:lnTo>
                  <a:pt x="18287" y="23520"/>
                </a:lnTo>
                <a:lnTo>
                  <a:pt x="23533" y="18275"/>
                </a:lnTo>
                <a:lnTo>
                  <a:pt x="23533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7" name="object 407"/>
          <p:cNvSpPr/>
          <p:nvPr/>
        </p:nvSpPr>
        <p:spPr>
          <a:xfrm>
            <a:off x="10889495" y="6143433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66" y="0"/>
                </a:lnTo>
                <a:lnTo>
                  <a:pt x="76441" y="10464"/>
                </a:lnTo>
                <a:lnTo>
                  <a:pt x="45123" y="30581"/>
                </a:lnTo>
                <a:lnTo>
                  <a:pt x="20751" y="58724"/>
                </a:lnTo>
                <a:lnTo>
                  <a:pt x="5308" y="92582"/>
                </a:lnTo>
                <a:lnTo>
                  <a:pt x="0" y="129412"/>
                </a:lnTo>
                <a:lnTo>
                  <a:pt x="5308" y="166242"/>
                </a:lnTo>
                <a:lnTo>
                  <a:pt x="20751" y="200101"/>
                </a:lnTo>
                <a:lnTo>
                  <a:pt x="45123" y="228244"/>
                </a:lnTo>
                <a:lnTo>
                  <a:pt x="76441" y="248361"/>
                </a:lnTo>
                <a:lnTo>
                  <a:pt x="112166" y="258864"/>
                </a:lnTo>
                <a:lnTo>
                  <a:pt x="149364" y="258864"/>
                </a:lnTo>
                <a:lnTo>
                  <a:pt x="216407" y="228244"/>
                </a:lnTo>
                <a:lnTo>
                  <a:pt x="256247" y="166242"/>
                </a:lnTo>
                <a:lnTo>
                  <a:pt x="261531" y="129412"/>
                </a:lnTo>
                <a:lnTo>
                  <a:pt x="256247" y="92582"/>
                </a:lnTo>
                <a:lnTo>
                  <a:pt x="240779" y="58724"/>
                </a:lnTo>
                <a:lnTo>
                  <a:pt x="216407" y="30581"/>
                </a:lnTo>
                <a:lnTo>
                  <a:pt x="185089" y="10464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8" name="object 408"/>
          <p:cNvSpPr/>
          <p:nvPr/>
        </p:nvSpPr>
        <p:spPr>
          <a:xfrm>
            <a:off x="10889497" y="6272846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5" y="42507"/>
                </a:lnTo>
                <a:lnTo>
                  <a:pt x="234845" y="79179"/>
                </a:lnTo>
                <a:lnTo>
                  <a:pt x="205027" y="107659"/>
                </a:lnTo>
                <a:lnTo>
                  <a:pt x="167367" y="125592"/>
                </a:lnTo>
                <a:lnTo>
                  <a:pt x="139069" y="130525"/>
                </a:lnTo>
                <a:lnTo>
                  <a:pt x="123318" y="129811"/>
                </a:lnTo>
                <a:lnTo>
                  <a:pt x="80199" y="119109"/>
                </a:lnTo>
                <a:lnTo>
                  <a:pt x="44638" y="97240"/>
                </a:lnTo>
                <a:lnTo>
                  <a:pt x="18376" y="66352"/>
                </a:lnTo>
                <a:lnTo>
                  <a:pt x="3154" y="28592"/>
                </a:lnTo>
                <a:lnTo>
                  <a:pt x="835" y="14849"/>
                </a:lnTo>
                <a:lnTo>
                  <a:pt x="0" y="661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9" name="object 409"/>
          <p:cNvSpPr/>
          <p:nvPr/>
        </p:nvSpPr>
        <p:spPr>
          <a:xfrm>
            <a:off x="10889495" y="6142358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488"/>
                </a:moveTo>
                <a:lnTo>
                  <a:pt x="7064" y="87984"/>
                </a:lnTo>
                <a:lnTo>
                  <a:pt x="26686" y="51323"/>
                </a:lnTo>
                <a:lnTo>
                  <a:pt x="56511" y="22854"/>
                </a:lnTo>
                <a:lnTo>
                  <a:pt x="94183" y="4930"/>
                </a:lnTo>
                <a:lnTo>
                  <a:pt x="122493" y="0"/>
                </a:lnTo>
                <a:lnTo>
                  <a:pt x="138242" y="714"/>
                </a:lnTo>
                <a:lnTo>
                  <a:pt x="181357" y="11416"/>
                </a:lnTo>
                <a:lnTo>
                  <a:pt x="216915" y="33285"/>
                </a:lnTo>
                <a:lnTo>
                  <a:pt x="243172" y="64176"/>
                </a:lnTo>
                <a:lnTo>
                  <a:pt x="258385" y="101944"/>
                </a:lnTo>
                <a:lnTo>
                  <a:pt x="260700" y="115690"/>
                </a:lnTo>
                <a:lnTo>
                  <a:pt x="261529" y="12988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0" name="object 410"/>
          <p:cNvSpPr/>
          <p:nvPr/>
        </p:nvSpPr>
        <p:spPr>
          <a:xfrm>
            <a:off x="11008484" y="6261086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58" y="11760"/>
                </a:moveTo>
                <a:lnTo>
                  <a:pt x="23558" y="5270"/>
                </a:lnTo>
                <a:lnTo>
                  <a:pt x="18275" y="0"/>
                </a:lnTo>
                <a:lnTo>
                  <a:pt x="11798" y="0"/>
                </a:lnTo>
                <a:lnTo>
                  <a:pt x="5270" y="0"/>
                </a:lnTo>
                <a:lnTo>
                  <a:pt x="0" y="5270"/>
                </a:lnTo>
                <a:lnTo>
                  <a:pt x="0" y="11760"/>
                </a:lnTo>
                <a:lnTo>
                  <a:pt x="0" y="18275"/>
                </a:lnTo>
                <a:lnTo>
                  <a:pt x="5270" y="23520"/>
                </a:lnTo>
                <a:lnTo>
                  <a:pt x="11798" y="23520"/>
                </a:lnTo>
                <a:lnTo>
                  <a:pt x="18275" y="23520"/>
                </a:lnTo>
                <a:lnTo>
                  <a:pt x="23558" y="18275"/>
                </a:lnTo>
                <a:lnTo>
                  <a:pt x="23558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1" name="object 411"/>
          <p:cNvSpPr/>
          <p:nvPr/>
        </p:nvSpPr>
        <p:spPr>
          <a:xfrm>
            <a:off x="11535252" y="5982733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402" y="0"/>
                </a:moveTo>
                <a:lnTo>
                  <a:pt x="112166" y="0"/>
                </a:lnTo>
                <a:lnTo>
                  <a:pt x="76441" y="10502"/>
                </a:lnTo>
                <a:lnTo>
                  <a:pt x="45148" y="30619"/>
                </a:lnTo>
                <a:lnTo>
                  <a:pt x="20751" y="58724"/>
                </a:lnTo>
                <a:lnTo>
                  <a:pt x="5308" y="92582"/>
                </a:lnTo>
                <a:lnTo>
                  <a:pt x="0" y="129451"/>
                </a:lnTo>
                <a:lnTo>
                  <a:pt x="5308" y="166281"/>
                </a:lnTo>
                <a:lnTo>
                  <a:pt x="20751" y="200139"/>
                </a:lnTo>
                <a:lnTo>
                  <a:pt x="45148" y="228244"/>
                </a:lnTo>
                <a:lnTo>
                  <a:pt x="76441" y="248373"/>
                </a:lnTo>
                <a:lnTo>
                  <a:pt x="112166" y="258864"/>
                </a:lnTo>
                <a:lnTo>
                  <a:pt x="149402" y="258864"/>
                </a:lnTo>
                <a:lnTo>
                  <a:pt x="216407" y="228244"/>
                </a:lnTo>
                <a:lnTo>
                  <a:pt x="256247" y="166281"/>
                </a:lnTo>
                <a:lnTo>
                  <a:pt x="261531" y="129451"/>
                </a:lnTo>
                <a:lnTo>
                  <a:pt x="256247" y="92582"/>
                </a:lnTo>
                <a:lnTo>
                  <a:pt x="240779" y="58724"/>
                </a:lnTo>
                <a:lnTo>
                  <a:pt x="216407" y="30619"/>
                </a:lnTo>
                <a:lnTo>
                  <a:pt x="185089" y="10502"/>
                </a:lnTo>
                <a:lnTo>
                  <a:pt x="149402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2" name="object 412"/>
          <p:cNvSpPr/>
          <p:nvPr/>
        </p:nvSpPr>
        <p:spPr>
          <a:xfrm>
            <a:off x="11535254" y="6112185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3" y="42494"/>
                </a:lnTo>
                <a:lnTo>
                  <a:pt x="234838" y="79158"/>
                </a:lnTo>
                <a:lnTo>
                  <a:pt x="205012" y="107633"/>
                </a:lnTo>
                <a:lnTo>
                  <a:pt x="167344" y="125561"/>
                </a:lnTo>
                <a:lnTo>
                  <a:pt x="139039" y="130489"/>
                </a:lnTo>
                <a:lnTo>
                  <a:pt x="123290" y="129774"/>
                </a:lnTo>
                <a:lnTo>
                  <a:pt x="80174" y="119066"/>
                </a:lnTo>
                <a:lnTo>
                  <a:pt x="44615" y="97190"/>
                </a:lnTo>
                <a:lnTo>
                  <a:pt x="18357" y="66295"/>
                </a:lnTo>
                <a:lnTo>
                  <a:pt x="3144" y="28533"/>
                </a:lnTo>
                <a:lnTo>
                  <a:pt x="829" y="14792"/>
                </a:lnTo>
                <a:lnTo>
                  <a:pt x="0" y="606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3" name="object 413"/>
          <p:cNvSpPr/>
          <p:nvPr/>
        </p:nvSpPr>
        <p:spPr>
          <a:xfrm>
            <a:off x="11535252" y="5981660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24"/>
                </a:moveTo>
                <a:lnTo>
                  <a:pt x="7062" y="88022"/>
                </a:lnTo>
                <a:lnTo>
                  <a:pt x="26679" y="51354"/>
                </a:lnTo>
                <a:lnTo>
                  <a:pt x="56496" y="22875"/>
                </a:lnTo>
                <a:lnTo>
                  <a:pt x="94159" y="4938"/>
                </a:lnTo>
                <a:lnTo>
                  <a:pt x="122463" y="0"/>
                </a:lnTo>
                <a:lnTo>
                  <a:pt x="138214" y="714"/>
                </a:lnTo>
                <a:lnTo>
                  <a:pt x="181331" y="11415"/>
                </a:lnTo>
                <a:lnTo>
                  <a:pt x="216891" y="33284"/>
                </a:lnTo>
                <a:lnTo>
                  <a:pt x="243153" y="64172"/>
                </a:lnTo>
                <a:lnTo>
                  <a:pt x="258374" y="101933"/>
                </a:lnTo>
                <a:lnTo>
                  <a:pt x="260694" y="115675"/>
                </a:lnTo>
                <a:lnTo>
                  <a:pt x="261529" y="12986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4" name="object 414"/>
          <p:cNvSpPr/>
          <p:nvPr/>
        </p:nvSpPr>
        <p:spPr>
          <a:xfrm>
            <a:off x="11654265" y="6100386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98"/>
                </a:moveTo>
                <a:lnTo>
                  <a:pt x="23533" y="5283"/>
                </a:lnTo>
                <a:lnTo>
                  <a:pt x="18249" y="0"/>
                </a:lnTo>
                <a:lnTo>
                  <a:pt x="11772" y="0"/>
                </a:lnTo>
                <a:lnTo>
                  <a:pt x="5245" y="0"/>
                </a:lnTo>
                <a:lnTo>
                  <a:pt x="0" y="5283"/>
                </a:lnTo>
                <a:lnTo>
                  <a:pt x="0" y="11798"/>
                </a:lnTo>
                <a:lnTo>
                  <a:pt x="0" y="18287"/>
                </a:lnTo>
                <a:lnTo>
                  <a:pt x="5245" y="23558"/>
                </a:lnTo>
                <a:lnTo>
                  <a:pt x="11772" y="23558"/>
                </a:lnTo>
                <a:lnTo>
                  <a:pt x="18249" y="23558"/>
                </a:lnTo>
                <a:lnTo>
                  <a:pt x="23533" y="18287"/>
                </a:lnTo>
                <a:lnTo>
                  <a:pt x="23533" y="1179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5" name="object 415"/>
          <p:cNvSpPr/>
          <p:nvPr/>
        </p:nvSpPr>
        <p:spPr>
          <a:xfrm>
            <a:off x="11606976" y="6149177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66" y="0"/>
                </a:lnTo>
                <a:lnTo>
                  <a:pt x="76441" y="10502"/>
                </a:lnTo>
                <a:lnTo>
                  <a:pt x="45148" y="30619"/>
                </a:lnTo>
                <a:lnTo>
                  <a:pt x="20751" y="58762"/>
                </a:lnTo>
                <a:lnTo>
                  <a:pt x="5308" y="92621"/>
                </a:lnTo>
                <a:lnTo>
                  <a:pt x="0" y="129451"/>
                </a:lnTo>
                <a:lnTo>
                  <a:pt x="5308" y="166281"/>
                </a:lnTo>
                <a:lnTo>
                  <a:pt x="20751" y="200139"/>
                </a:lnTo>
                <a:lnTo>
                  <a:pt x="45148" y="228282"/>
                </a:lnTo>
                <a:lnTo>
                  <a:pt x="76441" y="248399"/>
                </a:lnTo>
                <a:lnTo>
                  <a:pt x="112166" y="258864"/>
                </a:lnTo>
                <a:lnTo>
                  <a:pt x="149364" y="258864"/>
                </a:lnTo>
                <a:lnTo>
                  <a:pt x="216407" y="228282"/>
                </a:lnTo>
                <a:lnTo>
                  <a:pt x="256247" y="166281"/>
                </a:lnTo>
                <a:lnTo>
                  <a:pt x="261531" y="129451"/>
                </a:lnTo>
                <a:lnTo>
                  <a:pt x="256247" y="92621"/>
                </a:lnTo>
                <a:lnTo>
                  <a:pt x="240779" y="58762"/>
                </a:lnTo>
                <a:lnTo>
                  <a:pt x="216407" y="30619"/>
                </a:lnTo>
                <a:lnTo>
                  <a:pt x="185089" y="10502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6" name="object 416"/>
          <p:cNvSpPr/>
          <p:nvPr/>
        </p:nvSpPr>
        <p:spPr>
          <a:xfrm>
            <a:off x="11606978" y="6278628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3" y="42509"/>
                </a:lnTo>
                <a:lnTo>
                  <a:pt x="234838" y="79174"/>
                </a:lnTo>
                <a:lnTo>
                  <a:pt x="205012" y="107644"/>
                </a:lnTo>
                <a:lnTo>
                  <a:pt x="167344" y="125564"/>
                </a:lnTo>
                <a:lnTo>
                  <a:pt x="139039" y="130489"/>
                </a:lnTo>
                <a:lnTo>
                  <a:pt x="123290" y="129775"/>
                </a:lnTo>
                <a:lnTo>
                  <a:pt x="80174" y="119072"/>
                </a:lnTo>
                <a:lnTo>
                  <a:pt x="44615" y="97203"/>
                </a:lnTo>
                <a:lnTo>
                  <a:pt x="18357" y="66312"/>
                </a:lnTo>
                <a:lnTo>
                  <a:pt x="3144" y="28545"/>
                </a:lnTo>
                <a:lnTo>
                  <a:pt x="829" y="14798"/>
                </a:lnTo>
                <a:lnTo>
                  <a:pt x="0" y="606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7" name="object 417"/>
          <p:cNvSpPr/>
          <p:nvPr/>
        </p:nvSpPr>
        <p:spPr>
          <a:xfrm>
            <a:off x="11606976" y="6148104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24"/>
                </a:moveTo>
                <a:lnTo>
                  <a:pt x="7062" y="88022"/>
                </a:lnTo>
                <a:lnTo>
                  <a:pt x="26679" y="51354"/>
                </a:lnTo>
                <a:lnTo>
                  <a:pt x="56496" y="22875"/>
                </a:lnTo>
                <a:lnTo>
                  <a:pt x="94159" y="4938"/>
                </a:lnTo>
                <a:lnTo>
                  <a:pt x="122463" y="0"/>
                </a:lnTo>
                <a:lnTo>
                  <a:pt x="138214" y="714"/>
                </a:lnTo>
                <a:lnTo>
                  <a:pt x="181331" y="11415"/>
                </a:lnTo>
                <a:lnTo>
                  <a:pt x="216891" y="33284"/>
                </a:lnTo>
                <a:lnTo>
                  <a:pt x="243153" y="64172"/>
                </a:lnTo>
                <a:lnTo>
                  <a:pt x="258374" y="101933"/>
                </a:lnTo>
                <a:lnTo>
                  <a:pt x="260694" y="115675"/>
                </a:lnTo>
                <a:lnTo>
                  <a:pt x="261529" y="12986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8" name="object 418"/>
          <p:cNvSpPr/>
          <p:nvPr/>
        </p:nvSpPr>
        <p:spPr>
          <a:xfrm>
            <a:off x="11725991" y="626686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60"/>
                </a:moveTo>
                <a:lnTo>
                  <a:pt x="23533" y="5245"/>
                </a:lnTo>
                <a:lnTo>
                  <a:pt x="18249" y="0"/>
                </a:lnTo>
                <a:lnTo>
                  <a:pt x="11772" y="0"/>
                </a:lnTo>
                <a:lnTo>
                  <a:pt x="5245" y="0"/>
                </a:lnTo>
                <a:lnTo>
                  <a:pt x="0" y="5245"/>
                </a:lnTo>
                <a:lnTo>
                  <a:pt x="0" y="11760"/>
                </a:lnTo>
                <a:lnTo>
                  <a:pt x="0" y="18249"/>
                </a:lnTo>
                <a:lnTo>
                  <a:pt x="5245" y="23520"/>
                </a:lnTo>
                <a:lnTo>
                  <a:pt x="11772" y="23520"/>
                </a:lnTo>
                <a:lnTo>
                  <a:pt x="18249" y="23520"/>
                </a:lnTo>
                <a:lnTo>
                  <a:pt x="23533" y="18249"/>
                </a:lnTo>
                <a:lnTo>
                  <a:pt x="23533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9" name="object 419"/>
          <p:cNvSpPr/>
          <p:nvPr/>
        </p:nvSpPr>
        <p:spPr>
          <a:xfrm>
            <a:off x="11292871" y="5516493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66" y="0"/>
                </a:lnTo>
                <a:lnTo>
                  <a:pt x="76441" y="10464"/>
                </a:lnTo>
                <a:lnTo>
                  <a:pt x="45123" y="30581"/>
                </a:lnTo>
                <a:lnTo>
                  <a:pt x="20751" y="58724"/>
                </a:lnTo>
                <a:lnTo>
                  <a:pt x="5283" y="92582"/>
                </a:lnTo>
                <a:lnTo>
                  <a:pt x="0" y="129412"/>
                </a:lnTo>
                <a:lnTo>
                  <a:pt x="5283" y="166242"/>
                </a:lnTo>
                <a:lnTo>
                  <a:pt x="20751" y="200101"/>
                </a:lnTo>
                <a:lnTo>
                  <a:pt x="45123" y="228244"/>
                </a:lnTo>
                <a:lnTo>
                  <a:pt x="76441" y="248361"/>
                </a:lnTo>
                <a:lnTo>
                  <a:pt x="112166" y="258864"/>
                </a:lnTo>
                <a:lnTo>
                  <a:pt x="149364" y="258864"/>
                </a:lnTo>
                <a:lnTo>
                  <a:pt x="216407" y="228244"/>
                </a:lnTo>
                <a:lnTo>
                  <a:pt x="256222" y="166242"/>
                </a:lnTo>
                <a:lnTo>
                  <a:pt x="261531" y="129412"/>
                </a:lnTo>
                <a:lnTo>
                  <a:pt x="256222" y="92582"/>
                </a:lnTo>
                <a:lnTo>
                  <a:pt x="240779" y="58724"/>
                </a:lnTo>
                <a:lnTo>
                  <a:pt x="216407" y="30581"/>
                </a:lnTo>
                <a:lnTo>
                  <a:pt x="185089" y="10464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0" name="object 420"/>
          <p:cNvSpPr/>
          <p:nvPr/>
        </p:nvSpPr>
        <p:spPr>
          <a:xfrm>
            <a:off x="11292873" y="5645906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7" y="42501"/>
                </a:lnTo>
                <a:lnTo>
                  <a:pt x="234850" y="79169"/>
                </a:lnTo>
                <a:lnTo>
                  <a:pt x="205033" y="107649"/>
                </a:lnTo>
                <a:lnTo>
                  <a:pt x="167370" y="125586"/>
                </a:lnTo>
                <a:lnTo>
                  <a:pt x="139065" y="130524"/>
                </a:lnTo>
                <a:lnTo>
                  <a:pt x="123314" y="129809"/>
                </a:lnTo>
                <a:lnTo>
                  <a:pt x="80197" y="119108"/>
                </a:lnTo>
                <a:lnTo>
                  <a:pt x="44637" y="97239"/>
                </a:lnTo>
                <a:lnTo>
                  <a:pt x="18376" y="66351"/>
                </a:lnTo>
                <a:lnTo>
                  <a:pt x="3154" y="28590"/>
                </a:lnTo>
                <a:lnTo>
                  <a:pt x="834" y="14848"/>
                </a:lnTo>
                <a:lnTo>
                  <a:pt x="0" y="6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1" name="object 421"/>
          <p:cNvSpPr/>
          <p:nvPr/>
        </p:nvSpPr>
        <p:spPr>
          <a:xfrm>
            <a:off x="11292871" y="5515416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489"/>
                </a:moveTo>
                <a:lnTo>
                  <a:pt x="7065" y="87980"/>
                </a:lnTo>
                <a:lnTo>
                  <a:pt x="26691" y="51315"/>
                </a:lnTo>
                <a:lnTo>
                  <a:pt x="56517" y="22845"/>
                </a:lnTo>
                <a:lnTo>
                  <a:pt x="94185" y="4925"/>
                </a:lnTo>
                <a:lnTo>
                  <a:pt x="122489" y="0"/>
                </a:lnTo>
                <a:lnTo>
                  <a:pt x="138239" y="714"/>
                </a:lnTo>
                <a:lnTo>
                  <a:pt x="181355" y="11416"/>
                </a:lnTo>
                <a:lnTo>
                  <a:pt x="216914" y="33286"/>
                </a:lnTo>
                <a:lnTo>
                  <a:pt x="243171" y="64177"/>
                </a:lnTo>
                <a:lnTo>
                  <a:pt x="258384" y="101944"/>
                </a:lnTo>
                <a:lnTo>
                  <a:pt x="260700" y="115691"/>
                </a:lnTo>
                <a:lnTo>
                  <a:pt x="261529" y="12988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2" name="object 422"/>
          <p:cNvSpPr/>
          <p:nvPr/>
        </p:nvSpPr>
        <p:spPr>
          <a:xfrm>
            <a:off x="11411861" y="5634146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58" y="11760"/>
                </a:moveTo>
                <a:lnTo>
                  <a:pt x="23558" y="5270"/>
                </a:lnTo>
                <a:lnTo>
                  <a:pt x="18275" y="0"/>
                </a:lnTo>
                <a:lnTo>
                  <a:pt x="11760" y="0"/>
                </a:lnTo>
                <a:lnTo>
                  <a:pt x="5270" y="0"/>
                </a:lnTo>
                <a:lnTo>
                  <a:pt x="0" y="5270"/>
                </a:lnTo>
                <a:lnTo>
                  <a:pt x="0" y="11760"/>
                </a:lnTo>
                <a:lnTo>
                  <a:pt x="0" y="18275"/>
                </a:lnTo>
                <a:lnTo>
                  <a:pt x="5270" y="23520"/>
                </a:lnTo>
                <a:lnTo>
                  <a:pt x="11760" y="23520"/>
                </a:lnTo>
                <a:lnTo>
                  <a:pt x="18275" y="23520"/>
                </a:lnTo>
                <a:lnTo>
                  <a:pt x="23558" y="18275"/>
                </a:lnTo>
                <a:lnTo>
                  <a:pt x="23558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3" name="object 423"/>
          <p:cNvSpPr/>
          <p:nvPr/>
        </p:nvSpPr>
        <p:spPr>
          <a:xfrm>
            <a:off x="9651158" y="6281397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66" y="0"/>
                </a:lnTo>
                <a:lnTo>
                  <a:pt x="76441" y="10502"/>
                </a:lnTo>
                <a:lnTo>
                  <a:pt x="45123" y="30619"/>
                </a:lnTo>
                <a:lnTo>
                  <a:pt x="20751" y="58762"/>
                </a:lnTo>
                <a:lnTo>
                  <a:pt x="5308" y="92582"/>
                </a:lnTo>
                <a:lnTo>
                  <a:pt x="0" y="129451"/>
                </a:lnTo>
                <a:lnTo>
                  <a:pt x="5308" y="166281"/>
                </a:lnTo>
                <a:lnTo>
                  <a:pt x="20751" y="200139"/>
                </a:lnTo>
                <a:lnTo>
                  <a:pt x="45123" y="228282"/>
                </a:lnTo>
                <a:lnTo>
                  <a:pt x="76441" y="248399"/>
                </a:lnTo>
                <a:lnTo>
                  <a:pt x="112166" y="258864"/>
                </a:lnTo>
                <a:lnTo>
                  <a:pt x="149364" y="258864"/>
                </a:lnTo>
                <a:lnTo>
                  <a:pt x="216407" y="228282"/>
                </a:lnTo>
                <a:lnTo>
                  <a:pt x="256247" y="166281"/>
                </a:lnTo>
                <a:lnTo>
                  <a:pt x="261531" y="129451"/>
                </a:lnTo>
                <a:lnTo>
                  <a:pt x="256247" y="92582"/>
                </a:lnTo>
                <a:lnTo>
                  <a:pt x="240779" y="58762"/>
                </a:lnTo>
                <a:lnTo>
                  <a:pt x="216407" y="30619"/>
                </a:lnTo>
                <a:lnTo>
                  <a:pt x="185089" y="10502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4" name="object 424"/>
          <p:cNvSpPr/>
          <p:nvPr/>
        </p:nvSpPr>
        <p:spPr>
          <a:xfrm>
            <a:off x="9651159" y="6410848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261529" y="0"/>
                </a:moveTo>
                <a:lnTo>
                  <a:pt x="254463" y="42509"/>
                </a:lnTo>
                <a:lnTo>
                  <a:pt x="234838" y="79174"/>
                </a:lnTo>
                <a:lnTo>
                  <a:pt x="205012" y="107644"/>
                </a:lnTo>
                <a:lnTo>
                  <a:pt x="167344" y="125564"/>
                </a:lnTo>
                <a:lnTo>
                  <a:pt x="139039" y="130489"/>
                </a:lnTo>
                <a:lnTo>
                  <a:pt x="123290" y="129775"/>
                </a:lnTo>
                <a:lnTo>
                  <a:pt x="80174" y="119072"/>
                </a:lnTo>
                <a:lnTo>
                  <a:pt x="44615" y="97203"/>
                </a:lnTo>
                <a:lnTo>
                  <a:pt x="18357" y="66312"/>
                </a:lnTo>
                <a:lnTo>
                  <a:pt x="3144" y="28545"/>
                </a:lnTo>
                <a:lnTo>
                  <a:pt x="829" y="14798"/>
                </a:lnTo>
                <a:lnTo>
                  <a:pt x="0" y="606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5" name="object 425"/>
          <p:cNvSpPr/>
          <p:nvPr/>
        </p:nvSpPr>
        <p:spPr>
          <a:xfrm>
            <a:off x="9651158" y="6280324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24"/>
                </a:moveTo>
                <a:lnTo>
                  <a:pt x="7062" y="88022"/>
                </a:lnTo>
                <a:lnTo>
                  <a:pt x="26679" y="51354"/>
                </a:lnTo>
                <a:lnTo>
                  <a:pt x="56496" y="22875"/>
                </a:lnTo>
                <a:lnTo>
                  <a:pt x="94159" y="4938"/>
                </a:lnTo>
                <a:lnTo>
                  <a:pt x="122463" y="0"/>
                </a:lnTo>
                <a:lnTo>
                  <a:pt x="138214" y="714"/>
                </a:lnTo>
                <a:lnTo>
                  <a:pt x="181331" y="11415"/>
                </a:lnTo>
                <a:lnTo>
                  <a:pt x="216891" y="33284"/>
                </a:lnTo>
                <a:lnTo>
                  <a:pt x="243153" y="64172"/>
                </a:lnTo>
                <a:lnTo>
                  <a:pt x="258374" y="101933"/>
                </a:lnTo>
                <a:lnTo>
                  <a:pt x="260694" y="115675"/>
                </a:lnTo>
                <a:lnTo>
                  <a:pt x="261529" y="12986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6" name="object 426"/>
          <p:cNvSpPr/>
          <p:nvPr/>
        </p:nvSpPr>
        <p:spPr>
          <a:xfrm>
            <a:off x="9770145" y="639908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58" y="11760"/>
                </a:moveTo>
                <a:lnTo>
                  <a:pt x="23558" y="5245"/>
                </a:lnTo>
                <a:lnTo>
                  <a:pt x="18275" y="0"/>
                </a:lnTo>
                <a:lnTo>
                  <a:pt x="11798" y="0"/>
                </a:lnTo>
                <a:lnTo>
                  <a:pt x="5270" y="0"/>
                </a:lnTo>
                <a:lnTo>
                  <a:pt x="0" y="5245"/>
                </a:lnTo>
                <a:lnTo>
                  <a:pt x="0" y="11760"/>
                </a:lnTo>
                <a:lnTo>
                  <a:pt x="0" y="18249"/>
                </a:lnTo>
                <a:lnTo>
                  <a:pt x="5270" y="23520"/>
                </a:lnTo>
                <a:lnTo>
                  <a:pt x="11798" y="23520"/>
                </a:lnTo>
                <a:lnTo>
                  <a:pt x="18275" y="23520"/>
                </a:lnTo>
                <a:lnTo>
                  <a:pt x="23558" y="18249"/>
                </a:lnTo>
                <a:lnTo>
                  <a:pt x="23558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7" name="object 427"/>
          <p:cNvSpPr/>
          <p:nvPr/>
        </p:nvSpPr>
        <p:spPr>
          <a:xfrm>
            <a:off x="10278799" y="7487649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66" y="0"/>
                </a:lnTo>
                <a:lnTo>
                  <a:pt x="76441" y="10502"/>
                </a:lnTo>
                <a:lnTo>
                  <a:pt x="45123" y="30619"/>
                </a:lnTo>
                <a:lnTo>
                  <a:pt x="20751" y="58762"/>
                </a:lnTo>
                <a:lnTo>
                  <a:pt x="5283" y="92621"/>
                </a:lnTo>
                <a:lnTo>
                  <a:pt x="0" y="129451"/>
                </a:lnTo>
                <a:lnTo>
                  <a:pt x="5283" y="166281"/>
                </a:lnTo>
                <a:lnTo>
                  <a:pt x="20751" y="200139"/>
                </a:lnTo>
                <a:lnTo>
                  <a:pt x="45123" y="228282"/>
                </a:lnTo>
                <a:lnTo>
                  <a:pt x="76441" y="248399"/>
                </a:lnTo>
                <a:lnTo>
                  <a:pt x="112166" y="258902"/>
                </a:lnTo>
                <a:lnTo>
                  <a:pt x="149364" y="258902"/>
                </a:lnTo>
                <a:lnTo>
                  <a:pt x="216382" y="228282"/>
                </a:lnTo>
                <a:lnTo>
                  <a:pt x="256222" y="166281"/>
                </a:lnTo>
                <a:lnTo>
                  <a:pt x="261531" y="129451"/>
                </a:lnTo>
                <a:lnTo>
                  <a:pt x="256222" y="92621"/>
                </a:lnTo>
                <a:lnTo>
                  <a:pt x="240779" y="58762"/>
                </a:lnTo>
                <a:lnTo>
                  <a:pt x="216382" y="30619"/>
                </a:lnTo>
                <a:lnTo>
                  <a:pt x="185089" y="10502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8" name="object 428"/>
          <p:cNvSpPr/>
          <p:nvPr/>
        </p:nvSpPr>
        <p:spPr>
          <a:xfrm>
            <a:off x="10278801" y="7617100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261529" y="0"/>
                </a:moveTo>
                <a:lnTo>
                  <a:pt x="254467" y="42501"/>
                </a:lnTo>
                <a:lnTo>
                  <a:pt x="234850" y="79169"/>
                </a:lnTo>
                <a:lnTo>
                  <a:pt x="205033" y="107649"/>
                </a:lnTo>
                <a:lnTo>
                  <a:pt x="167370" y="125586"/>
                </a:lnTo>
                <a:lnTo>
                  <a:pt x="139065" y="130524"/>
                </a:lnTo>
                <a:lnTo>
                  <a:pt x="123314" y="129809"/>
                </a:lnTo>
                <a:lnTo>
                  <a:pt x="80197" y="119108"/>
                </a:lnTo>
                <a:lnTo>
                  <a:pt x="44637" y="97239"/>
                </a:lnTo>
                <a:lnTo>
                  <a:pt x="18376" y="66351"/>
                </a:lnTo>
                <a:lnTo>
                  <a:pt x="3154" y="28590"/>
                </a:lnTo>
                <a:lnTo>
                  <a:pt x="834" y="14848"/>
                </a:lnTo>
                <a:lnTo>
                  <a:pt x="0" y="6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9" name="object 429"/>
          <p:cNvSpPr/>
          <p:nvPr/>
        </p:nvSpPr>
        <p:spPr>
          <a:xfrm>
            <a:off x="10278798" y="7486610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0" y="130489"/>
                </a:moveTo>
                <a:lnTo>
                  <a:pt x="7065" y="87980"/>
                </a:lnTo>
                <a:lnTo>
                  <a:pt x="26691" y="51315"/>
                </a:lnTo>
                <a:lnTo>
                  <a:pt x="56517" y="22845"/>
                </a:lnTo>
                <a:lnTo>
                  <a:pt x="94185" y="4925"/>
                </a:lnTo>
                <a:lnTo>
                  <a:pt x="122489" y="0"/>
                </a:lnTo>
                <a:lnTo>
                  <a:pt x="138239" y="714"/>
                </a:lnTo>
                <a:lnTo>
                  <a:pt x="181355" y="11416"/>
                </a:lnTo>
                <a:lnTo>
                  <a:pt x="216914" y="33286"/>
                </a:lnTo>
                <a:lnTo>
                  <a:pt x="243171" y="64177"/>
                </a:lnTo>
                <a:lnTo>
                  <a:pt x="258384" y="101944"/>
                </a:lnTo>
                <a:lnTo>
                  <a:pt x="260700" y="115691"/>
                </a:lnTo>
                <a:lnTo>
                  <a:pt x="261529" y="12988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0" name="object 430"/>
          <p:cNvSpPr/>
          <p:nvPr/>
        </p:nvSpPr>
        <p:spPr>
          <a:xfrm>
            <a:off x="10397779" y="760534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60"/>
                </a:moveTo>
                <a:lnTo>
                  <a:pt x="23533" y="5270"/>
                </a:lnTo>
                <a:lnTo>
                  <a:pt x="18287" y="0"/>
                </a:lnTo>
                <a:lnTo>
                  <a:pt x="11772" y="0"/>
                </a:lnTo>
                <a:lnTo>
                  <a:pt x="5283" y="0"/>
                </a:lnTo>
                <a:lnTo>
                  <a:pt x="0" y="5270"/>
                </a:lnTo>
                <a:lnTo>
                  <a:pt x="0" y="11760"/>
                </a:lnTo>
                <a:lnTo>
                  <a:pt x="0" y="18275"/>
                </a:lnTo>
                <a:lnTo>
                  <a:pt x="5283" y="23520"/>
                </a:lnTo>
                <a:lnTo>
                  <a:pt x="11772" y="23520"/>
                </a:lnTo>
                <a:lnTo>
                  <a:pt x="18287" y="23520"/>
                </a:lnTo>
                <a:lnTo>
                  <a:pt x="23533" y="18275"/>
                </a:lnTo>
                <a:lnTo>
                  <a:pt x="23533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1" name="object 431"/>
          <p:cNvSpPr/>
          <p:nvPr/>
        </p:nvSpPr>
        <p:spPr>
          <a:xfrm>
            <a:off x="9016464" y="7568632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66" y="0"/>
                </a:lnTo>
                <a:lnTo>
                  <a:pt x="76441" y="10502"/>
                </a:lnTo>
                <a:lnTo>
                  <a:pt x="45123" y="30619"/>
                </a:lnTo>
                <a:lnTo>
                  <a:pt x="20751" y="58762"/>
                </a:lnTo>
                <a:lnTo>
                  <a:pt x="5283" y="92621"/>
                </a:lnTo>
                <a:lnTo>
                  <a:pt x="0" y="129451"/>
                </a:lnTo>
                <a:lnTo>
                  <a:pt x="5283" y="166281"/>
                </a:lnTo>
                <a:lnTo>
                  <a:pt x="20751" y="200139"/>
                </a:lnTo>
                <a:lnTo>
                  <a:pt x="45123" y="228282"/>
                </a:lnTo>
                <a:lnTo>
                  <a:pt x="76441" y="248399"/>
                </a:lnTo>
                <a:lnTo>
                  <a:pt x="112166" y="258864"/>
                </a:lnTo>
                <a:lnTo>
                  <a:pt x="149364" y="258864"/>
                </a:lnTo>
                <a:lnTo>
                  <a:pt x="216382" y="228282"/>
                </a:lnTo>
                <a:lnTo>
                  <a:pt x="256222" y="166281"/>
                </a:lnTo>
                <a:lnTo>
                  <a:pt x="261531" y="129451"/>
                </a:lnTo>
                <a:lnTo>
                  <a:pt x="256222" y="92621"/>
                </a:lnTo>
                <a:lnTo>
                  <a:pt x="240779" y="58762"/>
                </a:lnTo>
                <a:lnTo>
                  <a:pt x="216382" y="30619"/>
                </a:lnTo>
                <a:lnTo>
                  <a:pt x="185089" y="10502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2" name="object 432"/>
          <p:cNvSpPr/>
          <p:nvPr/>
        </p:nvSpPr>
        <p:spPr>
          <a:xfrm>
            <a:off x="9016465" y="7698083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261529" y="0"/>
                </a:moveTo>
                <a:lnTo>
                  <a:pt x="254465" y="42503"/>
                </a:lnTo>
                <a:lnTo>
                  <a:pt x="234843" y="79164"/>
                </a:lnTo>
                <a:lnTo>
                  <a:pt x="205018" y="107633"/>
                </a:lnTo>
                <a:lnTo>
                  <a:pt x="167346" y="125557"/>
                </a:lnTo>
                <a:lnTo>
                  <a:pt x="139036" y="130488"/>
                </a:lnTo>
                <a:lnTo>
                  <a:pt x="123286" y="129773"/>
                </a:lnTo>
                <a:lnTo>
                  <a:pt x="80172" y="119072"/>
                </a:lnTo>
                <a:lnTo>
                  <a:pt x="44614" y="97202"/>
                </a:lnTo>
                <a:lnTo>
                  <a:pt x="18357" y="66311"/>
                </a:lnTo>
                <a:lnTo>
                  <a:pt x="3144" y="28543"/>
                </a:lnTo>
                <a:lnTo>
                  <a:pt x="829" y="14797"/>
                </a:lnTo>
                <a:lnTo>
                  <a:pt x="0" y="60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3" name="object 433"/>
          <p:cNvSpPr/>
          <p:nvPr/>
        </p:nvSpPr>
        <p:spPr>
          <a:xfrm>
            <a:off x="9016464" y="7567557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0" y="130525"/>
                </a:moveTo>
                <a:lnTo>
                  <a:pt x="7063" y="88018"/>
                </a:lnTo>
                <a:lnTo>
                  <a:pt x="26683" y="51346"/>
                </a:lnTo>
                <a:lnTo>
                  <a:pt x="56502" y="22866"/>
                </a:lnTo>
                <a:lnTo>
                  <a:pt x="94161" y="4933"/>
                </a:lnTo>
                <a:lnTo>
                  <a:pt x="122459" y="0"/>
                </a:lnTo>
                <a:lnTo>
                  <a:pt x="138211" y="714"/>
                </a:lnTo>
                <a:lnTo>
                  <a:pt x="181329" y="11416"/>
                </a:lnTo>
                <a:lnTo>
                  <a:pt x="216890" y="33285"/>
                </a:lnTo>
                <a:lnTo>
                  <a:pt x="243152" y="64173"/>
                </a:lnTo>
                <a:lnTo>
                  <a:pt x="258374" y="101933"/>
                </a:lnTo>
                <a:lnTo>
                  <a:pt x="260694" y="115676"/>
                </a:lnTo>
                <a:lnTo>
                  <a:pt x="261529" y="12986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4" name="object 434"/>
          <p:cNvSpPr/>
          <p:nvPr/>
        </p:nvSpPr>
        <p:spPr>
          <a:xfrm>
            <a:off x="9135443" y="768632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60"/>
                </a:moveTo>
                <a:lnTo>
                  <a:pt x="23533" y="5245"/>
                </a:lnTo>
                <a:lnTo>
                  <a:pt x="18287" y="0"/>
                </a:lnTo>
                <a:lnTo>
                  <a:pt x="11772" y="0"/>
                </a:lnTo>
                <a:lnTo>
                  <a:pt x="5283" y="0"/>
                </a:lnTo>
                <a:lnTo>
                  <a:pt x="0" y="5245"/>
                </a:lnTo>
                <a:lnTo>
                  <a:pt x="0" y="11760"/>
                </a:lnTo>
                <a:lnTo>
                  <a:pt x="0" y="18249"/>
                </a:lnTo>
                <a:lnTo>
                  <a:pt x="5283" y="23520"/>
                </a:lnTo>
                <a:lnTo>
                  <a:pt x="11772" y="23520"/>
                </a:lnTo>
                <a:lnTo>
                  <a:pt x="18287" y="23520"/>
                </a:lnTo>
                <a:lnTo>
                  <a:pt x="23533" y="18249"/>
                </a:lnTo>
                <a:lnTo>
                  <a:pt x="23533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5" name="object 435"/>
          <p:cNvSpPr/>
          <p:nvPr/>
        </p:nvSpPr>
        <p:spPr>
          <a:xfrm>
            <a:off x="8390732" y="7788418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28" y="0"/>
                </a:lnTo>
                <a:lnTo>
                  <a:pt x="76428" y="10502"/>
                </a:lnTo>
                <a:lnTo>
                  <a:pt x="45110" y="30619"/>
                </a:lnTo>
                <a:lnTo>
                  <a:pt x="20751" y="58762"/>
                </a:lnTo>
                <a:lnTo>
                  <a:pt x="5270" y="92582"/>
                </a:lnTo>
                <a:lnTo>
                  <a:pt x="0" y="129451"/>
                </a:lnTo>
                <a:lnTo>
                  <a:pt x="5270" y="166281"/>
                </a:lnTo>
                <a:lnTo>
                  <a:pt x="20751" y="200139"/>
                </a:lnTo>
                <a:lnTo>
                  <a:pt x="45110" y="228282"/>
                </a:lnTo>
                <a:lnTo>
                  <a:pt x="76428" y="248399"/>
                </a:lnTo>
                <a:lnTo>
                  <a:pt x="112128" y="258864"/>
                </a:lnTo>
                <a:lnTo>
                  <a:pt x="149364" y="258864"/>
                </a:lnTo>
                <a:lnTo>
                  <a:pt x="216369" y="228282"/>
                </a:lnTo>
                <a:lnTo>
                  <a:pt x="256209" y="166281"/>
                </a:lnTo>
                <a:lnTo>
                  <a:pt x="261493" y="129451"/>
                </a:lnTo>
                <a:lnTo>
                  <a:pt x="256209" y="92582"/>
                </a:lnTo>
                <a:lnTo>
                  <a:pt x="240741" y="58762"/>
                </a:lnTo>
                <a:lnTo>
                  <a:pt x="216369" y="30619"/>
                </a:lnTo>
                <a:lnTo>
                  <a:pt x="185051" y="10502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6" name="object 436"/>
          <p:cNvSpPr/>
          <p:nvPr/>
        </p:nvSpPr>
        <p:spPr>
          <a:xfrm>
            <a:off x="8390733" y="7917869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261491" y="0"/>
                </a:moveTo>
                <a:lnTo>
                  <a:pt x="254429" y="42509"/>
                </a:lnTo>
                <a:lnTo>
                  <a:pt x="234811" y="79174"/>
                </a:lnTo>
                <a:lnTo>
                  <a:pt x="204991" y="107644"/>
                </a:lnTo>
                <a:lnTo>
                  <a:pt x="167319" y="125564"/>
                </a:lnTo>
                <a:lnTo>
                  <a:pt x="139006" y="130489"/>
                </a:lnTo>
                <a:lnTo>
                  <a:pt x="123253" y="129774"/>
                </a:lnTo>
                <a:lnTo>
                  <a:pt x="80137" y="119070"/>
                </a:lnTo>
                <a:lnTo>
                  <a:pt x="44585" y="97195"/>
                </a:lnTo>
                <a:lnTo>
                  <a:pt x="18339" y="66297"/>
                </a:lnTo>
                <a:lnTo>
                  <a:pt x="3137" y="28522"/>
                </a:lnTo>
                <a:lnTo>
                  <a:pt x="826" y="14773"/>
                </a:lnTo>
                <a:lnTo>
                  <a:pt x="0" y="57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7" name="object 437"/>
          <p:cNvSpPr/>
          <p:nvPr/>
        </p:nvSpPr>
        <p:spPr>
          <a:xfrm>
            <a:off x="8390727" y="7787343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0" y="130525"/>
                </a:moveTo>
                <a:lnTo>
                  <a:pt x="7060" y="88018"/>
                </a:lnTo>
                <a:lnTo>
                  <a:pt x="26672" y="51346"/>
                </a:lnTo>
                <a:lnTo>
                  <a:pt x="56485" y="22866"/>
                </a:lnTo>
                <a:lnTo>
                  <a:pt x="94148" y="4933"/>
                </a:lnTo>
                <a:lnTo>
                  <a:pt x="122455" y="0"/>
                </a:lnTo>
                <a:lnTo>
                  <a:pt x="138209" y="714"/>
                </a:lnTo>
                <a:lnTo>
                  <a:pt x="181328" y="11419"/>
                </a:lnTo>
                <a:lnTo>
                  <a:pt x="216882" y="33293"/>
                </a:lnTo>
                <a:lnTo>
                  <a:pt x="243133" y="64188"/>
                </a:lnTo>
                <a:lnTo>
                  <a:pt x="258343" y="101956"/>
                </a:lnTo>
                <a:lnTo>
                  <a:pt x="260659" y="115701"/>
                </a:lnTo>
                <a:lnTo>
                  <a:pt x="261491" y="12989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8" name="object 438"/>
          <p:cNvSpPr/>
          <p:nvPr/>
        </p:nvSpPr>
        <p:spPr>
          <a:xfrm>
            <a:off x="8509707" y="7906109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60"/>
                </a:moveTo>
                <a:lnTo>
                  <a:pt x="23533" y="5245"/>
                </a:lnTo>
                <a:lnTo>
                  <a:pt x="18249" y="0"/>
                </a:lnTo>
                <a:lnTo>
                  <a:pt x="11772" y="0"/>
                </a:lnTo>
                <a:lnTo>
                  <a:pt x="5283" y="0"/>
                </a:lnTo>
                <a:lnTo>
                  <a:pt x="0" y="5245"/>
                </a:lnTo>
                <a:lnTo>
                  <a:pt x="0" y="11760"/>
                </a:lnTo>
                <a:lnTo>
                  <a:pt x="0" y="18249"/>
                </a:lnTo>
                <a:lnTo>
                  <a:pt x="5283" y="23520"/>
                </a:lnTo>
                <a:lnTo>
                  <a:pt x="11772" y="23520"/>
                </a:lnTo>
                <a:lnTo>
                  <a:pt x="18249" y="23520"/>
                </a:lnTo>
                <a:lnTo>
                  <a:pt x="23533" y="18249"/>
                </a:lnTo>
                <a:lnTo>
                  <a:pt x="23533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9" name="object 439"/>
          <p:cNvSpPr/>
          <p:nvPr/>
        </p:nvSpPr>
        <p:spPr>
          <a:xfrm>
            <a:off x="8324349" y="7849318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66" y="0"/>
                </a:lnTo>
                <a:lnTo>
                  <a:pt x="76441" y="10464"/>
                </a:lnTo>
                <a:lnTo>
                  <a:pt x="45123" y="30581"/>
                </a:lnTo>
                <a:lnTo>
                  <a:pt x="20751" y="58724"/>
                </a:lnTo>
                <a:lnTo>
                  <a:pt x="5283" y="92582"/>
                </a:lnTo>
                <a:lnTo>
                  <a:pt x="0" y="129412"/>
                </a:lnTo>
                <a:lnTo>
                  <a:pt x="5283" y="166242"/>
                </a:lnTo>
                <a:lnTo>
                  <a:pt x="20751" y="200101"/>
                </a:lnTo>
                <a:lnTo>
                  <a:pt x="45123" y="228244"/>
                </a:lnTo>
                <a:lnTo>
                  <a:pt x="76441" y="248361"/>
                </a:lnTo>
                <a:lnTo>
                  <a:pt x="112166" y="258864"/>
                </a:lnTo>
                <a:lnTo>
                  <a:pt x="149364" y="258864"/>
                </a:lnTo>
                <a:lnTo>
                  <a:pt x="216407" y="228244"/>
                </a:lnTo>
                <a:lnTo>
                  <a:pt x="256222" y="166242"/>
                </a:lnTo>
                <a:lnTo>
                  <a:pt x="261531" y="129412"/>
                </a:lnTo>
                <a:lnTo>
                  <a:pt x="256222" y="92582"/>
                </a:lnTo>
                <a:lnTo>
                  <a:pt x="240779" y="58724"/>
                </a:lnTo>
                <a:lnTo>
                  <a:pt x="216407" y="30581"/>
                </a:lnTo>
                <a:lnTo>
                  <a:pt x="185089" y="10464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0" name="object 440"/>
          <p:cNvSpPr/>
          <p:nvPr/>
        </p:nvSpPr>
        <p:spPr>
          <a:xfrm>
            <a:off x="8324351" y="7978731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261529" y="0"/>
                </a:moveTo>
                <a:lnTo>
                  <a:pt x="254467" y="42501"/>
                </a:lnTo>
                <a:lnTo>
                  <a:pt x="234850" y="79169"/>
                </a:lnTo>
                <a:lnTo>
                  <a:pt x="205033" y="107649"/>
                </a:lnTo>
                <a:lnTo>
                  <a:pt x="167370" y="125586"/>
                </a:lnTo>
                <a:lnTo>
                  <a:pt x="139065" y="130524"/>
                </a:lnTo>
                <a:lnTo>
                  <a:pt x="123314" y="129809"/>
                </a:lnTo>
                <a:lnTo>
                  <a:pt x="80197" y="119108"/>
                </a:lnTo>
                <a:lnTo>
                  <a:pt x="44637" y="97239"/>
                </a:lnTo>
                <a:lnTo>
                  <a:pt x="18376" y="66351"/>
                </a:lnTo>
                <a:lnTo>
                  <a:pt x="3154" y="28590"/>
                </a:lnTo>
                <a:lnTo>
                  <a:pt x="834" y="14848"/>
                </a:lnTo>
                <a:lnTo>
                  <a:pt x="0" y="6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1" name="object 441"/>
          <p:cNvSpPr/>
          <p:nvPr/>
        </p:nvSpPr>
        <p:spPr>
          <a:xfrm>
            <a:off x="8324349" y="7848241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0" y="130489"/>
                </a:moveTo>
                <a:lnTo>
                  <a:pt x="7065" y="87980"/>
                </a:lnTo>
                <a:lnTo>
                  <a:pt x="26691" y="51315"/>
                </a:lnTo>
                <a:lnTo>
                  <a:pt x="56517" y="22845"/>
                </a:lnTo>
                <a:lnTo>
                  <a:pt x="94185" y="4925"/>
                </a:lnTo>
                <a:lnTo>
                  <a:pt x="122489" y="0"/>
                </a:lnTo>
                <a:lnTo>
                  <a:pt x="138239" y="714"/>
                </a:lnTo>
                <a:lnTo>
                  <a:pt x="181355" y="11416"/>
                </a:lnTo>
                <a:lnTo>
                  <a:pt x="216914" y="33286"/>
                </a:lnTo>
                <a:lnTo>
                  <a:pt x="243171" y="64177"/>
                </a:lnTo>
                <a:lnTo>
                  <a:pt x="258384" y="101944"/>
                </a:lnTo>
                <a:lnTo>
                  <a:pt x="260700" y="115691"/>
                </a:lnTo>
                <a:lnTo>
                  <a:pt x="261529" y="12988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2" name="object 442"/>
          <p:cNvSpPr/>
          <p:nvPr/>
        </p:nvSpPr>
        <p:spPr>
          <a:xfrm>
            <a:off x="8443338" y="796697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58" y="11760"/>
                </a:moveTo>
                <a:lnTo>
                  <a:pt x="23558" y="5270"/>
                </a:lnTo>
                <a:lnTo>
                  <a:pt x="18275" y="0"/>
                </a:lnTo>
                <a:lnTo>
                  <a:pt x="11760" y="0"/>
                </a:lnTo>
                <a:lnTo>
                  <a:pt x="5270" y="0"/>
                </a:lnTo>
                <a:lnTo>
                  <a:pt x="0" y="5270"/>
                </a:lnTo>
                <a:lnTo>
                  <a:pt x="0" y="11760"/>
                </a:lnTo>
                <a:lnTo>
                  <a:pt x="0" y="18275"/>
                </a:lnTo>
                <a:lnTo>
                  <a:pt x="5270" y="23520"/>
                </a:lnTo>
                <a:lnTo>
                  <a:pt x="11760" y="23520"/>
                </a:lnTo>
                <a:lnTo>
                  <a:pt x="18275" y="23520"/>
                </a:lnTo>
                <a:lnTo>
                  <a:pt x="23558" y="18275"/>
                </a:lnTo>
                <a:lnTo>
                  <a:pt x="23558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3" name="object 443"/>
          <p:cNvSpPr/>
          <p:nvPr/>
        </p:nvSpPr>
        <p:spPr>
          <a:xfrm>
            <a:off x="3666219" y="5417224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77" y="0"/>
                </a:moveTo>
                <a:lnTo>
                  <a:pt x="112153" y="0"/>
                </a:lnTo>
                <a:lnTo>
                  <a:pt x="76441" y="10502"/>
                </a:lnTo>
                <a:lnTo>
                  <a:pt x="45135" y="30619"/>
                </a:lnTo>
                <a:lnTo>
                  <a:pt x="20764" y="58762"/>
                </a:lnTo>
                <a:lnTo>
                  <a:pt x="5295" y="92621"/>
                </a:lnTo>
                <a:lnTo>
                  <a:pt x="0" y="129451"/>
                </a:lnTo>
                <a:lnTo>
                  <a:pt x="5295" y="166281"/>
                </a:lnTo>
                <a:lnTo>
                  <a:pt x="20764" y="200139"/>
                </a:lnTo>
                <a:lnTo>
                  <a:pt x="45135" y="228282"/>
                </a:lnTo>
                <a:lnTo>
                  <a:pt x="76441" y="248399"/>
                </a:lnTo>
                <a:lnTo>
                  <a:pt x="112153" y="258902"/>
                </a:lnTo>
                <a:lnTo>
                  <a:pt x="149377" y="258902"/>
                </a:lnTo>
                <a:lnTo>
                  <a:pt x="216395" y="228282"/>
                </a:lnTo>
                <a:lnTo>
                  <a:pt x="256235" y="166281"/>
                </a:lnTo>
                <a:lnTo>
                  <a:pt x="261531" y="129451"/>
                </a:lnTo>
                <a:lnTo>
                  <a:pt x="256235" y="92621"/>
                </a:lnTo>
                <a:lnTo>
                  <a:pt x="240766" y="58762"/>
                </a:lnTo>
                <a:lnTo>
                  <a:pt x="216395" y="30619"/>
                </a:lnTo>
                <a:lnTo>
                  <a:pt x="185089" y="10502"/>
                </a:lnTo>
                <a:lnTo>
                  <a:pt x="149377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4" name="object 444"/>
          <p:cNvSpPr/>
          <p:nvPr/>
        </p:nvSpPr>
        <p:spPr>
          <a:xfrm>
            <a:off x="3666221" y="5546675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7" y="42505"/>
                </a:lnTo>
                <a:lnTo>
                  <a:pt x="234850" y="79175"/>
                </a:lnTo>
                <a:lnTo>
                  <a:pt x="205034" y="107655"/>
                </a:lnTo>
                <a:lnTo>
                  <a:pt x="167373" y="125590"/>
                </a:lnTo>
                <a:lnTo>
                  <a:pt x="139069" y="130525"/>
                </a:lnTo>
                <a:lnTo>
                  <a:pt x="123316" y="129810"/>
                </a:lnTo>
                <a:lnTo>
                  <a:pt x="80194" y="119109"/>
                </a:lnTo>
                <a:lnTo>
                  <a:pt x="44633" y="97240"/>
                </a:lnTo>
                <a:lnTo>
                  <a:pt x="18374" y="66352"/>
                </a:lnTo>
                <a:lnTo>
                  <a:pt x="3154" y="28592"/>
                </a:lnTo>
                <a:lnTo>
                  <a:pt x="834" y="14850"/>
                </a:lnTo>
                <a:lnTo>
                  <a:pt x="0" y="66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5" name="object 445"/>
          <p:cNvSpPr/>
          <p:nvPr/>
        </p:nvSpPr>
        <p:spPr>
          <a:xfrm>
            <a:off x="3666223" y="5416186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488"/>
                </a:moveTo>
                <a:lnTo>
                  <a:pt x="7063" y="87983"/>
                </a:lnTo>
                <a:lnTo>
                  <a:pt x="26684" y="51320"/>
                </a:lnTo>
                <a:lnTo>
                  <a:pt x="56507" y="22851"/>
                </a:lnTo>
                <a:lnTo>
                  <a:pt x="94179" y="4928"/>
                </a:lnTo>
                <a:lnTo>
                  <a:pt x="122491" y="0"/>
                </a:lnTo>
                <a:lnTo>
                  <a:pt x="138242" y="714"/>
                </a:lnTo>
                <a:lnTo>
                  <a:pt x="181361" y="11416"/>
                </a:lnTo>
                <a:lnTo>
                  <a:pt x="216919" y="33285"/>
                </a:lnTo>
                <a:lnTo>
                  <a:pt x="243174" y="64176"/>
                </a:lnTo>
                <a:lnTo>
                  <a:pt x="258385" y="101943"/>
                </a:lnTo>
                <a:lnTo>
                  <a:pt x="260700" y="115689"/>
                </a:lnTo>
                <a:lnTo>
                  <a:pt x="261529" y="12988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6" name="object 446"/>
          <p:cNvSpPr/>
          <p:nvPr/>
        </p:nvSpPr>
        <p:spPr>
          <a:xfrm>
            <a:off x="3785210" y="5534915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45" y="11760"/>
                </a:moveTo>
                <a:lnTo>
                  <a:pt x="23545" y="5270"/>
                </a:lnTo>
                <a:lnTo>
                  <a:pt x="18275" y="0"/>
                </a:lnTo>
                <a:lnTo>
                  <a:pt x="11772" y="0"/>
                </a:lnTo>
                <a:lnTo>
                  <a:pt x="5283" y="0"/>
                </a:lnTo>
                <a:lnTo>
                  <a:pt x="0" y="5270"/>
                </a:lnTo>
                <a:lnTo>
                  <a:pt x="0" y="11760"/>
                </a:lnTo>
                <a:lnTo>
                  <a:pt x="0" y="18275"/>
                </a:lnTo>
                <a:lnTo>
                  <a:pt x="5283" y="23520"/>
                </a:lnTo>
                <a:lnTo>
                  <a:pt x="11772" y="23520"/>
                </a:lnTo>
                <a:lnTo>
                  <a:pt x="18275" y="23520"/>
                </a:lnTo>
                <a:lnTo>
                  <a:pt x="23545" y="18275"/>
                </a:lnTo>
                <a:lnTo>
                  <a:pt x="23545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7" name="object 447"/>
          <p:cNvSpPr/>
          <p:nvPr/>
        </p:nvSpPr>
        <p:spPr>
          <a:xfrm>
            <a:off x="5168578" y="4591692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77" y="0"/>
                </a:moveTo>
                <a:lnTo>
                  <a:pt x="112153" y="0"/>
                </a:lnTo>
                <a:lnTo>
                  <a:pt x="76441" y="10477"/>
                </a:lnTo>
                <a:lnTo>
                  <a:pt x="45135" y="30606"/>
                </a:lnTo>
                <a:lnTo>
                  <a:pt x="20764" y="58724"/>
                </a:lnTo>
                <a:lnTo>
                  <a:pt x="5295" y="92582"/>
                </a:lnTo>
                <a:lnTo>
                  <a:pt x="0" y="129412"/>
                </a:lnTo>
                <a:lnTo>
                  <a:pt x="5295" y="166281"/>
                </a:lnTo>
                <a:lnTo>
                  <a:pt x="20764" y="200139"/>
                </a:lnTo>
                <a:lnTo>
                  <a:pt x="45135" y="228244"/>
                </a:lnTo>
                <a:lnTo>
                  <a:pt x="76441" y="248361"/>
                </a:lnTo>
                <a:lnTo>
                  <a:pt x="112153" y="258864"/>
                </a:lnTo>
                <a:lnTo>
                  <a:pt x="149377" y="258864"/>
                </a:lnTo>
                <a:lnTo>
                  <a:pt x="216395" y="228244"/>
                </a:lnTo>
                <a:lnTo>
                  <a:pt x="256235" y="166281"/>
                </a:lnTo>
                <a:lnTo>
                  <a:pt x="261531" y="129412"/>
                </a:lnTo>
                <a:lnTo>
                  <a:pt x="256235" y="92582"/>
                </a:lnTo>
                <a:lnTo>
                  <a:pt x="240766" y="58724"/>
                </a:lnTo>
                <a:lnTo>
                  <a:pt x="216395" y="30606"/>
                </a:lnTo>
                <a:lnTo>
                  <a:pt x="185089" y="10477"/>
                </a:lnTo>
                <a:lnTo>
                  <a:pt x="149377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8" name="object 448"/>
          <p:cNvSpPr/>
          <p:nvPr/>
        </p:nvSpPr>
        <p:spPr>
          <a:xfrm>
            <a:off x="5168580" y="4721105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7" y="42505"/>
                </a:lnTo>
                <a:lnTo>
                  <a:pt x="234850" y="79175"/>
                </a:lnTo>
                <a:lnTo>
                  <a:pt x="205034" y="107655"/>
                </a:lnTo>
                <a:lnTo>
                  <a:pt x="167373" y="125590"/>
                </a:lnTo>
                <a:lnTo>
                  <a:pt x="139069" y="130525"/>
                </a:lnTo>
                <a:lnTo>
                  <a:pt x="123316" y="129810"/>
                </a:lnTo>
                <a:lnTo>
                  <a:pt x="80194" y="119109"/>
                </a:lnTo>
                <a:lnTo>
                  <a:pt x="44633" y="97240"/>
                </a:lnTo>
                <a:lnTo>
                  <a:pt x="18374" y="66352"/>
                </a:lnTo>
                <a:lnTo>
                  <a:pt x="3154" y="28592"/>
                </a:lnTo>
                <a:lnTo>
                  <a:pt x="834" y="14850"/>
                </a:lnTo>
                <a:lnTo>
                  <a:pt x="0" y="66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9" name="object 449"/>
          <p:cNvSpPr/>
          <p:nvPr/>
        </p:nvSpPr>
        <p:spPr>
          <a:xfrm>
            <a:off x="5168582" y="4590616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489"/>
                </a:moveTo>
                <a:lnTo>
                  <a:pt x="7064" y="87992"/>
                </a:lnTo>
                <a:lnTo>
                  <a:pt x="26685" y="51328"/>
                </a:lnTo>
                <a:lnTo>
                  <a:pt x="56509" y="22855"/>
                </a:lnTo>
                <a:lnTo>
                  <a:pt x="94180" y="4928"/>
                </a:lnTo>
                <a:lnTo>
                  <a:pt x="122489" y="0"/>
                </a:lnTo>
                <a:lnTo>
                  <a:pt x="138241" y="715"/>
                </a:lnTo>
                <a:lnTo>
                  <a:pt x="181360" y="11420"/>
                </a:lnTo>
                <a:lnTo>
                  <a:pt x="216918" y="33294"/>
                </a:lnTo>
                <a:lnTo>
                  <a:pt x="243174" y="64187"/>
                </a:lnTo>
                <a:lnTo>
                  <a:pt x="258385" y="101951"/>
                </a:lnTo>
                <a:lnTo>
                  <a:pt x="260700" y="115694"/>
                </a:lnTo>
                <a:lnTo>
                  <a:pt x="261529" y="12988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0" name="object 450"/>
          <p:cNvSpPr/>
          <p:nvPr/>
        </p:nvSpPr>
        <p:spPr>
          <a:xfrm>
            <a:off x="5287569" y="4709345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45" y="11760"/>
                </a:moveTo>
                <a:lnTo>
                  <a:pt x="23545" y="5270"/>
                </a:lnTo>
                <a:lnTo>
                  <a:pt x="18275" y="0"/>
                </a:lnTo>
                <a:lnTo>
                  <a:pt x="11772" y="0"/>
                </a:lnTo>
                <a:lnTo>
                  <a:pt x="5283" y="0"/>
                </a:lnTo>
                <a:lnTo>
                  <a:pt x="0" y="5270"/>
                </a:lnTo>
                <a:lnTo>
                  <a:pt x="0" y="11760"/>
                </a:lnTo>
                <a:lnTo>
                  <a:pt x="0" y="18275"/>
                </a:lnTo>
                <a:lnTo>
                  <a:pt x="5283" y="23558"/>
                </a:lnTo>
                <a:lnTo>
                  <a:pt x="11772" y="23558"/>
                </a:lnTo>
                <a:lnTo>
                  <a:pt x="18275" y="23558"/>
                </a:lnTo>
                <a:lnTo>
                  <a:pt x="23545" y="18275"/>
                </a:lnTo>
                <a:lnTo>
                  <a:pt x="23545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1" name="object 451"/>
          <p:cNvSpPr/>
          <p:nvPr/>
        </p:nvSpPr>
        <p:spPr>
          <a:xfrm>
            <a:off x="4962358" y="4750377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77" y="0"/>
                </a:moveTo>
                <a:lnTo>
                  <a:pt x="112153" y="0"/>
                </a:lnTo>
                <a:lnTo>
                  <a:pt x="76441" y="10502"/>
                </a:lnTo>
                <a:lnTo>
                  <a:pt x="45135" y="30619"/>
                </a:lnTo>
                <a:lnTo>
                  <a:pt x="20764" y="58762"/>
                </a:lnTo>
                <a:lnTo>
                  <a:pt x="5295" y="92621"/>
                </a:lnTo>
                <a:lnTo>
                  <a:pt x="0" y="129451"/>
                </a:lnTo>
                <a:lnTo>
                  <a:pt x="5295" y="166281"/>
                </a:lnTo>
                <a:lnTo>
                  <a:pt x="20764" y="200139"/>
                </a:lnTo>
                <a:lnTo>
                  <a:pt x="45135" y="228282"/>
                </a:lnTo>
                <a:lnTo>
                  <a:pt x="76441" y="248399"/>
                </a:lnTo>
                <a:lnTo>
                  <a:pt x="112153" y="258902"/>
                </a:lnTo>
                <a:lnTo>
                  <a:pt x="149377" y="258902"/>
                </a:lnTo>
                <a:lnTo>
                  <a:pt x="216395" y="228282"/>
                </a:lnTo>
                <a:lnTo>
                  <a:pt x="256235" y="166281"/>
                </a:lnTo>
                <a:lnTo>
                  <a:pt x="261531" y="129451"/>
                </a:lnTo>
                <a:lnTo>
                  <a:pt x="256235" y="92621"/>
                </a:lnTo>
                <a:lnTo>
                  <a:pt x="240766" y="58762"/>
                </a:lnTo>
                <a:lnTo>
                  <a:pt x="216395" y="30619"/>
                </a:lnTo>
                <a:lnTo>
                  <a:pt x="185089" y="10502"/>
                </a:lnTo>
                <a:lnTo>
                  <a:pt x="149377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2" name="object 452"/>
          <p:cNvSpPr/>
          <p:nvPr/>
        </p:nvSpPr>
        <p:spPr>
          <a:xfrm>
            <a:off x="4962359" y="4879828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5" y="42507"/>
                </a:lnTo>
                <a:lnTo>
                  <a:pt x="234843" y="79171"/>
                </a:lnTo>
                <a:lnTo>
                  <a:pt x="205020" y="107640"/>
                </a:lnTo>
                <a:lnTo>
                  <a:pt x="167349" y="125562"/>
                </a:lnTo>
                <a:lnTo>
                  <a:pt x="139040" y="130489"/>
                </a:lnTo>
                <a:lnTo>
                  <a:pt x="123287" y="129774"/>
                </a:lnTo>
                <a:lnTo>
                  <a:pt x="80169" y="119072"/>
                </a:lnTo>
                <a:lnTo>
                  <a:pt x="44610" y="97203"/>
                </a:lnTo>
                <a:lnTo>
                  <a:pt x="18355" y="66312"/>
                </a:lnTo>
                <a:lnTo>
                  <a:pt x="3144" y="28545"/>
                </a:lnTo>
                <a:lnTo>
                  <a:pt x="829" y="14799"/>
                </a:lnTo>
                <a:lnTo>
                  <a:pt x="0" y="606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3" name="object 453"/>
          <p:cNvSpPr/>
          <p:nvPr/>
        </p:nvSpPr>
        <p:spPr>
          <a:xfrm>
            <a:off x="4962362" y="4749340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488"/>
                </a:moveTo>
                <a:lnTo>
                  <a:pt x="7063" y="87983"/>
                </a:lnTo>
                <a:lnTo>
                  <a:pt x="26684" y="51320"/>
                </a:lnTo>
                <a:lnTo>
                  <a:pt x="56507" y="22851"/>
                </a:lnTo>
                <a:lnTo>
                  <a:pt x="94179" y="4928"/>
                </a:lnTo>
                <a:lnTo>
                  <a:pt x="122491" y="0"/>
                </a:lnTo>
                <a:lnTo>
                  <a:pt x="138242" y="714"/>
                </a:lnTo>
                <a:lnTo>
                  <a:pt x="181361" y="11416"/>
                </a:lnTo>
                <a:lnTo>
                  <a:pt x="216919" y="33285"/>
                </a:lnTo>
                <a:lnTo>
                  <a:pt x="243174" y="64176"/>
                </a:lnTo>
                <a:lnTo>
                  <a:pt x="258385" y="101943"/>
                </a:lnTo>
                <a:lnTo>
                  <a:pt x="260700" y="115689"/>
                </a:lnTo>
                <a:lnTo>
                  <a:pt x="261529" y="12988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4" name="object 454"/>
          <p:cNvSpPr/>
          <p:nvPr/>
        </p:nvSpPr>
        <p:spPr>
          <a:xfrm>
            <a:off x="5081362" y="486806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60"/>
                </a:moveTo>
                <a:lnTo>
                  <a:pt x="23533" y="5245"/>
                </a:lnTo>
                <a:lnTo>
                  <a:pt x="18262" y="0"/>
                </a:lnTo>
                <a:lnTo>
                  <a:pt x="11760" y="0"/>
                </a:lnTo>
                <a:lnTo>
                  <a:pt x="5270" y="0"/>
                </a:lnTo>
                <a:lnTo>
                  <a:pt x="0" y="5245"/>
                </a:lnTo>
                <a:lnTo>
                  <a:pt x="0" y="11760"/>
                </a:lnTo>
                <a:lnTo>
                  <a:pt x="0" y="18249"/>
                </a:lnTo>
                <a:lnTo>
                  <a:pt x="5270" y="23520"/>
                </a:lnTo>
                <a:lnTo>
                  <a:pt x="11760" y="23520"/>
                </a:lnTo>
                <a:lnTo>
                  <a:pt x="18262" y="23520"/>
                </a:lnTo>
                <a:lnTo>
                  <a:pt x="23533" y="18249"/>
                </a:lnTo>
                <a:lnTo>
                  <a:pt x="23533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5" name="object 455"/>
          <p:cNvSpPr/>
          <p:nvPr/>
        </p:nvSpPr>
        <p:spPr>
          <a:xfrm>
            <a:off x="5292078" y="4527765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77" y="0"/>
                </a:moveTo>
                <a:lnTo>
                  <a:pt x="112153" y="0"/>
                </a:lnTo>
                <a:lnTo>
                  <a:pt x="76441" y="10477"/>
                </a:lnTo>
                <a:lnTo>
                  <a:pt x="45135" y="30607"/>
                </a:lnTo>
                <a:lnTo>
                  <a:pt x="20764" y="58724"/>
                </a:lnTo>
                <a:lnTo>
                  <a:pt x="5295" y="92583"/>
                </a:lnTo>
                <a:lnTo>
                  <a:pt x="0" y="129425"/>
                </a:lnTo>
                <a:lnTo>
                  <a:pt x="5295" y="166268"/>
                </a:lnTo>
                <a:lnTo>
                  <a:pt x="20764" y="200126"/>
                </a:lnTo>
                <a:lnTo>
                  <a:pt x="45135" y="228269"/>
                </a:lnTo>
                <a:lnTo>
                  <a:pt x="76441" y="248386"/>
                </a:lnTo>
                <a:lnTo>
                  <a:pt x="112153" y="258851"/>
                </a:lnTo>
                <a:lnTo>
                  <a:pt x="149377" y="258851"/>
                </a:lnTo>
                <a:lnTo>
                  <a:pt x="216395" y="228269"/>
                </a:lnTo>
                <a:lnTo>
                  <a:pt x="256235" y="166268"/>
                </a:lnTo>
                <a:lnTo>
                  <a:pt x="261531" y="129425"/>
                </a:lnTo>
                <a:lnTo>
                  <a:pt x="256235" y="92583"/>
                </a:lnTo>
                <a:lnTo>
                  <a:pt x="240766" y="58724"/>
                </a:lnTo>
                <a:lnTo>
                  <a:pt x="216395" y="30607"/>
                </a:lnTo>
                <a:lnTo>
                  <a:pt x="185089" y="10477"/>
                </a:lnTo>
                <a:lnTo>
                  <a:pt x="149377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6" name="object 456"/>
          <p:cNvSpPr/>
          <p:nvPr/>
        </p:nvSpPr>
        <p:spPr>
          <a:xfrm>
            <a:off x="5292080" y="4657191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6" y="42494"/>
                </a:lnTo>
                <a:lnTo>
                  <a:pt x="234847" y="79158"/>
                </a:lnTo>
                <a:lnTo>
                  <a:pt x="205026" y="107635"/>
                </a:lnTo>
                <a:lnTo>
                  <a:pt x="167358" y="125567"/>
                </a:lnTo>
                <a:lnTo>
                  <a:pt x="139048" y="130500"/>
                </a:lnTo>
                <a:lnTo>
                  <a:pt x="123296" y="129785"/>
                </a:lnTo>
                <a:lnTo>
                  <a:pt x="80176" y="119080"/>
                </a:lnTo>
                <a:lnTo>
                  <a:pt x="44618" y="97206"/>
                </a:lnTo>
                <a:lnTo>
                  <a:pt x="18361" y="66314"/>
                </a:lnTo>
                <a:lnTo>
                  <a:pt x="3147" y="28553"/>
                </a:lnTo>
                <a:lnTo>
                  <a:pt x="831" y="14811"/>
                </a:lnTo>
                <a:lnTo>
                  <a:pt x="0" y="62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7" name="object 457"/>
          <p:cNvSpPr/>
          <p:nvPr/>
        </p:nvSpPr>
        <p:spPr>
          <a:xfrm>
            <a:off x="5292081" y="4526690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01"/>
                </a:moveTo>
                <a:lnTo>
                  <a:pt x="7063" y="87994"/>
                </a:lnTo>
                <a:lnTo>
                  <a:pt x="26683" y="51328"/>
                </a:lnTo>
                <a:lnTo>
                  <a:pt x="56504" y="22855"/>
                </a:lnTo>
                <a:lnTo>
                  <a:pt x="94172" y="4929"/>
                </a:lnTo>
                <a:lnTo>
                  <a:pt x="122479" y="0"/>
                </a:lnTo>
                <a:lnTo>
                  <a:pt x="138232" y="714"/>
                </a:lnTo>
                <a:lnTo>
                  <a:pt x="181352" y="11416"/>
                </a:lnTo>
                <a:lnTo>
                  <a:pt x="216911" y="33285"/>
                </a:lnTo>
                <a:lnTo>
                  <a:pt x="243168" y="64175"/>
                </a:lnTo>
                <a:lnTo>
                  <a:pt x="258381" y="101939"/>
                </a:lnTo>
                <a:lnTo>
                  <a:pt x="260698" y="115685"/>
                </a:lnTo>
                <a:lnTo>
                  <a:pt x="261529" y="129875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8" name="object 458"/>
          <p:cNvSpPr/>
          <p:nvPr/>
        </p:nvSpPr>
        <p:spPr>
          <a:xfrm>
            <a:off x="5411079" y="464541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72"/>
                </a:moveTo>
                <a:lnTo>
                  <a:pt x="23533" y="5270"/>
                </a:lnTo>
                <a:lnTo>
                  <a:pt x="18262" y="0"/>
                </a:lnTo>
                <a:lnTo>
                  <a:pt x="11760" y="0"/>
                </a:lnTo>
                <a:lnTo>
                  <a:pt x="5257" y="0"/>
                </a:lnTo>
                <a:lnTo>
                  <a:pt x="0" y="5270"/>
                </a:lnTo>
                <a:lnTo>
                  <a:pt x="0" y="11772"/>
                </a:lnTo>
                <a:lnTo>
                  <a:pt x="0" y="18275"/>
                </a:lnTo>
                <a:lnTo>
                  <a:pt x="5257" y="23545"/>
                </a:lnTo>
                <a:lnTo>
                  <a:pt x="11760" y="23545"/>
                </a:lnTo>
                <a:lnTo>
                  <a:pt x="18262" y="23545"/>
                </a:lnTo>
                <a:lnTo>
                  <a:pt x="23533" y="18275"/>
                </a:lnTo>
                <a:lnTo>
                  <a:pt x="23533" y="1177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9" name="object 459"/>
          <p:cNvSpPr/>
          <p:nvPr/>
        </p:nvSpPr>
        <p:spPr>
          <a:xfrm>
            <a:off x="5406133" y="4450179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77" y="0"/>
                </a:moveTo>
                <a:lnTo>
                  <a:pt x="112153" y="0"/>
                </a:lnTo>
                <a:lnTo>
                  <a:pt x="76441" y="10477"/>
                </a:lnTo>
                <a:lnTo>
                  <a:pt x="45135" y="30607"/>
                </a:lnTo>
                <a:lnTo>
                  <a:pt x="20764" y="58724"/>
                </a:lnTo>
                <a:lnTo>
                  <a:pt x="5295" y="92583"/>
                </a:lnTo>
                <a:lnTo>
                  <a:pt x="0" y="129425"/>
                </a:lnTo>
                <a:lnTo>
                  <a:pt x="5295" y="166268"/>
                </a:lnTo>
                <a:lnTo>
                  <a:pt x="20764" y="200126"/>
                </a:lnTo>
                <a:lnTo>
                  <a:pt x="45135" y="228257"/>
                </a:lnTo>
                <a:lnTo>
                  <a:pt x="76441" y="248361"/>
                </a:lnTo>
                <a:lnTo>
                  <a:pt x="112153" y="258864"/>
                </a:lnTo>
                <a:lnTo>
                  <a:pt x="149377" y="258864"/>
                </a:lnTo>
                <a:lnTo>
                  <a:pt x="216395" y="228257"/>
                </a:lnTo>
                <a:lnTo>
                  <a:pt x="256235" y="166268"/>
                </a:lnTo>
                <a:lnTo>
                  <a:pt x="261531" y="129425"/>
                </a:lnTo>
                <a:lnTo>
                  <a:pt x="256235" y="92583"/>
                </a:lnTo>
                <a:lnTo>
                  <a:pt x="240766" y="58724"/>
                </a:lnTo>
                <a:lnTo>
                  <a:pt x="216395" y="30607"/>
                </a:lnTo>
                <a:lnTo>
                  <a:pt x="185089" y="10477"/>
                </a:lnTo>
                <a:lnTo>
                  <a:pt x="149377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0" name="object 460"/>
          <p:cNvSpPr/>
          <p:nvPr/>
        </p:nvSpPr>
        <p:spPr>
          <a:xfrm>
            <a:off x="5406135" y="4579604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7" y="42504"/>
                </a:lnTo>
                <a:lnTo>
                  <a:pt x="234850" y="79171"/>
                </a:lnTo>
                <a:lnTo>
                  <a:pt x="205031" y="107647"/>
                </a:lnTo>
                <a:lnTo>
                  <a:pt x="167366" y="125578"/>
                </a:lnTo>
                <a:lnTo>
                  <a:pt x="139058" y="130512"/>
                </a:lnTo>
                <a:lnTo>
                  <a:pt x="123305" y="129798"/>
                </a:lnTo>
                <a:lnTo>
                  <a:pt x="80185" y="119096"/>
                </a:lnTo>
                <a:lnTo>
                  <a:pt x="44625" y="97227"/>
                </a:lnTo>
                <a:lnTo>
                  <a:pt x="18367" y="66338"/>
                </a:lnTo>
                <a:lnTo>
                  <a:pt x="3150" y="28576"/>
                </a:lnTo>
                <a:lnTo>
                  <a:pt x="833" y="14832"/>
                </a:lnTo>
                <a:lnTo>
                  <a:pt x="0" y="64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1" name="object 461"/>
          <p:cNvSpPr/>
          <p:nvPr/>
        </p:nvSpPr>
        <p:spPr>
          <a:xfrm>
            <a:off x="5406135" y="4449103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01"/>
                </a:moveTo>
                <a:lnTo>
                  <a:pt x="7063" y="87994"/>
                </a:lnTo>
                <a:lnTo>
                  <a:pt x="26683" y="51328"/>
                </a:lnTo>
                <a:lnTo>
                  <a:pt x="56504" y="22855"/>
                </a:lnTo>
                <a:lnTo>
                  <a:pt x="94172" y="4929"/>
                </a:lnTo>
                <a:lnTo>
                  <a:pt x="122479" y="0"/>
                </a:lnTo>
                <a:lnTo>
                  <a:pt x="138232" y="714"/>
                </a:lnTo>
                <a:lnTo>
                  <a:pt x="181352" y="11416"/>
                </a:lnTo>
                <a:lnTo>
                  <a:pt x="216911" y="33285"/>
                </a:lnTo>
                <a:lnTo>
                  <a:pt x="243168" y="64175"/>
                </a:lnTo>
                <a:lnTo>
                  <a:pt x="258381" y="101939"/>
                </a:lnTo>
                <a:lnTo>
                  <a:pt x="260698" y="115685"/>
                </a:lnTo>
                <a:lnTo>
                  <a:pt x="261529" y="129875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2" name="object 462"/>
          <p:cNvSpPr/>
          <p:nvPr/>
        </p:nvSpPr>
        <p:spPr>
          <a:xfrm>
            <a:off x="5525123" y="4567832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45" y="11772"/>
                </a:moveTo>
                <a:lnTo>
                  <a:pt x="23545" y="5270"/>
                </a:lnTo>
                <a:lnTo>
                  <a:pt x="18275" y="0"/>
                </a:lnTo>
                <a:lnTo>
                  <a:pt x="11772" y="0"/>
                </a:lnTo>
                <a:lnTo>
                  <a:pt x="5283" y="0"/>
                </a:lnTo>
                <a:lnTo>
                  <a:pt x="0" y="5270"/>
                </a:lnTo>
                <a:lnTo>
                  <a:pt x="0" y="11772"/>
                </a:lnTo>
                <a:lnTo>
                  <a:pt x="0" y="18275"/>
                </a:lnTo>
                <a:lnTo>
                  <a:pt x="5283" y="23545"/>
                </a:lnTo>
                <a:lnTo>
                  <a:pt x="11772" y="23545"/>
                </a:lnTo>
                <a:lnTo>
                  <a:pt x="18275" y="23545"/>
                </a:lnTo>
                <a:lnTo>
                  <a:pt x="23545" y="18275"/>
                </a:lnTo>
                <a:lnTo>
                  <a:pt x="23545" y="1177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3" name="object 463"/>
          <p:cNvSpPr/>
          <p:nvPr/>
        </p:nvSpPr>
        <p:spPr>
          <a:xfrm>
            <a:off x="6129590" y="3825526"/>
            <a:ext cx="856725" cy="5975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4" name="object 464"/>
          <p:cNvSpPr/>
          <p:nvPr/>
        </p:nvSpPr>
        <p:spPr>
          <a:xfrm>
            <a:off x="7053760" y="3650327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66" y="0"/>
                </a:lnTo>
                <a:lnTo>
                  <a:pt x="76441" y="10490"/>
                </a:lnTo>
                <a:lnTo>
                  <a:pt x="45123" y="30619"/>
                </a:lnTo>
                <a:lnTo>
                  <a:pt x="20751" y="58737"/>
                </a:lnTo>
                <a:lnTo>
                  <a:pt x="5308" y="92595"/>
                </a:lnTo>
                <a:lnTo>
                  <a:pt x="0" y="129438"/>
                </a:lnTo>
                <a:lnTo>
                  <a:pt x="5308" y="166281"/>
                </a:lnTo>
                <a:lnTo>
                  <a:pt x="20751" y="200139"/>
                </a:lnTo>
                <a:lnTo>
                  <a:pt x="45123" y="228257"/>
                </a:lnTo>
                <a:lnTo>
                  <a:pt x="76441" y="248386"/>
                </a:lnTo>
                <a:lnTo>
                  <a:pt x="112166" y="258876"/>
                </a:lnTo>
                <a:lnTo>
                  <a:pt x="149364" y="258876"/>
                </a:lnTo>
                <a:lnTo>
                  <a:pt x="216407" y="228257"/>
                </a:lnTo>
                <a:lnTo>
                  <a:pt x="256222" y="166281"/>
                </a:lnTo>
                <a:lnTo>
                  <a:pt x="261531" y="129438"/>
                </a:lnTo>
                <a:lnTo>
                  <a:pt x="256222" y="92595"/>
                </a:lnTo>
                <a:lnTo>
                  <a:pt x="240779" y="58737"/>
                </a:lnTo>
                <a:lnTo>
                  <a:pt x="216407" y="30619"/>
                </a:lnTo>
                <a:lnTo>
                  <a:pt x="185089" y="10490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5" name="object 465"/>
          <p:cNvSpPr/>
          <p:nvPr/>
        </p:nvSpPr>
        <p:spPr>
          <a:xfrm>
            <a:off x="7053761" y="3779766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6" y="42502"/>
                </a:lnTo>
                <a:lnTo>
                  <a:pt x="234845" y="79166"/>
                </a:lnTo>
                <a:lnTo>
                  <a:pt x="205023" y="107638"/>
                </a:lnTo>
                <a:lnTo>
                  <a:pt x="167354" y="125567"/>
                </a:lnTo>
                <a:lnTo>
                  <a:pt x="139045" y="130500"/>
                </a:lnTo>
                <a:lnTo>
                  <a:pt x="123296" y="129785"/>
                </a:lnTo>
                <a:lnTo>
                  <a:pt x="80180" y="119084"/>
                </a:lnTo>
                <a:lnTo>
                  <a:pt x="44622" y="97215"/>
                </a:lnTo>
                <a:lnTo>
                  <a:pt x="18363" y="66324"/>
                </a:lnTo>
                <a:lnTo>
                  <a:pt x="3147" y="28559"/>
                </a:lnTo>
                <a:lnTo>
                  <a:pt x="831" y="14814"/>
                </a:lnTo>
                <a:lnTo>
                  <a:pt x="0" y="62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6" name="object 466"/>
          <p:cNvSpPr/>
          <p:nvPr/>
        </p:nvSpPr>
        <p:spPr>
          <a:xfrm>
            <a:off x="7053760" y="3649252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13"/>
                </a:moveTo>
                <a:lnTo>
                  <a:pt x="7064" y="88006"/>
                </a:lnTo>
                <a:lnTo>
                  <a:pt x="26686" y="51336"/>
                </a:lnTo>
                <a:lnTo>
                  <a:pt x="56507" y="22859"/>
                </a:lnTo>
                <a:lnTo>
                  <a:pt x="94169" y="4930"/>
                </a:lnTo>
                <a:lnTo>
                  <a:pt x="122469" y="0"/>
                </a:lnTo>
                <a:lnTo>
                  <a:pt x="138220" y="714"/>
                </a:lnTo>
                <a:lnTo>
                  <a:pt x="181338" y="11416"/>
                </a:lnTo>
                <a:lnTo>
                  <a:pt x="216898" y="33285"/>
                </a:lnTo>
                <a:lnTo>
                  <a:pt x="243159" y="64174"/>
                </a:lnTo>
                <a:lnTo>
                  <a:pt x="258378" y="101937"/>
                </a:lnTo>
                <a:lnTo>
                  <a:pt x="260696" y="115681"/>
                </a:lnTo>
                <a:lnTo>
                  <a:pt x="261529" y="12987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7" name="object 467"/>
          <p:cNvSpPr/>
          <p:nvPr/>
        </p:nvSpPr>
        <p:spPr>
          <a:xfrm>
            <a:off x="7172748" y="376799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58" y="11772"/>
                </a:moveTo>
                <a:lnTo>
                  <a:pt x="23558" y="5270"/>
                </a:lnTo>
                <a:lnTo>
                  <a:pt x="18275" y="0"/>
                </a:lnTo>
                <a:lnTo>
                  <a:pt x="11760" y="0"/>
                </a:lnTo>
                <a:lnTo>
                  <a:pt x="5270" y="0"/>
                </a:lnTo>
                <a:lnTo>
                  <a:pt x="0" y="5270"/>
                </a:lnTo>
                <a:lnTo>
                  <a:pt x="0" y="11772"/>
                </a:lnTo>
                <a:lnTo>
                  <a:pt x="0" y="18275"/>
                </a:lnTo>
                <a:lnTo>
                  <a:pt x="5270" y="23545"/>
                </a:lnTo>
                <a:lnTo>
                  <a:pt x="11760" y="23545"/>
                </a:lnTo>
                <a:lnTo>
                  <a:pt x="18275" y="23545"/>
                </a:lnTo>
                <a:lnTo>
                  <a:pt x="23558" y="18275"/>
                </a:lnTo>
                <a:lnTo>
                  <a:pt x="23558" y="1177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8" name="object 468"/>
          <p:cNvSpPr/>
          <p:nvPr/>
        </p:nvSpPr>
        <p:spPr>
          <a:xfrm>
            <a:off x="7285512" y="3578262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28" y="0"/>
                </a:lnTo>
                <a:lnTo>
                  <a:pt x="76441" y="10490"/>
                </a:lnTo>
                <a:lnTo>
                  <a:pt x="45123" y="30619"/>
                </a:lnTo>
                <a:lnTo>
                  <a:pt x="20751" y="58737"/>
                </a:lnTo>
                <a:lnTo>
                  <a:pt x="5283" y="92595"/>
                </a:lnTo>
                <a:lnTo>
                  <a:pt x="0" y="129438"/>
                </a:lnTo>
                <a:lnTo>
                  <a:pt x="5283" y="166281"/>
                </a:lnTo>
                <a:lnTo>
                  <a:pt x="20751" y="200139"/>
                </a:lnTo>
                <a:lnTo>
                  <a:pt x="45123" y="228257"/>
                </a:lnTo>
                <a:lnTo>
                  <a:pt x="76441" y="248386"/>
                </a:lnTo>
                <a:lnTo>
                  <a:pt x="112128" y="258864"/>
                </a:lnTo>
                <a:lnTo>
                  <a:pt x="149364" y="258864"/>
                </a:lnTo>
                <a:lnTo>
                  <a:pt x="216382" y="228257"/>
                </a:lnTo>
                <a:lnTo>
                  <a:pt x="256222" y="166281"/>
                </a:lnTo>
                <a:lnTo>
                  <a:pt x="261531" y="129438"/>
                </a:lnTo>
                <a:lnTo>
                  <a:pt x="256222" y="92595"/>
                </a:lnTo>
                <a:lnTo>
                  <a:pt x="240779" y="58737"/>
                </a:lnTo>
                <a:lnTo>
                  <a:pt x="216382" y="30619"/>
                </a:lnTo>
                <a:lnTo>
                  <a:pt x="185064" y="10490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9" name="object 469"/>
          <p:cNvSpPr/>
          <p:nvPr/>
        </p:nvSpPr>
        <p:spPr>
          <a:xfrm>
            <a:off x="7285514" y="3707701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6" y="42502"/>
                </a:lnTo>
                <a:lnTo>
                  <a:pt x="234845" y="79166"/>
                </a:lnTo>
                <a:lnTo>
                  <a:pt x="205023" y="107638"/>
                </a:lnTo>
                <a:lnTo>
                  <a:pt x="167354" y="125567"/>
                </a:lnTo>
                <a:lnTo>
                  <a:pt x="139045" y="130500"/>
                </a:lnTo>
                <a:lnTo>
                  <a:pt x="123289" y="129785"/>
                </a:lnTo>
                <a:lnTo>
                  <a:pt x="80164" y="119084"/>
                </a:lnTo>
                <a:lnTo>
                  <a:pt x="44606" y="97215"/>
                </a:lnTo>
                <a:lnTo>
                  <a:pt x="18354" y="66324"/>
                </a:lnTo>
                <a:lnTo>
                  <a:pt x="3146" y="28559"/>
                </a:lnTo>
                <a:lnTo>
                  <a:pt x="830" y="14814"/>
                </a:lnTo>
                <a:lnTo>
                  <a:pt x="0" y="62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0" name="object 470"/>
          <p:cNvSpPr/>
          <p:nvPr/>
        </p:nvSpPr>
        <p:spPr>
          <a:xfrm>
            <a:off x="7285511" y="3577199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01"/>
                </a:moveTo>
                <a:lnTo>
                  <a:pt x="7061" y="87993"/>
                </a:lnTo>
                <a:lnTo>
                  <a:pt x="26677" y="51325"/>
                </a:lnTo>
                <a:lnTo>
                  <a:pt x="56495" y="22852"/>
                </a:lnTo>
                <a:lnTo>
                  <a:pt x="94163" y="4927"/>
                </a:lnTo>
                <a:lnTo>
                  <a:pt x="122475" y="0"/>
                </a:lnTo>
                <a:lnTo>
                  <a:pt x="138226" y="714"/>
                </a:lnTo>
                <a:lnTo>
                  <a:pt x="181344" y="11416"/>
                </a:lnTo>
                <a:lnTo>
                  <a:pt x="216904" y="33285"/>
                </a:lnTo>
                <a:lnTo>
                  <a:pt x="243164" y="64174"/>
                </a:lnTo>
                <a:lnTo>
                  <a:pt x="258380" y="101938"/>
                </a:lnTo>
                <a:lnTo>
                  <a:pt x="260697" y="115683"/>
                </a:lnTo>
                <a:lnTo>
                  <a:pt x="261529" y="12987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1" name="object 471"/>
          <p:cNvSpPr/>
          <p:nvPr/>
        </p:nvSpPr>
        <p:spPr>
          <a:xfrm>
            <a:off x="7404492" y="369592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72"/>
                </a:moveTo>
                <a:lnTo>
                  <a:pt x="23533" y="5270"/>
                </a:lnTo>
                <a:lnTo>
                  <a:pt x="18287" y="0"/>
                </a:lnTo>
                <a:lnTo>
                  <a:pt x="11772" y="0"/>
                </a:lnTo>
                <a:lnTo>
                  <a:pt x="5283" y="0"/>
                </a:lnTo>
                <a:lnTo>
                  <a:pt x="0" y="5270"/>
                </a:lnTo>
                <a:lnTo>
                  <a:pt x="0" y="11772"/>
                </a:lnTo>
                <a:lnTo>
                  <a:pt x="0" y="18275"/>
                </a:lnTo>
                <a:lnTo>
                  <a:pt x="5283" y="23545"/>
                </a:lnTo>
                <a:lnTo>
                  <a:pt x="11772" y="23545"/>
                </a:lnTo>
                <a:lnTo>
                  <a:pt x="18287" y="23545"/>
                </a:lnTo>
                <a:lnTo>
                  <a:pt x="23533" y="18275"/>
                </a:lnTo>
                <a:lnTo>
                  <a:pt x="23533" y="1177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2" name="object 472"/>
          <p:cNvSpPr/>
          <p:nvPr/>
        </p:nvSpPr>
        <p:spPr>
          <a:xfrm>
            <a:off x="7790092" y="3381402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28" y="0"/>
                </a:lnTo>
                <a:lnTo>
                  <a:pt x="76441" y="10477"/>
                </a:lnTo>
                <a:lnTo>
                  <a:pt x="45123" y="30607"/>
                </a:lnTo>
                <a:lnTo>
                  <a:pt x="20751" y="58724"/>
                </a:lnTo>
                <a:lnTo>
                  <a:pt x="5283" y="92583"/>
                </a:lnTo>
                <a:lnTo>
                  <a:pt x="0" y="129425"/>
                </a:lnTo>
                <a:lnTo>
                  <a:pt x="5283" y="166268"/>
                </a:lnTo>
                <a:lnTo>
                  <a:pt x="20751" y="200126"/>
                </a:lnTo>
                <a:lnTo>
                  <a:pt x="45123" y="228244"/>
                </a:lnTo>
                <a:lnTo>
                  <a:pt x="76441" y="248373"/>
                </a:lnTo>
                <a:lnTo>
                  <a:pt x="112128" y="258864"/>
                </a:lnTo>
                <a:lnTo>
                  <a:pt x="149364" y="258864"/>
                </a:lnTo>
                <a:lnTo>
                  <a:pt x="216382" y="228244"/>
                </a:lnTo>
                <a:lnTo>
                  <a:pt x="256209" y="166268"/>
                </a:lnTo>
                <a:lnTo>
                  <a:pt x="261531" y="129425"/>
                </a:lnTo>
                <a:lnTo>
                  <a:pt x="256209" y="92583"/>
                </a:lnTo>
                <a:lnTo>
                  <a:pt x="240741" y="58724"/>
                </a:lnTo>
                <a:lnTo>
                  <a:pt x="216382" y="30607"/>
                </a:lnTo>
                <a:lnTo>
                  <a:pt x="185064" y="10477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3" name="object 473"/>
          <p:cNvSpPr/>
          <p:nvPr/>
        </p:nvSpPr>
        <p:spPr>
          <a:xfrm>
            <a:off x="7790093" y="3510828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6" y="42502"/>
                </a:lnTo>
                <a:lnTo>
                  <a:pt x="234845" y="79166"/>
                </a:lnTo>
                <a:lnTo>
                  <a:pt x="205023" y="107638"/>
                </a:lnTo>
                <a:lnTo>
                  <a:pt x="167354" y="125567"/>
                </a:lnTo>
                <a:lnTo>
                  <a:pt x="139045" y="130500"/>
                </a:lnTo>
                <a:lnTo>
                  <a:pt x="123289" y="129785"/>
                </a:lnTo>
                <a:lnTo>
                  <a:pt x="80164" y="119084"/>
                </a:lnTo>
                <a:lnTo>
                  <a:pt x="44606" y="97215"/>
                </a:lnTo>
                <a:lnTo>
                  <a:pt x="18354" y="66324"/>
                </a:lnTo>
                <a:lnTo>
                  <a:pt x="3146" y="28559"/>
                </a:lnTo>
                <a:lnTo>
                  <a:pt x="830" y="14814"/>
                </a:lnTo>
                <a:lnTo>
                  <a:pt x="0" y="62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4" name="object 474"/>
          <p:cNvSpPr/>
          <p:nvPr/>
        </p:nvSpPr>
        <p:spPr>
          <a:xfrm>
            <a:off x="7790091" y="3380314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13"/>
                </a:moveTo>
                <a:lnTo>
                  <a:pt x="7060" y="88006"/>
                </a:lnTo>
                <a:lnTo>
                  <a:pt x="26674" y="51336"/>
                </a:lnTo>
                <a:lnTo>
                  <a:pt x="56490" y="22859"/>
                </a:lnTo>
                <a:lnTo>
                  <a:pt x="94156" y="4930"/>
                </a:lnTo>
                <a:lnTo>
                  <a:pt x="122465" y="0"/>
                </a:lnTo>
                <a:lnTo>
                  <a:pt x="138217" y="714"/>
                </a:lnTo>
                <a:lnTo>
                  <a:pt x="181335" y="11416"/>
                </a:lnTo>
                <a:lnTo>
                  <a:pt x="216896" y="33284"/>
                </a:lnTo>
                <a:lnTo>
                  <a:pt x="243157" y="64173"/>
                </a:lnTo>
                <a:lnTo>
                  <a:pt x="258377" y="101934"/>
                </a:lnTo>
                <a:lnTo>
                  <a:pt x="260695" y="115678"/>
                </a:lnTo>
                <a:lnTo>
                  <a:pt x="261529" y="129867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5" name="object 475"/>
          <p:cNvSpPr/>
          <p:nvPr/>
        </p:nvSpPr>
        <p:spPr>
          <a:xfrm>
            <a:off x="7909072" y="3499055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72"/>
                </a:moveTo>
                <a:lnTo>
                  <a:pt x="23533" y="5270"/>
                </a:lnTo>
                <a:lnTo>
                  <a:pt x="18287" y="0"/>
                </a:lnTo>
                <a:lnTo>
                  <a:pt x="11772" y="0"/>
                </a:lnTo>
                <a:lnTo>
                  <a:pt x="5283" y="0"/>
                </a:lnTo>
                <a:lnTo>
                  <a:pt x="0" y="5270"/>
                </a:lnTo>
                <a:lnTo>
                  <a:pt x="0" y="11772"/>
                </a:lnTo>
                <a:lnTo>
                  <a:pt x="0" y="18275"/>
                </a:lnTo>
                <a:lnTo>
                  <a:pt x="5283" y="23545"/>
                </a:lnTo>
                <a:lnTo>
                  <a:pt x="11772" y="23545"/>
                </a:lnTo>
                <a:lnTo>
                  <a:pt x="18287" y="23545"/>
                </a:lnTo>
                <a:lnTo>
                  <a:pt x="23533" y="18275"/>
                </a:lnTo>
                <a:lnTo>
                  <a:pt x="23533" y="1177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6" name="object 476"/>
          <p:cNvSpPr/>
          <p:nvPr/>
        </p:nvSpPr>
        <p:spPr>
          <a:xfrm>
            <a:off x="7770772" y="3381402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402" y="0"/>
                </a:moveTo>
                <a:lnTo>
                  <a:pt x="112166" y="0"/>
                </a:lnTo>
                <a:lnTo>
                  <a:pt x="76441" y="10477"/>
                </a:lnTo>
                <a:lnTo>
                  <a:pt x="45148" y="30607"/>
                </a:lnTo>
                <a:lnTo>
                  <a:pt x="20751" y="58724"/>
                </a:lnTo>
                <a:lnTo>
                  <a:pt x="5308" y="92583"/>
                </a:lnTo>
                <a:lnTo>
                  <a:pt x="0" y="129425"/>
                </a:lnTo>
                <a:lnTo>
                  <a:pt x="5308" y="166268"/>
                </a:lnTo>
                <a:lnTo>
                  <a:pt x="20751" y="200126"/>
                </a:lnTo>
                <a:lnTo>
                  <a:pt x="45148" y="228244"/>
                </a:lnTo>
                <a:lnTo>
                  <a:pt x="76441" y="248373"/>
                </a:lnTo>
                <a:lnTo>
                  <a:pt x="112166" y="258864"/>
                </a:lnTo>
                <a:lnTo>
                  <a:pt x="149402" y="258864"/>
                </a:lnTo>
                <a:lnTo>
                  <a:pt x="216407" y="228244"/>
                </a:lnTo>
                <a:lnTo>
                  <a:pt x="256247" y="166268"/>
                </a:lnTo>
                <a:lnTo>
                  <a:pt x="261531" y="129425"/>
                </a:lnTo>
                <a:lnTo>
                  <a:pt x="256247" y="92583"/>
                </a:lnTo>
                <a:lnTo>
                  <a:pt x="240779" y="58724"/>
                </a:lnTo>
                <a:lnTo>
                  <a:pt x="216407" y="30607"/>
                </a:lnTo>
                <a:lnTo>
                  <a:pt x="185089" y="10477"/>
                </a:lnTo>
                <a:lnTo>
                  <a:pt x="149402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7" name="object 477"/>
          <p:cNvSpPr/>
          <p:nvPr/>
        </p:nvSpPr>
        <p:spPr>
          <a:xfrm>
            <a:off x="7770774" y="3510828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8" y="42508"/>
                </a:lnTo>
                <a:lnTo>
                  <a:pt x="234852" y="79176"/>
                </a:lnTo>
                <a:lnTo>
                  <a:pt x="205034" y="107649"/>
                </a:lnTo>
                <a:lnTo>
                  <a:pt x="167365" y="125574"/>
                </a:lnTo>
                <a:lnTo>
                  <a:pt x="139053" y="130501"/>
                </a:lnTo>
                <a:lnTo>
                  <a:pt x="123303" y="129787"/>
                </a:lnTo>
                <a:lnTo>
                  <a:pt x="80185" y="119085"/>
                </a:lnTo>
                <a:lnTo>
                  <a:pt x="44625" y="97216"/>
                </a:lnTo>
                <a:lnTo>
                  <a:pt x="18365" y="66327"/>
                </a:lnTo>
                <a:lnTo>
                  <a:pt x="3148" y="28563"/>
                </a:lnTo>
                <a:lnTo>
                  <a:pt x="831" y="14818"/>
                </a:lnTo>
                <a:lnTo>
                  <a:pt x="0" y="62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8" name="object 478"/>
          <p:cNvSpPr/>
          <p:nvPr/>
        </p:nvSpPr>
        <p:spPr>
          <a:xfrm>
            <a:off x="7770772" y="3380316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12"/>
                </a:moveTo>
                <a:lnTo>
                  <a:pt x="7062" y="88009"/>
                </a:lnTo>
                <a:lnTo>
                  <a:pt x="26681" y="51344"/>
                </a:lnTo>
                <a:lnTo>
                  <a:pt x="56501" y="22868"/>
                </a:lnTo>
                <a:lnTo>
                  <a:pt x="94167" y="4935"/>
                </a:lnTo>
                <a:lnTo>
                  <a:pt x="122473" y="0"/>
                </a:lnTo>
                <a:lnTo>
                  <a:pt x="138230" y="714"/>
                </a:lnTo>
                <a:lnTo>
                  <a:pt x="181356" y="11415"/>
                </a:lnTo>
                <a:lnTo>
                  <a:pt x="216914" y="33284"/>
                </a:lnTo>
                <a:lnTo>
                  <a:pt x="243168" y="64174"/>
                </a:lnTo>
                <a:lnTo>
                  <a:pt x="258380" y="101936"/>
                </a:lnTo>
                <a:lnTo>
                  <a:pt x="260696" y="115680"/>
                </a:lnTo>
                <a:lnTo>
                  <a:pt x="261529" y="12987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9" name="object 479"/>
          <p:cNvSpPr/>
          <p:nvPr/>
        </p:nvSpPr>
        <p:spPr>
          <a:xfrm>
            <a:off x="7889787" y="3499055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72"/>
                </a:moveTo>
                <a:lnTo>
                  <a:pt x="23533" y="5270"/>
                </a:lnTo>
                <a:lnTo>
                  <a:pt x="18249" y="0"/>
                </a:lnTo>
                <a:lnTo>
                  <a:pt x="11772" y="0"/>
                </a:lnTo>
                <a:lnTo>
                  <a:pt x="5245" y="0"/>
                </a:lnTo>
                <a:lnTo>
                  <a:pt x="0" y="5270"/>
                </a:lnTo>
                <a:lnTo>
                  <a:pt x="0" y="11772"/>
                </a:lnTo>
                <a:lnTo>
                  <a:pt x="0" y="18275"/>
                </a:lnTo>
                <a:lnTo>
                  <a:pt x="5245" y="23545"/>
                </a:lnTo>
                <a:lnTo>
                  <a:pt x="11772" y="23545"/>
                </a:lnTo>
                <a:lnTo>
                  <a:pt x="18249" y="23545"/>
                </a:lnTo>
                <a:lnTo>
                  <a:pt x="23533" y="18275"/>
                </a:lnTo>
                <a:lnTo>
                  <a:pt x="23533" y="1177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0" name="object 480"/>
          <p:cNvSpPr/>
          <p:nvPr/>
        </p:nvSpPr>
        <p:spPr>
          <a:xfrm>
            <a:off x="5155473" y="4579956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77" y="0"/>
                </a:moveTo>
                <a:lnTo>
                  <a:pt x="112153" y="0"/>
                </a:lnTo>
                <a:lnTo>
                  <a:pt x="76441" y="10490"/>
                </a:lnTo>
                <a:lnTo>
                  <a:pt x="45135" y="30619"/>
                </a:lnTo>
                <a:lnTo>
                  <a:pt x="20764" y="58737"/>
                </a:lnTo>
                <a:lnTo>
                  <a:pt x="5295" y="92595"/>
                </a:lnTo>
                <a:lnTo>
                  <a:pt x="0" y="129451"/>
                </a:lnTo>
                <a:lnTo>
                  <a:pt x="5295" y="166281"/>
                </a:lnTo>
                <a:lnTo>
                  <a:pt x="20764" y="200139"/>
                </a:lnTo>
                <a:lnTo>
                  <a:pt x="45135" y="228244"/>
                </a:lnTo>
                <a:lnTo>
                  <a:pt x="76441" y="248373"/>
                </a:lnTo>
                <a:lnTo>
                  <a:pt x="112153" y="258864"/>
                </a:lnTo>
                <a:lnTo>
                  <a:pt x="149377" y="258864"/>
                </a:lnTo>
                <a:lnTo>
                  <a:pt x="216395" y="228244"/>
                </a:lnTo>
                <a:lnTo>
                  <a:pt x="256235" y="166281"/>
                </a:lnTo>
                <a:lnTo>
                  <a:pt x="261531" y="129451"/>
                </a:lnTo>
                <a:lnTo>
                  <a:pt x="256235" y="92595"/>
                </a:lnTo>
                <a:lnTo>
                  <a:pt x="240766" y="58737"/>
                </a:lnTo>
                <a:lnTo>
                  <a:pt x="216395" y="30619"/>
                </a:lnTo>
                <a:lnTo>
                  <a:pt x="185089" y="10490"/>
                </a:lnTo>
                <a:lnTo>
                  <a:pt x="149377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1" name="object 481"/>
          <p:cNvSpPr/>
          <p:nvPr/>
        </p:nvSpPr>
        <p:spPr>
          <a:xfrm>
            <a:off x="5155474" y="4709407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5" y="42492"/>
                </a:lnTo>
                <a:lnTo>
                  <a:pt x="234843" y="79155"/>
                </a:lnTo>
                <a:lnTo>
                  <a:pt x="205020" y="107630"/>
                </a:lnTo>
                <a:lnTo>
                  <a:pt x="167349" y="125559"/>
                </a:lnTo>
                <a:lnTo>
                  <a:pt x="139040" y="130489"/>
                </a:lnTo>
                <a:lnTo>
                  <a:pt x="123287" y="129773"/>
                </a:lnTo>
                <a:lnTo>
                  <a:pt x="80169" y="119066"/>
                </a:lnTo>
                <a:lnTo>
                  <a:pt x="44610" y="97190"/>
                </a:lnTo>
                <a:lnTo>
                  <a:pt x="18355" y="66295"/>
                </a:lnTo>
                <a:lnTo>
                  <a:pt x="3144" y="28534"/>
                </a:lnTo>
                <a:lnTo>
                  <a:pt x="829" y="14792"/>
                </a:lnTo>
                <a:lnTo>
                  <a:pt x="0" y="606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2" name="object 482"/>
          <p:cNvSpPr/>
          <p:nvPr/>
        </p:nvSpPr>
        <p:spPr>
          <a:xfrm>
            <a:off x="5155477" y="4578882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24"/>
                </a:moveTo>
                <a:lnTo>
                  <a:pt x="7061" y="88016"/>
                </a:lnTo>
                <a:lnTo>
                  <a:pt x="26676" y="51346"/>
                </a:lnTo>
                <a:lnTo>
                  <a:pt x="56492" y="22868"/>
                </a:lnTo>
                <a:lnTo>
                  <a:pt x="94155" y="4935"/>
                </a:lnTo>
                <a:lnTo>
                  <a:pt x="122461" y="0"/>
                </a:lnTo>
                <a:lnTo>
                  <a:pt x="138214" y="714"/>
                </a:lnTo>
                <a:lnTo>
                  <a:pt x="181335" y="11413"/>
                </a:lnTo>
                <a:lnTo>
                  <a:pt x="216896" y="33280"/>
                </a:lnTo>
                <a:lnTo>
                  <a:pt x="243155" y="64166"/>
                </a:lnTo>
                <a:lnTo>
                  <a:pt x="258375" y="101928"/>
                </a:lnTo>
                <a:lnTo>
                  <a:pt x="260694" y="115672"/>
                </a:lnTo>
                <a:lnTo>
                  <a:pt x="261529" y="12986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3" name="object 483"/>
          <p:cNvSpPr/>
          <p:nvPr/>
        </p:nvSpPr>
        <p:spPr>
          <a:xfrm>
            <a:off x="5274477" y="4697609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98"/>
                </a:moveTo>
                <a:lnTo>
                  <a:pt x="23533" y="5283"/>
                </a:lnTo>
                <a:lnTo>
                  <a:pt x="18262" y="0"/>
                </a:lnTo>
                <a:lnTo>
                  <a:pt x="11760" y="0"/>
                </a:lnTo>
                <a:lnTo>
                  <a:pt x="5270" y="0"/>
                </a:lnTo>
                <a:lnTo>
                  <a:pt x="0" y="5283"/>
                </a:lnTo>
                <a:lnTo>
                  <a:pt x="0" y="11798"/>
                </a:lnTo>
                <a:lnTo>
                  <a:pt x="0" y="18287"/>
                </a:lnTo>
                <a:lnTo>
                  <a:pt x="5270" y="23558"/>
                </a:lnTo>
                <a:lnTo>
                  <a:pt x="11760" y="23558"/>
                </a:lnTo>
                <a:lnTo>
                  <a:pt x="18262" y="23558"/>
                </a:lnTo>
                <a:lnTo>
                  <a:pt x="23533" y="18287"/>
                </a:lnTo>
                <a:lnTo>
                  <a:pt x="23533" y="1179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4" name="object 484"/>
          <p:cNvSpPr/>
          <p:nvPr/>
        </p:nvSpPr>
        <p:spPr>
          <a:xfrm>
            <a:off x="8800922" y="2949880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80">
                <a:moveTo>
                  <a:pt x="149364" y="0"/>
                </a:moveTo>
                <a:lnTo>
                  <a:pt x="112128" y="0"/>
                </a:lnTo>
                <a:lnTo>
                  <a:pt x="76441" y="10477"/>
                </a:lnTo>
                <a:lnTo>
                  <a:pt x="45123" y="30607"/>
                </a:lnTo>
                <a:lnTo>
                  <a:pt x="20751" y="58724"/>
                </a:lnTo>
                <a:lnTo>
                  <a:pt x="5283" y="92583"/>
                </a:lnTo>
                <a:lnTo>
                  <a:pt x="0" y="129425"/>
                </a:lnTo>
                <a:lnTo>
                  <a:pt x="5283" y="166268"/>
                </a:lnTo>
                <a:lnTo>
                  <a:pt x="20751" y="200126"/>
                </a:lnTo>
                <a:lnTo>
                  <a:pt x="45123" y="228257"/>
                </a:lnTo>
                <a:lnTo>
                  <a:pt x="76441" y="248373"/>
                </a:lnTo>
                <a:lnTo>
                  <a:pt x="112128" y="258864"/>
                </a:lnTo>
                <a:lnTo>
                  <a:pt x="149364" y="258864"/>
                </a:lnTo>
                <a:lnTo>
                  <a:pt x="216382" y="228257"/>
                </a:lnTo>
                <a:lnTo>
                  <a:pt x="256222" y="166268"/>
                </a:lnTo>
                <a:lnTo>
                  <a:pt x="261531" y="129425"/>
                </a:lnTo>
                <a:lnTo>
                  <a:pt x="256222" y="92583"/>
                </a:lnTo>
                <a:lnTo>
                  <a:pt x="240741" y="58724"/>
                </a:lnTo>
                <a:lnTo>
                  <a:pt x="216382" y="30607"/>
                </a:lnTo>
                <a:lnTo>
                  <a:pt x="185064" y="10477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5" name="object 485"/>
          <p:cNvSpPr/>
          <p:nvPr/>
        </p:nvSpPr>
        <p:spPr>
          <a:xfrm>
            <a:off x="8800924" y="3079306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6" y="42502"/>
                </a:lnTo>
                <a:lnTo>
                  <a:pt x="234847" y="79167"/>
                </a:lnTo>
                <a:lnTo>
                  <a:pt x="205028" y="107643"/>
                </a:lnTo>
                <a:lnTo>
                  <a:pt x="167362" y="125576"/>
                </a:lnTo>
                <a:lnTo>
                  <a:pt x="139055" y="130512"/>
                </a:lnTo>
                <a:lnTo>
                  <a:pt x="123298" y="129797"/>
                </a:lnTo>
                <a:lnTo>
                  <a:pt x="80172" y="119096"/>
                </a:lnTo>
                <a:lnTo>
                  <a:pt x="44614" y="97227"/>
                </a:lnTo>
                <a:lnTo>
                  <a:pt x="18361" y="66338"/>
                </a:lnTo>
                <a:lnTo>
                  <a:pt x="3149" y="28575"/>
                </a:lnTo>
                <a:lnTo>
                  <a:pt x="832" y="14831"/>
                </a:lnTo>
                <a:lnTo>
                  <a:pt x="0" y="641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6" name="object 486"/>
          <p:cNvSpPr/>
          <p:nvPr/>
        </p:nvSpPr>
        <p:spPr>
          <a:xfrm>
            <a:off x="8800922" y="2948804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01"/>
                </a:moveTo>
                <a:lnTo>
                  <a:pt x="7061" y="87993"/>
                </a:lnTo>
                <a:lnTo>
                  <a:pt x="26677" y="51325"/>
                </a:lnTo>
                <a:lnTo>
                  <a:pt x="56495" y="22852"/>
                </a:lnTo>
                <a:lnTo>
                  <a:pt x="94163" y="4927"/>
                </a:lnTo>
                <a:lnTo>
                  <a:pt x="122475" y="0"/>
                </a:lnTo>
                <a:lnTo>
                  <a:pt x="138226" y="714"/>
                </a:lnTo>
                <a:lnTo>
                  <a:pt x="181344" y="11416"/>
                </a:lnTo>
                <a:lnTo>
                  <a:pt x="216904" y="33285"/>
                </a:lnTo>
                <a:lnTo>
                  <a:pt x="243164" y="64174"/>
                </a:lnTo>
                <a:lnTo>
                  <a:pt x="258380" y="101938"/>
                </a:lnTo>
                <a:lnTo>
                  <a:pt x="260697" y="115683"/>
                </a:lnTo>
                <a:lnTo>
                  <a:pt x="261529" y="12987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7" name="object 487"/>
          <p:cNvSpPr/>
          <p:nvPr/>
        </p:nvSpPr>
        <p:spPr>
          <a:xfrm>
            <a:off x="8919902" y="306753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23533" y="11772"/>
                </a:moveTo>
                <a:lnTo>
                  <a:pt x="23533" y="5270"/>
                </a:lnTo>
                <a:lnTo>
                  <a:pt x="18287" y="0"/>
                </a:lnTo>
                <a:lnTo>
                  <a:pt x="11772" y="0"/>
                </a:lnTo>
                <a:lnTo>
                  <a:pt x="5283" y="0"/>
                </a:lnTo>
                <a:lnTo>
                  <a:pt x="0" y="5270"/>
                </a:lnTo>
                <a:lnTo>
                  <a:pt x="0" y="11772"/>
                </a:lnTo>
                <a:lnTo>
                  <a:pt x="0" y="18275"/>
                </a:lnTo>
                <a:lnTo>
                  <a:pt x="5283" y="23545"/>
                </a:lnTo>
                <a:lnTo>
                  <a:pt x="11772" y="23545"/>
                </a:lnTo>
                <a:lnTo>
                  <a:pt x="18287" y="23545"/>
                </a:lnTo>
                <a:lnTo>
                  <a:pt x="23533" y="18275"/>
                </a:lnTo>
                <a:lnTo>
                  <a:pt x="23533" y="1177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8" name="object 488"/>
          <p:cNvSpPr/>
          <p:nvPr/>
        </p:nvSpPr>
        <p:spPr>
          <a:xfrm>
            <a:off x="9038456" y="2835089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80">
                <a:moveTo>
                  <a:pt x="149402" y="0"/>
                </a:moveTo>
                <a:lnTo>
                  <a:pt x="112166" y="0"/>
                </a:lnTo>
                <a:lnTo>
                  <a:pt x="76441" y="10490"/>
                </a:lnTo>
                <a:lnTo>
                  <a:pt x="45148" y="30607"/>
                </a:lnTo>
                <a:lnTo>
                  <a:pt x="20751" y="58737"/>
                </a:lnTo>
                <a:lnTo>
                  <a:pt x="5308" y="92595"/>
                </a:lnTo>
                <a:lnTo>
                  <a:pt x="0" y="129438"/>
                </a:lnTo>
                <a:lnTo>
                  <a:pt x="5308" y="166281"/>
                </a:lnTo>
                <a:lnTo>
                  <a:pt x="20751" y="200139"/>
                </a:lnTo>
                <a:lnTo>
                  <a:pt x="45148" y="228257"/>
                </a:lnTo>
                <a:lnTo>
                  <a:pt x="76441" y="248386"/>
                </a:lnTo>
                <a:lnTo>
                  <a:pt x="112166" y="258864"/>
                </a:lnTo>
                <a:lnTo>
                  <a:pt x="149402" y="258864"/>
                </a:lnTo>
                <a:lnTo>
                  <a:pt x="216407" y="228257"/>
                </a:lnTo>
                <a:lnTo>
                  <a:pt x="256247" y="166281"/>
                </a:lnTo>
                <a:lnTo>
                  <a:pt x="261531" y="129438"/>
                </a:lnTo>
                <a:lnTo>
                  <a:pt x="256247" y="92595"/>
                </a:lnTo>
                <a:lnTo>
                  <a:pt x="240779" y="58737"/>
                </a:lnTo>
                <a:lnTo>
                  <a:pt x="216407" y="30607"/>
                </a:lnTo>
                <a:lnTo>
                  <a:pt x="185089" y="10490"/>
                </a:lnTo>
                <a:lnTo>
                  <a:pt x="149402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9" name="object 489"/>
          <p:cNvSpPr/>
          <p:nvPr/>
        </p:nvSpPr>
        <p:spPr>
          <a:xfrm>
            <a:off x="9038458" y="2964527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8" y="42503"/>
                </a:lnTo>
                <a:lnTo>
                  <a:pt x="234852" y="79170"/>
                </a:lnTo>
                <a:lnTo>
                  <a:pt x="205034" y="107645"/>
                </a:lnTo>
                <a:lnTo>
                  <a:pt x="167365" y="125573"/>
                </a:lnTo>
                <a:lnTo>
                  <a:pt x="139053" y="130501"/>
                </a:lnTo>
                <a:lnTo>
                  <a:pt x="123303" y="129786"/>
                </a:lnTo>
                <a:lnTo>
                  <a:pt x="80185" y="119083"/>
                </a:lnTo>
                <a:lnTo>
                  <a:pt x="44625" y="97212"/>
                </a:lnTo>
                <a:lnTo>
                  <a:pt x="18365" y="66322"/>
                </a:lnTo>
                <a:lnTo>
                  <a:pt x="3148" y="28559"/>
                </a:lnTo>
                <a:lnTo>
                  <a:pt x="831" y="14816"/>
                </a:lnTo>
                <a:lnTo>
                  <a:pt x="0" y="62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0" name="object 490"/>
          <p:cNvSpPr/>
          <p:nvPr/>
        </p:nvSpPr>
        <p:spPr>
          <a:xfrm>
            <a:off x="9038456" y="2834015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12"/>
                </a:moveTo>
                <a:lnTo>
                  <a:pt x="7062" y="88009"/>
                </a:lnTo>
                <a:lnTo>
                  <a:pt x="26681" y="51344"/>
                </a:lnTo>
                <a:lnTo>
                  <a:pt x="56501" y="22868"/>
                </a:lnTo>
                <a:lnTo>
                  <a:pt x="94167" y="4935"/>
                </a:lnTo>
                <a:lnTo>
                  <a:pt x="122473" y="0"/>
                </a:lnTo>
                <a:lnTo>
                  <a:pt x="138230" y="714"/>
                </a:lnTo>
                <a:lnTo>
                  <a:pt x="181356" y="11415"/>
                </a:lnTo>
                <a:lnTo>
                  <a:pt x="216914" y="33284"/>
                </a:lnTo>
                <a:lnTo>
                  <a:pt x="243168" y="64174"/>
                </a:lnTo>
                <a:lnTo>
                  <a:pt x="258380" y="101936"/>
                </a:lnTo>
                <a:lnTo>
                  <a:pt x="260696" y="115680"/>
                </a:lnTo>
                <a:lnTo>
                  <a:pt x="261529" y="12987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1" name="object 491"/>
          <p:cNvSpPr/>
          <p:nvPr/>
        </p:nvSpPr>
        <p:spPr>
          <a:xfrm>
            <a:off x="9157471" y="2952755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23533" y="11772"/>
                </a:moveTo>
                <a:lnTo>
                  <a:pt x="23533" y="5270"/>
                </a:lnTo>
                <a:lnTo>
                  <a:pt x="18249" y="0"/>
                </a:lnTo>
                <a:lnTo>
                  <a:pt x="11772" y="0"/>
                </a:lnTo>
                <a:lnTo>
                  <a:pt x="5245" y="0"/>
                </a:lnTo>
                <a:lnTo>
                  <a:pt x="0" y="5270"/>
                </a:lnTo>
                <a:lnTo>
                  <a:pt x="0" y="11772"/>
                </a:lnTo>
                <a:lnTo>
                  <a:pt x="0" y="18275"/>
                </a:lnTo>
                <a:lnTo>
                  <a:pt x="5245" y="23545"/>
                </a:lnTo>
                <a:lnTo>
                  <a:pt x="11772" y="23545"/>
                </a:lnTo>
                <a:lnTo>
                  <a:pt x="18249" y="23545"/>
                </a:lnTo>
                <a:lnTo>
                  <a:pt x="23533" y="18275"/>
                </a:lnTo>
                <a:lnTo>
                  <a:pt x="23533" y="1177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2" name="object 492"/>
          <p:cNvSpPr/>
          <p:nvPr/>
        </p:nvSpPr>
        <p:spPr>
          <a:xfrm>
            <a:off x="9243335" y="2755188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80">
                <a:moveTo>
                  <a:pt x="149364" y="0"/>
                </a:moveTo>
                <a:lnTo>
                  <a:pt x="112128" y="0"/>
                </a:lnTo>
                <a:lnTo>
                  <a:pt x="76441" y="10477"/>
                </a:lnTo>
                <a:lnTo>
                  <a:pt x="45123" y="30607"/>
                </a:lnTo>
                <a:lnTo>
                  <a:pt x="20751" y="58724"/>
                </a:lnTo>
                <a:lnTo>
                  <a:pt x="5283" y="92583"/>
                </a:lnTo>
                <a:lnTo>
                  <a:pt x="0" y="129425"/>
                </a:lnTo>
                <a:lnTo>
                  <a:pt x="5283" y="166268"/>
                </a:lnTo>
                <a:lnTo>
                  <a:pt x="20751" y="200126"/>
                </a:lnTo>
                <a:lnTo>
                  <a:pt x="45123" y="228257"/>
                </a:lnTo>
                <a:lnTo>
                  <a:pt x="76441" y="248373"/>
                </a:lnTo>
                <a:lnTo>
                  <a:pt x="112128" y="258864"/>
                </a:lnTo>
                <a:lnTo>
                  <a:pt x="149364" y="258864"/>
                </a:lnTo>
                <a:lnTo>
                  <a:pt x="216382" y="228257"/>
                </a:lnTo>
                <a:lnTo>
                  <a:pt x="256222" y="166268"/>
                </a:lnTo>
                <a:lnTo>
                  <a:pt x="261531" y="129425"/>
                </a:lnTo>
                <a:lnTo>
                  <a:pt x="256222" y="92583"/>
                </a:lnTo>
                <a:lnTo>
                  <a:pt x="240779" y="58724"/>
                </a:lnTo>
                <a:lnTo>
                  <a:pt x="216382" y="30607"/>
                </a:lnTo>
                <a:lnTo>
                  <a:pt x="185089" y="10477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3" name="object 493"/>
          <p:cNvSpPr/>
          <p:nvPr/>
        </p:nvSpPr>
        <p:spPr>
          <a:xfrm>
            <a:off x="9243337" y="2884614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6" y="42502"/>
                </a:lnTo>
                <a:lnTo>
                  <a:pt x="234847" y="79167"/>
                </a:lnTo>
                <a:lnTo>
                  <a:pt x="205028" y="107643"/>
                </a:lnTo>
                <a:lnTo>
                  <a:pt x="167362" y="125576"/>
                </a:lnTo>
                <a:lnTo>
                  <a:pt x="139055" y="130512"/>
                </a:lnTo>
                <a:lnTo>
                  <a:pt x="123298" y="129797"/>
                </a:lnTo>
                <a:lnTo>
                  <a:pt x="80172" y="119096"/>
                </a:lnTo>
                <a:lnTo>
                  <a:pt x="44614" y="97227"/>
                </a:lnTo>
                <a:lnTo>
                  <a:pt x="18361" y="66338"/>
                </a:lnTo>
                <a:lnTo>
                  <a:pt x="3149" y="28575"/>
                </a:lnTo>
                <a:lnTo>
                  <a:pt x="832" y="14831"/>
                </a:lnTo>
                <a:lnTo>
                  <a:pt x="0" y="641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4" name="object 494"/>
          <p:cNvSpPr/>
          <p:nvPr/>
        </p:nvSpPr>
        <p:spPr>
          <a:xfrm>
            <a:off x="9243336" y="2754112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01"/>
                </a:moveTo>
                <a:lnTo>
                  <a:pt x="7061" y="87993"/>
                </a:lnTo>
                <a:lnTo>
                  <a:pt x="26677" y="51325"/>
                </a:lnTo>
                <a:lnTo>
                  <a:pt x="56495" y="22852"/>
                </a:lnTo>
                <a:lnTo>
                  <a:pt x="94163" y="4927"/>
                </a:lnTo>
                <a:lnTo>
                  <a:pt x="122475" y="0"/>
                </a:lnTo>
                <a:lnTo>
                  <a:pt x="138226" y="714"/>
                </a:lnTo>
                <a:lnTo>
                  <a:pt x="181344" y="11416"/>
                </a:lnTo>
                <a:lnTo>
                  <a:pt x="216904" y="33285"/>
                </a:lnTo>
                <a:lnTo>
                  <a:pt x="243164" y="64174"/>
                </a:lnTo>
                <a:lnTo>
                  <a:pt x="258380" y="101938"/>
                </a:lnTo>
                <a:lnTo>
                  <a:pt x="260697" y="115683"/>
                </a:lnTo>
                <a:lnTo>
                  <a:pt x="261529" y="12987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5" name="object 495"/>
          <p:cNvSpPr/>
          <p:nvPr/>
        </p:nvSpPr>
        <p:spPr>
          <a:xfrm>
            <a:off x="9362316" y="287284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23533" y="11772"/>
                </a:moveTo>
                <a:lnTo>
                  <a:pt x="23533" y="5270"/>
                </a:lnTo>
                <a:lnTo>
                  <a:pt x="18287" y="0"/>
                </a:lnTo>
                <a:lnTo>
                  <a:pt x="11772" y="0"/>
                </a:lnTo>
                <a:lnTo>
                  <a:pt x="5283" y="0"/>
                </a:lnTo>
                <a:lnTo>
                  <a:pt x="0" y="5270"/>
                </a:lnTo>
                <a:lnTo>
                  <a:pt x="0" y="11772"/>
                </a:lnTo>
                <a:lnTo>
                  <a:pt x="0" y="18275"/>
                </a:lnTo>
                <a:lnTo>
                  <a:pt x="5283" y="23545"/>
                </a:lnTo>
                <a:lnTo>
                  <a:pt x="11772" y="23545"/>
                </a:lnTo>
                <a:lnTo>
                  <a:pt x="18287" y="23545"/>
                </a:lnTo>
                <a:lnTo>
                  <a:pt x="23533" y="18275"/>
                </a:lnTo>
                <a:lnTo>
                  <a:pt x="23533" y="1177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6" name="object 496"/>
          <p:cNvSpPr/>
          <p:nvPr/>
        </p:nvSpPr>
        <p:spPr>
          <a:xfrm>
            <a:off x="10145043" y="3405376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402" y="0"/>
                </a:moveTo>
                <a:lnTo>
                  <a:pt x="112166" y="0"/>
                </a:lnTo>
                <a:lnTo>
                  <a:pt x="76466" y="10477"/>
                </a:lnTo>
                <a:lnTo>
                  <a:pt x="45148" y="30594"/>
                </a:lnTo>
                <a:lnTo>
                  <a:pt x="20751" y="58724"/>
                </a:lnTo>
                <a:lnTo>
                  <a:pt x="5308" y="92583"/>
                </a:lnTo>
                <a:lnTo>
                  <a:pt x="0" y="129425"/>
                </a:lnTo>
                <a:lnTo>
                  <a:pt x="5308" y="166268"/>
                </a:lnTo>
                <a:lnTo>
                  <a:pt x="20751" y="200126"/>
                </a:lnTo>
                <a:lnTo>
                  <a:pt x="45148" y="228244"/>
                </a:lnTo>
                <a:lnTo>
                  <a:pt x="76466" y="248373"/>
                </a:lnTo>
                <a:lnTo>
                  <a:pt x="112166" y="258864"/>
                </a:lnTo>
                <a:lnTo>
                  <a:pt x="149402" y="258864"/>
                </a:lnTo>
                <a:lnTo>
                  <a:pt x="216407" y="228244"/>
                </a:lnTo>
                <a:lnTo>
                  <a:pt x="256247" y="166268"/>
                </a:lnTo>
                <a:lnTo>
                  <a:pt x="261531" y="129425"/>
                </a:lnTo>
                <a:lnTo>
                  <a:pt x="256247" y="92583"/>
                </a:lnTo>
                <a:lnTo>
                  <a:pt x="240779" y="58724"/>
                </a:lnTo>
                <a:lnTo>
                  <a:pt x="216407" y="30594"/>
                </a:lnTo>
                <a:lnTo>
                  <a:pt x="185089" y="10477"/>
                </a:lnTo>
                <a:lnTo>
                  <a:pt x="149402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7" name="object 497"/>
          <p:cNvSpPr/>
          <p:nvPr/>
        </p:nvSpPr>
        <p:spPr>
          <a:xfrm>
            <a:off x="10145044" y="3534802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8" y="42508"/>
                </a:lnTo>
                <a:lnTo>
                  <a:pt x="234852" y="79176"/>
                </a:lnTo>
                <a:lnTo>
                  <a:pt x="205034" y="107649"/>
                </a:lnTo>
                <a:lnTo>
                  <a:pt x="167365" y="125574"/>
                </a:lnTo>
                <a:lnTo>
                  <a:pt x="139053" y="130501"/>
                </a:lnTo>
                <a:lnTo>
                  <a:pt x="123303" y="129787"/>
                </a:lnTo>
                <a:lnTo>
                  <a:pt x="80185" y="119085"/>
                </a:lnTo>
                <a:lnTo>
                  <a:pt x="44625" y="97216"/>
                </a:lnTo>
                <a:lnTo>
                  <a:pt x="18365" y="66327"/>
                </a:lnTo>
                <a:lnTo>
                  <a:pt x="3148" y="28563"/>
                </a:lnTo>
                <a:lnTo>
                  <a:pt x="831" y="14818"/>
                </a:lnTo>
                <a:lnTo>
                  <a:pt x="0" y="62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8" name="object 498"/>
          <p:cNvSpPr/>
          <p:nvPr/>
        </p:nvSpPr>
        <p:spPr>
          <a:xfrm>
            <a:off x="10145043" y="3404290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12"/>
                </a:moveTo>
                <a:lnTo>
                  <a:pt x="7062" y="88009"/>
                </a:lnTo>
                <a:lnTo>
                  <a:pt x="26681" y="51344"/>
                </a:lnTo>
                <a:lnTo>
                  <a:pt x="56501" y="22868"/>
                </a:lnTo>
                <a:lnTo>
                  <a:pt x="94167" y="4935"/>
                </a:lnTo>
                <a:lnTo>
                  <a:pt x="122473" y="0"/>
                </a:lnTo>
                <a:lnTo>
                  <a:pt x="138230" y="714"/>
                </a:lnTo>
                <a:lnTo>
                  <a:pt x="181356" y="11415"/>
                </a:lnTo>
                <a:lnTo>
                  <a:pt x="216914" y="33284"/>
                </a:lnTo>
                <a:lnTo>
                  <a:pt x="243168" y="64174"/>
                </a:lnTo>
                <a:lnTo>
                  <a:pt x="258380" y="101936"/>
                </a:lnTo>
                <a:lnTo>
                  <a:pt x="260696" y="115680"/>
                </a:lnTo>
                <a:lnTo>
                  <a:pt x="261529" y="12987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9" name="object 499"/>
          <p:cNvSpPr/>
          <p:nvPr/>
        </p:nvSpPr>
        <p:spPr>
          <a:xfrm>
            <a:off x="10264056" y="3523029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72"/>
                </a:moveTo>
                <a:lnTo>
                  <a:pt x="23533" y="5270"/>
                </a:lnTo>
                <a:lnTo>
                  <a:pt x="18249" y="0"/>
                </a:lnTo>
                <a:lnTo>
                  <a:pt x="11772" y="0"/>
                </a:lnTo>
                <a:lnTo>
                  <a:pt x="5257" y="0"/>
                </a:lnTo>
                <a:lnTo>
                  <a:pt x="0" y="5270"/>
                </a:lnTo>
                <a:lnTo>
                  <a:pt x="0" y="11772"/>
                </a:lnTo>
                <a:lnTo>
                  <a:pt x="0" y="18275"/>
                </a:lnTo>
                <a:lnTo>
                  <a:pt x="5257" y="23545"/>
                </a:lnTo>
                <a:lnTo>
                  <a:pt x="11772" y="23545"/>
                </a:lnTo>
                <a:lnTo>
                  <a:pt x="18249" y="23545"/>
                </a:lnTo>
                <a:lnTo>
                  <a:pt x="23533" y="18275"/>
                </a:lnTo>
                <a:lnTo>
                  <a:pt x="23533" y="1177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0" name="object 500"/>
          <p:cNvSpPr/>
          <p:nvPr/>
        </p:nvSpPr>
        <p:spPr>
          <a:xfrm>
            <a:off x="10208078" y="3522483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66" y="0"/>
                </a:lnTo>
                <a:lnTo>
                  <a:pt x="76441" y="10477"/>
                </a:lnTo>
                <a:lnTo>
                  <a:pt x="45123" y="30607"/>
                </a:lnTo>
                <a:lnTo>
                  <a:pt x="20751" y="58724"/>
                </a:lnTo>
                <a:lnTo>
                  <a:pt x="5283" y="92583"/>
                </a:lnTo>
                <a:lnTo>
                  <a:pt x="0" y="129425"/>
                </a:lnTo>
                <a:lnTo>
                  <a:pt x="5283" y="166268"/>
                </a:lnTo>
                <a:lnTo>
                  <a:pt x="20751" y="200126"/>
                </a:lnTo>
                <a:lnTo>
                  <a:pt x="45123" y="228244"/>
                </a:lnTo>
                <a:lnTo>
                  <a:pt x="76441" y="248373"/>
                </a:lnTo>
                <a:lnTo>
                  <a:pt x="112166" y="258864"/>
                </a:lnTo>
                <a:lnTo>
                  <a:pt x="149364" y="258864"/>
                </a:lnTo>
                <a:lnTo>
                  <a:pt x="216382" y="228244"/>
                </a:lnTo>
                <a:lnTo>
                  <a:pt x="256222" y="166268"/>
                </a:lnTo>
                <a:lnTo>
                  <a:pt x="261531" y="129425"/>
                </a:lnTo>
                <a:lnTo>
                  <a:pt x="256222" y="92583"/>
                </a:lnTo>
                <a:lnTo>
                  <a:pt x="240779" y="58724"/>
                </a:lnTo>
                <a:lnTo>
                  <a:pt x="216382" y="30607"/>
                </a:lnTo>
                <a:lnTo>
                  <a:pt x="185089" y="10477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1" name="object 501"/>
          <p:cNvSpPr/>
          <p:nvPr/>
        </p:nvSpPr>
        <p:spPr>
          <a:xfrm>
            <a:off x="10208080" y="3651909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6" y="42502"/>
                </a:lnTo>
                <a:lnTo>
                  <a:pt x="234845" y="79166"/>
                </a:lnTo>
                <a:lnTo>
                  <a:pt x="205023" y="107638"/>
                </a:lnTo>
                <a:lnTo>
                  <a:pt x="167354" y="125567"/>
                </a:lnTo>
                <a:lnTo>
                  <a:pt x="139045" y="130500"/>
                </a:lnTo>
                <a:lnTo>
                  <a:pt x="123296" y="129785"/>
                </a:lnTo>
                <a:lnTo>
                  <a:pt x="80180" y="119084"/>
                </a:lnTo>
                <a:lnTo>
                  <a:pt x="44622" y="97215"/>
                </a:lnTo>
                <a:lnTo>
                  <a:pt x="18363" y="66324"/>
                </a:lnTo>
                <a:lnTo>
                  <a:pt x="3147" y="28559"/>
                </a:lnTo>
                <a:lnTo>
                  <a:pt x="831" y="14814"/>
                </a:lnTo>
                <a:lnTo>
                  <a:pt x="0" y="62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2" name="object 502"/>
          <p:cNvSpPr/>
          <p:nvPr/>
        </p:nvSpPr>
        <p:spPr>
          <a:xfrm>
            <a:off x="10208076" y="3521395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13"/>
                </a:moveTo>
                <a:lnTo>
                  <a:pt x="7064" y="88006"/>
                </a:lnTo>
                <a:lnTo>
                  <a:pt x="26686" y="51336"/>
                </a:lnTo>
                <a:lnTo>
                  <a:pt x="56507" y="22859"/>
                </a:lnTo>
                <a:lnTo>
                  <a:pt x="94169" y="4930"/>
                </a:lnTo>
                <a:lnTo>
                  <a:pt x="122469" y="0"/>
                </a:lnTo>
                <a:lnTo>
                  <a:pt x="138220" y="714"/>
                </a:lnTo>
                <a:lnTo>
                  <a:pt x="181338" y="11416"/>
                </a:lnTo>
                <a:lnTo>
                  <a:pt x="216898" y="33285"/>
                </a:lnTo>
                <a:lnTo>
                  <a:pt x="243159" y="64174"/>
                </a:lnTo>
                <a:lnTo>
                  <a:pt x="258378" y="101937"/>
                </a:lnTo>
                <a:lnTo>
                  <a:pt x="260696" y="115681"/>
                </a:lnTo>
                <a:lnTo>
                  <a:pt x="261529" y="12987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3" name="object 503"/>
          <p:cNvSpPr/>
          <p:nvPr/>
        </p:nvSpPr>
        <p:spPr>
          <a:xfrm>
            <a:off x="10327065" y="3640136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58" y="11772"/>
                </a:moveTo>
                <a:lnTo>
                  <a:pt x="23558" y="5270"/>
                </a:lnTo>
                <a:lnTo>
                  <a:pt x="18275" y="0"/>
                </a:lnTo>
                <a:lnTo>
                  <a:pt x="11760" y="0"/>
                </a:lnTo>
                <a:lnTo>
                  <a:pt x="5283" y="0"/>
                </a:lnTo>
                <a:lnTo>
                  <a:pt x="0" y="5270"/>
                </a:lnTo>
                <a:lnTo>
                  <a:pt x="0" y="11772"/>
                </a:lnTo>
                <a:lnTo>
                  <a:pt x="0" y="18275"/>
                </a:lnTo>
                <a:lnTo>
                  <a:pt x="5283" y="23545"/>
                </a:lnTo>
                <a:lnTo>
                  <a:pt x="11760" y="23545"/>
                </a:lnTo>
                <a:lnTo>
                  <a:pt x="18275" y="23545"/>
                </a:lnTo>
                <a:lnTo>
                  <a:pt x="23558" y="18275"/>
                </a:lnTo>
                <a:lnTo>
                  <a:pt x="23558" y="1177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4" name="object 504"/>
          <p:cNvSpPr/>
          <p:nvPr/>
        </p:nvSpPr>
        <p:spPr>
          <a:xfrm>
            <a:off x="10277095" y="3664132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28" y="0"/>
                </a:lnTo>
                <a:lnTo>
                  <a:pt x="76441" y="10490"/>
                </a:lnTo>
                <a:lnTo>
                  <a:pt x="45123" y="30607"/>
                </a:lnTo>
                <a:lnTo>
                  <a:pt x="20751" y="58737"/>
                </a:lnTo>
                <a:lnTo>
                  <a:pt x="5283" y="92595"/>
                </a:lnTo>
                <a:lnTo>
                  <a:pt x="0" y="129438"/>
                </a:lnTo>
                <a:lnTo>
                  <a:pt x="5283" y="166281"/>
                </a:lnTo>
                <a:lnTo>
                  <a:pt x="20751" y="200139"/>
                </a:lnTo>
                <a:lnTo>
                  <a:pt x="45123" y="228257"/>
                </a:lnTo>
                <a:lnTo>
                  <a:pt x="76441" y="248386"/>
                </a:lnTo>
                <a:lnTo>
                  <a:pt x="112128" y="258864"/>
                </a:lnTo>
                <a:lnTo>
                  <a:pt x="149364" y="258864"/>
                </a:lnTo>
                <a:lnTo>
                  <a:pt x="216382" y="228257"/>
                </a:lnTo>
                <a:lnTo>
                  <a:pt x="256222" y="166281"/>
                </a:lnTo>
                <a:lnTo>
                  <a:pt x="261531" y="129438"/>
                </a:lnTo>
                <a:lnTo>
                  <a:pt x="256222" y="92595"/>
                </a:lnTo>
                <a:lnTo>
                  <a:pt x="240779" y="58737"/>
                </a:lnTo>
                <a:lnTo>
                  <a:pt x="216382" y="30607"/>
                </a:lnTo>
                <a:lnTo>
                  <a:pt x="185089" y="10490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5" name="object 505"/>
          <p:cNvSpPr/>
          <p:nvPr/>
        </p:nvSpPr>
        <p:spPr>
          <a:xfrm>
            <a:off x="10277096" y="3793571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6" y="42502"/>
                </a:lnTo>
                <a:lnTo>
                  <a:pt x="234845" y="79166"/>
                </a:lnTo>
                <a:lnTo>
                  <a:pt x="205023" y="107638"/>
                </a:lnTo>
                <a:lnTo>
                  <a:pt x="167354" y="125567"/>
                </a:lnTo>
                <a:lnTo>
                  <a:pt x="139045" y="130500"/>
                </a:lnTo>
                <a:lnTo>
                  <a:pt x="123296" y="129785"/>
                </a:lnTo>
                <a:lnTo>
                  <a:pt x="80180" y="119084"/>
                </a:lnTo>
                <a:lnTo>
                  <a:pt x="44622" y="97215"/>
                </a:lnTo>
                <a:lnTo>
                  <a:pt x="18363" y="66324"/>
                </a:lnTo>
                <a:lnTo>
                  <a:pt x="3147" y="28559"/>
                </a:lnTo>
                <a:lnTo>
                  <a:pt x="831" y="14814"/>
                </a:lnTo>
                <a:lnTo>
                  <a:pt x="0" y="62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6" name="object 506"/>
          <p:cNvSpPr/>
          <p:nvPr/>
        </p:nvSpPr>
        <p:spPr>
          <a:xfrm>
            <a:off x="10277095" y="3663057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13"/>
                </a:moveTo>
                <a:lnTo>
                  <a:pt x="7064" y="88006"/>
                </a:lnTo>
                <a:lnTo>
                  <a:pt x="26686" y="51336"/>
                </a:lnTo>
                <a:lnTo>
                  <a:pt x="56507" y="22859"/>
                </a:lnTo>
                <a:lnTo>
                  <a:pt x="94169" y="4930"/>
                </a:lnTo>
                <a:lnTo>
                  <a:pt x="122469" y="0"/>
                </a:lnTo>
                <a:lnTo>
                  <a:pt x="138220" y="714"/>
                </a:lnTo>
                <a:lnTo>
                  <a:pt x="181338" y="11416"/>
                </a:lnTo>
                <a:lnTo>
                  <a:pt x="216898" y="33285"/>
                </a:lnTo>
                <a:lnTo>
                  <a:pt x="243159" y="64174"/>
                </a:lnTo>
                <a:lnTo>
                  <a:pt x="258378" y="101937"/>
                </a:lnTo>
                <a:lnTo>
                  <a:pt x="260696" y="115681"/>
                </a:lnTo>
                <a:lnTo>
                  <a:pt x="261529" y="12987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7" name="object 507"/>
          <p:cNvSpPr/>
          <p:nvPr/>
        </p:nvSpPr>
        <p:spPr>
          <a:xfrm>
            <a:off x="10396076" y="378179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72"/>
                </a:moveTo>
                <a:lnTo>
                  <a:pt x="23533" y="5270"/>
                </a:lnTo>
                <a:lnTo>
                  <a:pt x="18287" y="0"/>
                </a:lnTo>
                <a:lnTo>
                  <a:pt x="11772" y="0"/>
                </a:lnTo>
                <a:lnTo>
                  <a:pt x="5283" y="0"/>
                </a:lnTo>
                <a:lnTo>
                  <a:pt x="0" y="5270"/>
                </a:lnTo>
                <a:lnTo>
                  <a:pt x="0" y="11772"/>
                </a:lnTo>
                <a:lnTo>
                  <a:pt x="0" y="18275"/>
                </a:lnTo>
                <a:lnTo>
                  <a:pt x="5283" y="23545"/>
                </a:lnTo>
                <a:lnTo>
                  <a:pt x="11772" y="23545"/>
                </a:lnTo>
                <a:lnTo>
                  <a:pt x="18287" y="23545"/>
                </a:lnTo>
                <a:lnTo>
                  <a:pt x="23533" y="18275"/>
                </a:lnTo>
                <a:lnTo>
                  <a:pt x="23533" y="1177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8" name="object 508"/>
          <p:cNvSpPr/>
          <p:nvPr/>
        </p:nvSpPr>
        <p:spPr>
          <a:xfrm>
            <a:off x="10519173" y="3411176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402" y="0"/>
                </a:moveTo>
                <a:lnTo>
                  <a:pt x="112166" y="0"/>
                </a:lnTo>
                <a:lnTo>
                  <a:pt x="76441" y="10490"/>
                </a:lnTo>
                <a:lnTo>
                  <a:pt x="45148" y="30607"/>
                </a:lnTo>
                <a:lnTo>
                  <a:pt x="20751" y="58737"/>
                </a:lnTo>
                <a:lnTo>
                  <a:pt x="5308" y="92595"/>
                </a:lnTo>
                <a:lnTo>
                  <a:pt x="0" y="129438"/>
                </a:lnTo>
                <a:lnTo>
                  <a:pt x="5308" y="166281"/>
                </a:lnTo>
                <a:lnTo>
                  <a:pt x="20751" y="200139"/>
                </a:lnTo>
                <a:lnTo>
                  <a:pt x="45148" y="228257"/>
                </a:lnTo>
                <a:lnTo>
                  <a:pt x="76441" y="248386"/>
                </a:lnTo>
                <a:lnTo>
                  <a:pt x="112166" y="258864"/>
                </a:lnTo>
                <a:lnTo>
                  <a:pt x="149402" y="258864"/>
                </a:lnTo>
                <a:lnTo>
                  <a:pt x="216407" y="228257"/>
                </a:lnTo>
                <a:lnTo>
                  <a:pt x="256247" y="166281"/>
                </a:lnTo>
                <a:lnTo>
                  <a:pt x="261531" y="129438"/>
                </a:lnTo>
                <a:lnTo>
                  <a:pt x="256247" y="92595"/>
                </a:lnTo>
                <a:lnTo>
                  <a:pt x="240779" y="58737"/>
                </a:lnTo>
                <a:lnTo>
                  <a:pt x="216407" y="30607"/>
                </a:lnTo>
                <a:lnTo>
                  <a:pt x="185089" y="10490"/>
                </a:lnTo>
                <a:lnTo>
                  <a:pt x="149402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9" name="object 509"/>
          <p:cNvSpPr/>
          <p:nvPr/>
        </p:nvSpPr>
        <p:spPr>
          <a:xfrm>
            <a:off x="10519174" y="3540615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8" y="42503"/>
                </a:lnTo>
                <a:lnTo>
                  <a:pt x="234852" y="79170"/>
                </a:lnTo>
                <a:lnTo>
                  <a:pt x="205034" y="107645"/>
                </a:lnTo>
                <a:lnTo>
                  <a:pt x="167365" y="125573"/>
                </a:lnTo>
                <a:lnTo>
                  <a:pt x="139053" y="130501"/>
                </a:lnTo>
                <a:lnTo>
                  <a:pt x="123303" y="129786"/>
                </a:lnTo>
                <a:lnTo>
                  <a:pt x="80185" y="119083"/>
                </a:lnTo>
                <a:lnTo>
                  <a:pt x="44625" y="97212"/>
                </a:lnTo>
                <a:lnTo>
                  <a:pt x="18365" y="66322"/>
                </a:lnTo>
                <a:lnTo>
                  <a:pt x="3148" y="28559"/>
                </a:lnTo>
                <a:lnTo>
                  <a:pt x="831" y="14816"/>
                </a:lnTo>
                <a:lnTo>
                  <a:pt x="0" y="62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0" name="object 510"/>
          <p:cNvSpPr/>
          <p:nvPr/>
        </p:nvSpPr>
        <p:spPr>
          <a:xfrm>
            <a:off x="10519173" y="3410103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12"/>
                </a:moveTo>
                <a:lnTo>
                  <a:pt x="7062" y="88009"/>
                </a:lnTo>
                <a:lnTo>
                  <a:pt x="26681" y="51344"/>
                </a:lnTo>
                <a:lnTo>
                  <a:pt x="56501" y="22868"/>
                </a:lnTo>
                <a:lnTo>
                  <a:pt x="94167" y="4935"/>
                </a:lnTo>
                <a:lnTo>
                  <a:pt x="122473" y="0"/>
                </a:lnTo>
                <a:lnTo>
                  <a:pt x="138230" y="714"/>
                </a:lnTo>
                <a:lnTo>
                  <a:pt x="181356" y="11415"/>
                </a:lnTo>
                <a:lnTo>
                  <a:pt x="216914" y="33284"/>
                </a:lnTo>
                <a:lnTo>
                  <a:pt x="243168" y="64174"/>
                </a:lnTo>
                <a:lnTo>
                  <a:pt x="258380" y="101936"/>
                </a:lnTo>
                <a:lnTo>
                  <a:pt x="260696" y="115680"/>
                </a:lnTo>
                <a:lnTo>
                  <a:pt x="261529" y="12987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1" name="object 511"/>
          <p:cNvSpPr/>
          <p:nvPr/>
        </p:nvSpPr>
        <p:spPr>
          <a:xfrm>
            <a:off x="10638187" y="3528842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72"/>
                </a:moveTo>
                <a:lnTo>
                  <a:pt x="23533" y="5270"/>
                </a:lnTo>
                <a:lnTo>
                  <a:pt x="18249" y="0"/>
                </a:lnTo>
                <a:lnTo>
                  <a:pt x="11772" y="0"/>
                </a:lnTo>
                <a:lnTo>
                  <a:pt x="5245" y="0"/>
                </a:lnTo>
                <a:lnTo>
                  <a:pt x="0" y="5270"/>
                </a:lnTo>
                <a:lnTo>
                  <a:pt x="0" y="11772"/>
                </a:lnTo>
                <a:lnTo>
                  <a:pt x="0" y="18275"/>
                </a:lnTo>
                <a:lnTo>
                  <a:pt x="5245" y="23545"/>
                </a:lnTo>
                <a:lnTo>
                  <a:pt x="11772" y="23545"/>
                </a:lnTo>
                <a:lnTo>
                  <a:pt x="18249" y="23545"/>
                </a:lnTo>
                <a:lnTo>
                  <a:pt x="23533" y="18275"/>
                </a:lnTo>
                <a:lnTo>
                  <a:pt x="23533" y="1177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2" name="object 512"/>
          <p:cNvSpPr/>
          <p:nvPr/>
        </p:nvSpPr>
        <p:spPr>
          <a:xfrm>
            <a:off x="10322114" y="3133679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402" y="0"/>
                </a:moveTo>
                <a:lnTo>
                  <a:pt x="112166" y="0"/>
                </a:lnTo>
                <a:lnTo>
                  <a:pt x="76466" y="10477"/>
                </a:lnTo>
                <a:lnTo>
                  <a:pt x="45161" y="30607"/>
                </a:lnTo>
                <a:lnTo>
                  <a:pt x="20789" y="58724"/>
                </a:lnTo>
                <a:lnTo>
                  <a:pt x="5308" y="92583"/>
                </a:lnTo>
                <a:lnTo>
                  <a:pt x="0" y="129425"/>
                </a:lnTo>
                <a:lnTo>
                  <a:pt x="5308" y="166268"/>
                </a:lnTo>
                <a:lnTo>
                  <a:pt x="20789" y="200126"/>
                </a:lnTo>
                <a:lnTo>
                  <a:pt x="45161" y="228244"/>
                </a:lnTo>
                <a:lnTo>
                  <a:pt x="76466" y="248373"/>
                </a:lnTo>
                <a:lnTo>
                  <a:pt x="112166" y="258851"/>
                </a:lnTo>
                <a:lnTo>
                  <a:pt x="149402" y="258851"/>
                </a:lnTo>
                <a:lnTo>
                  <a:pt x="216407" y="228244"/>
                </a:lnTo>
                <a:lnTo>
                  <a:pt x="256247" y="166268"/>
                </a:lnTo>
                <a:lnTo>
                  <a:pt x="261531" y="129425"/>
                </a:lnTo>
                <a:lnTo>
                  <a:pt x="256247" y="92583"/>
                </a:lnTo>
                <a:lnTo>
                  <a:pt x="240779" y="58724"/>
                </a:lnTo>
                <a:lnTo>
                  <a:pt x="216407" y="30607"/>
                </a:lnTo>
                <a:lnTo>
                  <a:pt x="185089" y="10477"/>
                </a:lnTo>
                <a:lnTo>
                  <a:pt x="149402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3" name="object 513"/>
          <p:cNvSpPr/>
          <p:nvPr/>
        </p:nvSpPr>
        <p:spPr>
          <a:xfrm>
            <a:off x="10322115" y="3263105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8" y="42508"/>
                </a:lnTo>
                <a:lnTo>
                  <a:pt x="234852" y="79176"/>
                </a:lnTo>
                <a:lnTo>
                  <a:pt x="205034" y="107649"/>
                </a:lnTo>
                <a:lnTo>
                  <a:pt x="167365" y="125574"/>
                </a:lnTo>
                <a:lnTo>
                  <a:pt x="139053" y="130501"/>
                </a:lnTo>
                <a:lnTo>
                  <a:pt x="123303" y="129787"/>
                </a:lnTo>
                <a:lnTo>
                  <a:pt x="80185" y="119085"/>
                </a:lnTo>
                <a:lnTo>
                  <a:pt x="44625" y="97216"/>
                </a:lnTo>
                <a:lnTo>
                  <a:pt x="18365" y="66327"/>
                </a:lnTo>
                <a:lnTo>
                  <a:pt x="3148" y="28563"/>
                </a:lnTo>
                <a:lnTo>
                  <a:pt x="831" y="14818"/>
                </a:lnTo>
                <a:lnTo>
                  <a:pt x="0" y="62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4" name="object 514"/>
          <p:cNvSpPr/>
          <p:nvPr/>
        </p:nvSpPr>
        <p:spPr>
          <a:xfrm>
            <a:off x="10322115" y="3132592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12"/>
                </a:moveTo>
                <a:lnTo>
                  <a:pt x="7062" y="88009"/>
                </a:lnTo>
                <a:lnTo>
                  <a:pt x="26681" y="51344"/>
                </a:lnTo>
                <a:lnTo>
                  <a:pt x="56501" y="22868"/>
                </a:lnTo>
                <a:lnTo>
                  <a:pt x="94167" y="4935"/>
                </a:lnTo>
                <a:lnTo>
                  <a:pt x="122473" y="0"/>
                </a:lnTo>
                <a:lnTo>
                  <a:pt x="138230" y="714"/>
                </a:lnTo>
                <a:lnTo>
                  <a:pt x="181356" y="11415"/>
                </a:lnTo>
                <a:lnTo>
                  <a:pt x="216914" y="33284"/>
                </a:lnTo>
                <a:lnTo>
                  <a:pt x="243168" y="64174"/>
                </a:lnTo>
                <a:lnTo>
                  <a:pt x="258380" y="101936"/>
                </a:lnTo>
                <a:lnTo>
                  <a:pt x="260696" y="115680"/>
                </a:lnTo>
                <a:lnTo>
                  <a:pt x="261529" y="12987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5" name="object 515"/>
          <p:cNvSpPr/>
          <p:nvPr/>
        </p:nvSpPr>
        <p:spPr>
          <a:xfrm>
            <a:off x="10441128" y="3251332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72"/>
                </a:moveTo>
                <a:lnTo>
                  <a:pt x="23533" y="5270"/>
                </a:lnTo>
                <a:lnTo>
                  <a:pt x="18249" y="0"/>
                </a:lnTo>
                <a:lnTo>
                  <a:pt x="11772" y="0"/>
                </a:lnTo>
                <a:lnTo>
                  <a:pt x="5245" y="0"/>
                </a:lnTo>
                <a:lnTo>
                  <a:pt x="0" y="5270"/>
                </a:lnTo>
                <a:lnTo>
                  <a:pt x="0" y="11772"/>
                </a:lnTo>
                <a:lnTo>
                  <a:pt x="0" y="18275"/>
                </a:lnTo>
                <a:lnTo>
                  <a:pt x="5245" y="23545"/>
                </a:lnTo>
                <a:lnTo>
                  <a:pt x="11772" y="23545"/>
                </a:lnTo>
                <a:lnTo>
                  <a:pt x="18249" y="23545"/>
                </a:lnTo>
                <a:lnTo>
                  <a:pt x="23533" y="18275"/>
                </a:lnTo>
                <a:lnTo>
                  <a:pt x="23533" y="1177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6" name="object 516"/>
          <p:cNvSpPr/>
          <p:nvPr/>
        </p:nvSpPr>
        <p:spPr>
          <a:xfrm>
            <a:off x="10131806" y="2747914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80">
                <a:moveTo>
                  <a:pt x="149364" y="0"/>
                </a:moveTo>
                <a:lnTo>
                  <a:pt x="112128" y="0"/>
                </a:lnTo>
                <a:lnTo>
                  <a:pt x="76441" y="10490"/>
                </a:lnTo>
                <a:lnTo>
                  <a:pt x="45123" y="30607"/>
                </a:lnTo>
                <a:lnTo>
                  <a:pt x="20751" y="58737"/>
                </a:lnTo>
                <a:lnTo>
                  <a:pt x="5283" y="92595"/>
                </a:lnTo>
                <a:lnTo>
                  <a:pt x="0" y="129438"/>
                </a:lnTo>
                <a:lnTo>
                  <a:pt x="5283" y="166281"/>
                </a:lnTo>
                <a:lnTo>
                  <a:pt x="20751" y="200139"/>
                </a:lnTo>
                <a:lnTo>
                  <a:pt x="45123" y="228257"/>
                </a:lnTo>
                <a:lnTo>
                  <a:pt x="76441" y="248386"/>
                </a:lnTo>
                <a:lnTo>
                  <a:pt x="112128" y="258864"/>
                </a:lnTo>
                <a:lnTo>
                  <a:pt x="149364" y="258864"/>
                </a:lnTo>
                <a:lnTo>
                  <a:pt x="216382" y="228257"/>
                </a:lnTo>
                <a:lnTo>
                  <a:pt x="256222" y="166281"/>
                </a:lnTo>
                <a:lnTo>
                  <a:pt x="261531" y="129438"/>
                </a:lnTo>
                <a:lnTo>
                  <a:pt x="256222" y="92595"/>
                </a:lnTo>
                <a:lnTo>
                  <a:pt x="240741" y="58737"/>
                </a:lnTo>
                <a:lnTo>
                  <a:pt x="216382" y="30607"/>
                </a:lnTo>
                <a:lnTo>
                  <a:pt x="185064" y="10490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7" name="object 517"/>
          <p:cNvSpPr/>
          <p:nvPr/>
        </p:nvSpPr>
        <p:spPr>
          <a:xfrm>
            <a:off x="10131807" y="2877352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6" y="42497"/>
                </a:lnTo>
                <a:lnTo>
                  <a:pt x="234845" y="79161"/>
                </a:lnTo>
                <a:lnTo>
                  <a:pt x="205023" y="107635"/>
                </a:lnTo>
                <a:lnTo>
                  <a:pt x="167354" y="125566"/>
                </a:lnTo>
                <a:lnTo>
                  <a:pt x="139045" y="130500"/>
                </a:lnTo>
                <a:lnTo>
                  <a:pt x="123289" y="129785"/>
                </a:lnTo>
                <a:lnTo>
                  <a:pt x="80164" y="119082"/>
                </a:lnTo>
                <a:lnTo>
                  <a:pt x="44606" y="97210"/>
                </a:lnTo>
                <a:lnTo>
                  <a:pt x="18354" y="66319"/>
                </a:lnTo>
                <a:lnTo>
                  <a:pt x="3146" y="28555"/>
                </a:lnTo>
                <a:lnTo>
                  <a:pt x="830" y="14811"/>
                </a:lnTo>
                <a:lnTo>
                  <a:pt x="0" y="62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8" name="object 518"/>
          <p:cNvSpPr/>
          <p:nvPr/>
        </p:nvSpPr>
        <p:spPr>
          <a:xfrm>
            <a:off x="10131808" y="2746838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13"/>
                </a:moveTo>
                <a:lnTo>
                  <a:pt x="7060" y="88006"/>
                </a:lnTo>
                <a:lnTo>
                  <a:pt x="26674" y="51336"/>
                </a:lnTo>
                <a:lnTo>
                  <a:pt x="56490" y="22859"/>
                </a:lnTo>
                <a:lnTo>
                  <a:pt x="94156" y="4930"/>
                </a:lnTo>
                <a:lnTo>
                  <a:pt x="122465" y="0"/>
                </a:lnTo>
                <a:lnTo>
                  <a:pt x="138217" y="714"/>
                </a:lnTo>
                <a:lnTo>
                  <a:pt x="181335" y="11416"/>
                </a:lnTo>
                <a:lnTo>
                  <a:pt x="216896" y="33284"/>
                </a:lnTo>
                <a:lnTo>
                  <a:pt x="243157" y="64173"/>
                </a:lnTo>
                <a:lnTo>
                  <a:pt x="258377" y="101934"/>
                </a:lnTo>
                <a:lnTo>
                  <a:pt x="260695" y="115678"/>
                </a:lnTo>
                <a:lnTo>
                  <a:pt x="261529" y="129867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9" name="object 519"/>
          <p:cNvSpPr/>
          <p:nvPr/>
        </p:nvSpPr>
        <p:spPr>
          <a:xfrm>
            <a:off x="10250787" y="2865579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23533" y="11772"/>
                </a:moveTo>
                <a:lnTo>
                  <a:pt x="23533" y="5270"/>
                </a:lnTo>
                <a:lnTo>
                  <a:pt x="18287" y="0"/>
                </a:lnTo>
                <a:lnTo>
                  <a:pt x="11772" y="0"/>
                </a:lnTo>
                <a:lnTo>
                  <a:pt x="5283" y="0"/>
                </a:lnTo>
                <a:lnTo>
                  <a:pt x="0" y="5270"/>
                </a:lnTo>
                <a:lnTo>
                  <a:pt x="0" y="11772"/>
                </a:lnTo>
                <a:lnTo>
                  <a:pt x="0" y="18275"/>
                </a:lnTo>
                <a:lnTo>
                  <a:pt x="5283" y="23545"/>
                </a:lnTo>
                <a:lnTo>
                  <a:pt x="11772" y="23545"/>
                </a:lnTo>
                <a:lnTo>
                  <a:pt x="18287" y="23545"/>
                </a:lnTo>
                <a:lnTo>
                  <a:pt x="23533" y="18275"/>
                </a:lnTo>
                <a:lnTo>
                  <a:pt x="23533" y="1177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0" name="object 520"/>
          <p:cNvSpPr/>
          <p:nvPr/>
        </p:nvSpPr>
        <p:spPr>
          <a:xfrm>
            <a:off x="10264729" y="2354178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80">
                <a:moveTo>
                  <a:pt x="149402" y="0"/>
                </a:moveTo>
                <a:lnTo>
                  <a:pt x="112166" y="0"/>
                </a:lnTo>
                <a:lnTo>
                  <a:pt x="76441" y="10477"/>
                </a:lnTo>
                <a:lnTo>
                  <a:pt x="45148" y="30607"/>
                </a:lnTo>
                <a:lnTo>
                  <a:pt x="20751" y="58724"/>
                </a:lnTo>
                <a:lnTo>
                  <a:pt x="5308" y="92583"/>
                </a:lnTo>
                <a:lnTo>
                  <a:pt x="0" y="129425"/>
                </a:lnTo>
                <a:lnTo>
                  <a:pt x="5308" y="166268"/>
                </a:lnTo>
                <a:lnTo>
                  <a:pt x="20751" y="200126"/>
                </a:lnTo>
                <a:lnTo>
                  <a:pt x="45148" y="228257"/>
                </a:lnTo>
                <a:lnTo>
                  <a:pt x="76441" y="248373"/>
                </a:lnTo>
                <a:lnTo>
                  <a:pt x="112166" y="258864"/>
                </a:lnTo>
                <a:lnTo>
                  <a:pt x="149402" y="258864"/>
                </a:lnTo>
                <a:lnTo>
                  <a:pt x="216407" y="228257"/>
                </a:lnTo>
                <a:lnTo>
                  <a:pt x="256247" y="166268"/>
                </a:lnTo>
                <a:lnTo>
                  <a:pt x="261531" y="129425"/>
                </a:lnTo>
                <a:lnTo>
                  <a:pt x="256247" y="92583"/>
                </a:lnTo>
                <a:lnTo>
                  <a:pt x="240779" y="58724"/>
                </a:lnTo>
                <a:lnTo>
                  <a:pt x="216407" y="30607"/>
                </a:lnTo>
                <a:lnTo>
                  <a:pt x="185089" y="10477"/>
                </a:lnTo>
                <a:lnTo>
                  <a:pt x="149402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1" name="object 521"/>
          <p:cNvSpPr/>
          <p:nvPr/>
        </p:nvSpPr>
        <p:spPr>
          <a:xfrm>
            <a:off x="10264730" y="2483608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8" y="42503"/>
                </a:lnTo>
                <a:lnTo>
                  <a:pt x="234852" y="79170"/>
                </a:lnTo>
                <a:lnTo>
                  <a:pt x="205034" y="107645"/>
                </a:lnTo>
                <a:lnTo>
                  <a:pt x="167365" y="125573"/>
                </a:lnTo>
                <a:lnTo>
                  <a:pt x="139053" y="130501"/>
                </a:lnTo>
                <a:lnTo>
                  <a:pt x="123303" y="129786"/>
                </a:lnTo>
                <a:lnTo>
                  <a:pt x="80185" y="119083"/>
                </a:lnTo>
                <a:lnTo>
                  <a:pt x="44625" y="97212"/>
                </a:lnTo>
                <a:lnTo>
                  <a:pt x="18365" y="66322"/>
                </a:lnTo>
                <a:lnTo>
                  <a:pt x="3148" y="28559"/>
                </a:lnTo>
                <a:lnTo>
                  <a:pt x="831" y="14816"/>
                </a:lnTo>
                <a:lnTo>
                  <a:pt x="0" y="62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2" name="object 522"/>
          <p:cNvSpPr/>
          <p:nvPr/>
        </p:nvSpPr>
        <p:spPr>
          <a:xfrm>
            <a:off x="10264727" y="2353096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12"/>
                </a:moveTo>
                <a:lnTo>
                  <a:pt x="7062" y="88009"/>
                </a:lnTo>
                <a:lnTo>
                  <a:pt x="26681" y="51344"/>
                </a:lnTo>
                <a:lnTo>
                  <a:pt x="56501" y="22868"/>
                </a:lnTo>
                <a:lnTo>
                  <a:pt x="94167" y="4935"/>
                </a:lnTo>
                <a:lnTo>
                  <a:pt x="122473" y="0"/>
                </a:lnTo>
                <a:lnTo>
                  <a:pt x="138230" y="714"/>
                </a:lnTo>
                <a:lnTo>
                  <a:pt x="181356" y="11415"/>
                </a:lnTo>
                <a:lnTo>
                  <a:pt x="216914" y="33284"/>
                </a:lnTo>
                <a:lnTo>
                  <a:pt x="243168" y="64174"/>
                </a:lnTo>
                <a:lnTo>
                  <a:pt x="258380" y="101936"/>
                </a:lnTo>
                <a:lnTo>
                  <a:pt x="260696" y="115680"/>
                </a:lnTo>
                <a:lnTo>
                  <a:pt x="261529" y="12987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3" name="object 523"/>
          <p:cNvSpPr/>
          <p:nvPr/>
        </p:nvSpPr>
        <p:spPr>
          <a:xfrm>
            <a:off x="10383742" y="2471835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23533" y="11772"/>
                </a:moveTo>
                <a:lnTo>
                  <a:pt x="23533" y="5270"/>
                </a:lnTo>
                <a:lnTo>
                  <a:pt x="18249" y="0"/>
                </a:lnTo>
                <a:lnTo>
                  <a:pt x="11772" y="0"/>
                </a:lnTo>
                <a:lnTo>
                  <a:pt x="5257" y="0"/>
                </a:lnTo>
                <a:lnTo>
                  <a:pt x="0" y="5270"/>
                </a:lnTo>
                <a:lnTo>
                  <a:pt x="0" y="11772"/>
                </a:lnTo>
                <a:lnTo>
                  <a:pt x="0" y="18275"/>
                </a:lnTo>
                <a:lnTo>
                  <a:pt x="5257" y="23545"/>
                </a:lnTo>
                <a:lnTo>
                  <a:pt x="11772" y="23545"/>
                </a:lnTo>
                <a:lnTo>
                  <a:pt x="18249" y="23545"/>
                </a:lnTo>
                <a:lnTo>
                  <a:pt x="23533" y="18275"/>
                </a:lnTo>
                <a:lnTo>
                  <a:pt x="23533" y="1177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4" name="object 524"/>
          <p:cNvSpPr/>
          <p:nvPr/>
        </p:nvSpPr>
        <p:spPr>
          <a:xfrm>
            <a:off x="7085913" y="6744972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28" y="0"/>
                </a:lnTo>
                <a:lnTo>
                  <a:pt x="76441" y="10464"/>
                </a:lnTo>
                <a:lnTo>
                  <a:pt x="45123" y="30581"/>
                </a:lnTo>
                <a:lnTo>
                  <a:pt x="20751" y="58724"/>
                </a:lnTo>
                <a:lnTo>
                  <a:pt x="5283" y="92582"/>
                </a:lnTo>
                <a:lnTo>
                  <a:pt x="0" y="129412"/>
                </a:lnTo>
                <a:lnTo>
                  <a:pt x="5283" y="166281"/>
                </a:lnTo>
                <a:lnTo>
                  <a:pt x="20751" y="200139"/>
                </a:lnTo>
                <a:lnTo>
                  <a:pt x="45123" y="228244"/>
                </a:lnTo>
                <a:lnTo>
                  <a:pt x="76441" y="248361"/>
                </a:lnTo>
                <a:lnTo>
                  <a:pt x="112128" y="258864"/>
                </a:lnTo>
                <a:lnTo>
                  <a:pt x="149364" y="258864"/>
                </a:lnTo>
                <a:lnTo>
                  <a:pt x="216382" y="228244"/>
                </a:lnTo>
                <a:lnTo>
                  <a:pt x="256209" y="166281"/>
                </a:lnTo>
                <a:lnTo>
                  <a:pt x="261531" y="129412"/>
                </a:lnTo>
                <a:lnTo>
                  <a:pt x="256209" y="92582"/>
                </a:lnTo>
                <a:lnTo>
                  <a:pt x="240779" y="58724"/>
                </a:lnTo>
                <a:lnTo>
                  <a:pt x="216382" y="30581"/>
                </a:lnTo>
                <a:lnTo>
                  <a:pt x="185089" y="10464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5" name="object 525"/>
          <p:cNvSpPr/>
          <p:nvPr/>
        </p:nvSpPr>
        <p:spPr>
          <a:xfrm>
            <a:off x="7085914" y="6874385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261529" y="0"/>
                </a:moveTo>
                <a:lnTo>
                  <a:pt x="254467" y="42501"/>
                </a:lnTo>
                <a:lnTo>
                  <a:pt x="234850" y="79169"/>
                </a:lnTo>
                <a:lnTo>
                  <a:pt x="205033" y="107649"/>
                </a:lnTo>
                <a:lnTo>
                  <a:pt x="167370" y="125586"/>
                </a:lnTo>
                <a:lnTo>
                  <a:pt x="139065" y="130524"/>
                </a:lnTo>
                <a:lnTo>
                  <a:pt x="123314" y="129809"/>
                </a:lnTo>
                <a:lnTo>
                  <a:pt x="80197" y="119108"/>
                </a:lnTo>
                <a:lnTo>
                  <a:pt x="44637" y="97239"/>
                </a:lnTo>
                <a:lnTo>
                  <a:pt x="18376" y="66351"/>
                </a:lnTo>
                <a:lnTo>
                  <a:pt x="3154" y="28590"/>
                </a:lnTo>
                <a:lnTo>
                  <a:pt x="834" y="14848"/>
                </a:lnTo>
                <a:lnTo>
                  <a:pt x="0" y="6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6" name="object 526"/>
          <p:cNvSpPr/>
          <p:nvPr/>
        </p:nvSpPr>
        <p:spPr>
          <a:xfrm>
            <a:off x="7085911" y="6743896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0" y="130489"/>
                </a:moveTo>
                <a:lnTo>
                  <a:pt x="7065" y="87995"/>
                </a:lnTo>
                <a:lnTo>
                  <a:pt x="26691" y="51331"/>
                </a:lnTo>
                <a:lnTo>
                  <a:pt x="56517" y="22856"/>
                </a:lnTo>
                <a:lnTo>
                  <a:pt x="94185" y="4927"/>
                </a:lnTo>
                <a:lnTo>
                  <a:pt x="122489" y="0"/>
                </a:lnTo>
                <a:lnTo>
                  <a:pt x="138239" y="715"/>
                </a:lnTo>
                <a:lnTo>
                  <a:pt x="181355" y="11422"/>
                </a:lnTo>
                <a:lnTo>
                  <a:pt x="216914" y="33299"/>
                </a:lnTo>
                <a:lnTo>
                  <a:pt x="243171" y="64194"/>
                </a:lnTo>
                <a:lnTo>
                  <a:pt x="258384" y="101956"/>
                </a:lnTo>
                <a:lnTo>
                  <a:pt x="260700" y="115697"/>
                </a:lnTo>
                <a:lnTo>
                  <a:pt x="261529" y="12988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7" name="object 527"/>
          <p:cNvSpPr/>
          <p:nvPr/>
        </p:nvSpPr>
        <p:spPr>
          <a:xfrm>
            <a:off x="7204892" y="6862625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60"/>
                </a:moveTo>
                <a:lnTo>
                  <a:pt x="23533" y="5270"/>
                </a:lnTo>
                <a:lnTo>
                  <a:pt x="18287" y="0"/>
                </a:lnTo>
                <a:lnTo>
                  <a:pt x="11772" y="0"/>
                </a:lnTo>
                <a:lnTo>
                  <a:pt x="5283" y="0"/>
                </a:lnTo>
                <a:lnTo>
                  <a:pt x="0" y="5270"/>
                </a:lnTo>
                <a:lnTo>
                  <a:pt x="0" y="11760"/>
                </a:lnTo>
                <a:lnTo>
                  <a:pt x="0" y="18275"/>
                </a:lnTo>
                <a:lnTo>
                  <a:pt x="5283" y="23520"/>
                </a:lnTo>
                <a:lnTo>
                  <a:pt x="11772" y="23520"/>
                </a:lnTo>
                <a:lnTo>
                  <a:pt x="18287" y="23520"/>
                </a:lnTo>
                <a:lnTo>
                  <a:pt x="23533" y="18275"/>
                </a:lnTo>
                <a:lnTo>
                  <a:pt x="23533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8" name="object 528"/>
          <p:cNvSpPr/>
          <p:nvPr/>
        </p:nvSpPr>
        <p:spPr>
          <a:xfrm>
            <a:off x="6921540" y="6400581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66" y="0"/>
                </a:lnTo>
                <a:lnTo>
                  <a:pt x="76441" y="10502"/>
                </a:lnTo>
                <a:lnTo>
                  <a:pt x="45123" y="30619"/>
                </a:lnTo>
                <a:lnTo>
                  <a:pt x="20751" y="58724"/>
                </a:lnTo>
                <a:lnTo>
                  <a:pt x="5308" y="92582"/>
                </a:lnTo>
                <a:lnTo>
                  <a:pt x="0" y="129451"/>
                </a:lnTo>
                <a:lnTo>
                  <a:pt x="5308" y="166281"/>
                </a:lnTo>
                <a:lnTo>
                  <a:pt x="20751" y="200139"/>
                </a:lnTo>
                <a:lnTo>
                  <a:pt x="45123" y="228244"/>
                </a:lnTo>
                <a:lnTo>
                  <a:pt x="76441" y="248399"/>
                </a:lnTo>
                <a:lnTo>
                  <a:pt x="112166" y="258864"/>
                </a:lnTo>
                <a:lnTo>
                  <a:pt x="149364" y="258864"/>
                </a:lnTo>
                <a:lnTo>
                  <a:pt x="216407" y="228244"/>
                </a:lnTo>
                <a:lnTo>
                  <a:pt x="256247" y="166281"/>
                </a:lnTo>
                <a:lnTo>
                  <a:pt x="261531" y="129451"/>
                </a:lnTo>
                <a:lnTo>
                  <a:pt x="256247" y="92582"/>
                </a:lnTo>
                <a:lnTo>
                  <a:pt x="240779" y="58724"/>
                </a:lnTo>
                <a:lnTo>
                  <a:pt x="216407" y="30619"/>
                </a:lnTo>
                <a:lnTo>
                  <a:pt x="185089" y="10502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9" name="object 529"/>
          <p:cNvSpPr/>
          <p:nvPr/>
        </p:nvSpPr>
        <p:spPr>
          <a:xfrm>
            <a:off x="6921541" y="6530032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261529" y="0"/>
                </a:moveTo>
                <a:lnTo>
                  <a:pt x="254463" y="42494"/>
                </a:lnTo>
                <a:lnTo>
                  <a:pt x="234838" y="79158"/>
                </a:lnTo>
                <a:lnTo>
                  <a:pt x="205012" y="107633"/>
                </a:lnTo>
                <a:lnTo>
                  <a:pt x="167344" y="125561"/>
                </a:lnTo>
                <a:lnTo>
                  <a:pt x="139039" y="130489"/>
                </a:lnTo>
                <a:lnTo>
                  <a:pt x="123290" y="129774"/>
                </a:lnTo>
                <a:lnTo>
                  <a:pt x="80174" y="119066"/>
                </a:lnTo>
                <a:lnTo>
                  <a:pt x="44615" y="97190"/>
                </a:lnTo>
                <a:lnTo>
                  <a:pt x="18357" y="66295"/>
                </a:lnTo>
                <a:lnTo>
                  <a:pt x="3144" y="28533"/>
                </a:lnTo>
                <a:lnTo>
                  <a:pt x="829" y="14792"/>
                </a:lnTo>
                <a:lnTo>
                  <a:pt x="0" y="606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0" name="object 530"/>
          <p:cNvSpPr/>
          <p:nvPr/>
        </p:nvSpPr>
        <p:spPr>
          <a:xfrm>
            <a:off x="6921540" y="6399508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0" y="130524"/>
                </a:moveTo>
                <a:lnTo>
                  <a:pt x="7062" y="88022"/>
                </a:lnTo>
                <a:lnTo>
                  <a:pt x="26679" y="51354"/>
                </a:lnTo>
                <a:lnTo>
                  <a:pt x="56496" y="22875"/>
                </a:lnTo>
                <a:lnTo>
                  <a:pt x="94159" y="4938"/>
                </a:lnTo>
                <a:lnTo>
                  <a:pt x="122463" y="0"/>
                </a:lnTo>
                <a:lnTo>
                  <a:pt x="138214" y="714"/>
                </a:lnTo>
                <a:lnTo>
                  <a:pt x="181331" y="11415"/>
                </a:lnTo>
                <a:lnTo>
                  <a:pt x="216891" y="33284"/>
                </a:lnTo>
                <a:lnTo>
                  <a:pt x="243153" y="64172"/>
                </a:lnTo>
                <a:lnTo>
                  <a:pt x="258374" y="101933"/>
                </a:lnTo>
                <a:lnTo>
                  <a:pt x="260694" y="115675"/>
                </a:lnTo>
                <a:lnTo>
                  <a:pt x="261529" y="12986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1" name="object 531"/>
          <p:cNvSpPr/>
          <p:nvPr/>
        </p:nvSpPr>
        <p:spPr>
          <a:xfrm>
            <a:off x="7040528" y="6518272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58" y="11760"/>
                </a:moveTo>
                <a:lnTo>
                  <a:pt x="23558" y="5245"/>
                </a:lnTo>
                <a:lnTo>
                  <a:pt x="18275" y="0"/>
                </a:lnTo>
                <a:lnTo>
                  <a:pt x="11798" y="0"/>
                </a:lnTo>
                <a:lnTo>
                  <a:pt x="5270" y="0"/>
                </a:lnTo>
                <a:lnTo>
                  <a:pt x="0" y="5245"/>
                </a:lnTo>
                <a:lnTo>
                  <a:pt x="0" y="11760"/>
                </a:lnTo>
                <a:lnTo>
                  <a:pt x="0" y="18249"/>
                </a:lnTo>
                <a:lnTo>
                  <a:pt x="5270" y="23520"/>
                </a:lnTo>
                <a:lnTo>
                  <a:pt x="11798" y="23520"/>
                </a:lnTo>
                <a:lnTo>
                  <a:pt x="18275" y="23520"/>
                </a:lnTo>
                <a:lnTo>
                  <a:pt x="23558" y="18249"/>
                </a:lnTo>
                <a:lnTo>
                  <a:pt x="23558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2" name="object 532"/>
          <p:cNvSpPr/>
          <p:nvPr/>
        </p:nvSpPr>
        <p:spPr>
          <a:xfrm>
            <a:off x="7451855" y="6413649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66" y="0"/>
                </a:lnTo>
                <a:lnTo>
                  <a:pt x="76441" y="10502"/>
                </a:lnTo>
                <a:lnTo>
                  <a:pt x="45148" y="30619"/>
                </a:lnTo>
                <a:lnTo>
                  <a:pt x="20751" y="58762"/>
                </a:lnTo>
                <a:lnTo>
                  <a:pt x="5308" y="92621"/>
                </a:lnTo>
                <a:lnTo>
                  <a:pt x="0" y="129451"/>
                </a:lnTo>
                <a:lnTo>
                  <a:pt x="5308" y="166281"/>
                </a:lnTo>
                <a:lnTo>
                  <a:pt x="20751" y="200139"/>
                </a:lnTo>
                <a:lnTo>
                  <a:pt x="45148" y="228282"/>
                </a:lnTo>
                <a:lnTo>
                  <a:pt x="76441" y="248399"/>
                </a:lnTo>
                <a:lnTo>
                  <a:pt x="112166" y="258902"/>
                </a:lnTo>
                <a:lnTo>
                  <a:pt x="149364" y="258902"/>
                </a:lnTo>
                <a:lnTo>
                  <a:pt x="216407" y="228282"/>
                </a:lnTo>
                <a:lnTo>
                  <a:pt x="256247" y="166281"/>
                </a:lnTo>
                <a:lnTo>
                  <a:pt x="261531" y="129451"/>
                </a:lnTo>
                <a:lnTo>
                  <a:pt x="256247" y="92621"/>
                </a:lnTo>
                <a:lnTo>
                  <a:pt x="240779" y="58762"/>
                </a:lnTo>
                <a:lnTo>
                  <a:pt x="216407" y="30619"/>
                </a:lnTo>
                <a:lnTo>
                  <a:pt x="185089" y="10502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3" name="object 533"/>
          <p:cNvSpPr/>
          <p:nvPr/>
        </p:nvSpPr>
        <p:spPr>
          <a:xfrm>
            <a:off x="7451857" y="6543100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261529" y="0"/>
                </a:moveTo>
                <a:lnTo>
                  <a:pt x="254463" y="42509"/>
                </a:lnTo>
                <a:lnTo>
                  <a:pt x="234838" y="79174"/>
                </a:lnTo>
                <a:lnTo>
                  <a:pt x="205012" y="107644"/>
                </a:lnTo>
                <a:lnTo>
                  <a:pt x="167344" y="125564"/>
                </a:lnTo>
                <a:lnTo>
                  <a:pt x="139039" y="130489"/>
                </a:lnTo>
                <a:lnTo>
                  <a:pt x="123290" y="129775"/>
                </a:lnTo>
                <a:lnTo>
                  <a:pt x="80174" y="119072"/>
                </a:lnTo>
                <a:lnTo>
                  <a:pt x="44615" y="97203"/>
                </a:lnTo>
                <a:lnTo>
                  <a:pt x="18357" y="66312"/>
                </a:lnTo>
                <a:lnTo>
                  <a:pt x="3144" y="28545"/>
                </a:lnTo>
                <a:lnTo>
                  <a:pt x="829" y="14798"/>
                </a:lnTo>
                <a:lnTo>
                  <a:pt x="0" y="606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4" name="object 534"/>
          <p:cNvSpPr/>
          <p:nvPr/>
        </p:nvSpPr>
        <p:spPr>
          <a:xfrm>
            <a:off x="7451855" y="6412576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0" y="130524"/>
                </a:moveTo>
                <a:lnTo>
                  <a:pt x="7062" y="88022"/>
                </a:lnTo>
                <a:lnTo>
                  <a:pt x="26679" y="51354"/>
                </a:lnTo>
                <a:lnTo>
                  <a:pt x="56496" y="22875"/>
                </a:lnTo>
                <a:lnTo>
                  <a:pt x="94159" y="4938"/>
                </a:lnTo>
                <a:lnTo>
                  <a:pt x="122463" y="0"/>
                </a:lnTo>
                <a:lnTo>
                  <a:pt x="138214" y="714"/>
                </a:lnTo>
                <a:lnTo>
                  <a:pt x="181331" y="11415"/>
                </a:lnTo>
                <a:lnTo>
                  <a:pt x="216891" y="33284"/>
                </a:lnTo>
                <a:lnTo>
                  <a:pt x="243153" y="64172"/>
                </a:lnTo>
                <a:lnTo>
                  <a:pt x="258374" y="101933"/>
                </a:lnTo>
                <a:lnTo>
                  <a:pt x="260694" y="115675"/>
                </a:lnTo>
                <a:lnTo>
                  <a:pt x="261529" y="12986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5" name="object 535"/>
          <p:cNvSpPr/>
          <p:nvPr/>
        </p:nvSpPr>
        <p:spPr>
          <a:xfrm>
            <a:off x="7570868" y="653134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60"/>
                </a:moveTo>
                <a:lnTo>
                  <a:pt x="23533" y="5245"/>
                </a:lnTo>
                <a:lnTo>
                  <a:pt x="18249" y="0"/>
                </a:lnTo>
                <a:lnTo>
                  <a:pt x="11772" y="0"/>
                </a:lnTo>
                <a:lnTo>
                  <a:pt x="5245" y="0"/>
                </a:lnTo>
                <a:lnTo>
                  <a:pt x="0" y="5245"/>
                </a:lnTo>
                <a:lnTo>
                  <a:pt x="0" y="11760"/>
                </a:lnTo>
                <a:lnTo>
                  <a:pt x="0" y="18237"/>
                </a:lnTo>
                <a:lnTo>
                  <a:pt x="5245" y="23520"/>
                </a:lnTo>
                <a:lnTo>
                  <a:pt x="11772" y="23520"/>
                </a:lnTo>
                <a:lnTo>
                  <a:pt x="18249" y="23520"/>
                </a:lnTo>
                <a:lnTo>
                  <a:pt x="23533" y="18237"/>
                </a:lnTo>
                <a:lnTo>
                  <a:pt x="23533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6" name="object 536"/>
          <p:cNvSpPr/>
          <p:nvPr/>
        </p:nvSpPr>
        <p:spPr>
          <a:xfrm>
            <a:off x="7175083" y="6515961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66" y="0"/>
                </a:lnTo>
                <a:lnTo>
                  <a:pt x="76441" y="10490"/>
                </a:lnTo>
                <a:lnTo>
                  <a:pt x="45123" y="30619"/>
                </a:lnTo>
                <a:lnTo>
                  <a:pt x="20751" y="58724"/>
                </a:lnTo>
                <a:lnTo>
                  <a:pt x="5283" y="92583"/>
                </a:lnTo>
                <a:lnTo>
                  <a:pt x="0" y="129413"/>
                </a:lnTo>
                <a:lnTo>
                  <a:pt x="5283" y="166281"/>
                </a:lnTo>
                <a:lnTo>
                  <a:pt x="20751" y="200139"/>
                </a:lnTo>
                <a:lnTo>
                  <a:pt x="45123" y="228244"/>
                </a:lnTo>
                <a:lnTo>
                  <a:pt x="76441" y="248361"/>
                </a:lnTo>
                <a:lnTo>
                  <a:pt x="112166" y="258864"/>
                </a:lnTo>
                <a:lnTo>
                  <a:pt x="149364" y="258864"/>
                </a:lnTo>
                <a:lnTo>
                  <a:pt x="216382" y="228244"/>
                </a:lnTo>
                <a:lnTo>
                  <a:pt x="256222" y="166281"/>
                </a:lnTo>
                <a:lnTo>
                  <a:pt x="261531" y="129413"/>
                </a:lnTo>
                <a:lnTo>
                  <a:pt x="256222" y="92583"/>
                </a:lnTo>
                <a:lnTo>
                  <a:pt x="240779" y="58724"/>
                </a:lnTo>
                <a:lnTo>
                  <a:pt x="216382" y="30619"/>
                </a:lnTo>
                <a:lnTo>
                  <a:pt x="185089" y="10490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7" name="object 537"/>
          <p:cNvSpPr/>
          <p:nvPr/>
        </p:nvSpPr>
        <p:spPr>
          <a:xfrm>
            <a:off x="7175085" y="6645374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261529" y="0"/>
                </a:moveTo>
                <a:lnTo>
                  <a:pt x="254467" y="42501"/>
                </a:lnTo>
                <a:lnTo>
                  <a:pt x="234850" y="79169"/>
                </a:lnTo>
                <a:lnTo>
                  <a:pt x="205033" y="107649"/>
                </a:lnTo>
                <a:lnTo>
                  <a:pt x="167370" y="125586"/>
                </a:lnTo>
                <a:lnTo>
                  <a:pt x="139065" y="130524"/>
                </a:lnTo>
                <a:lnTo>
                  <a:pt x="123314" y="129809"/>
                </a:lnTo>
                <a:lnTo>
                  <a:pt x="80197" y="119108"/>
                </a:lnTo>
                <a:lnTo>
                  <a:pt x="44637" y="97239"/>
                </a:lnTo>
                <a:lnTo>
                  <a:pt x="18376" y="66351"/>
                </a:lnTo>
                <a:lnTo>
                  <a:pt x="3154" y="28590"/>
                </a:lnTo>
                <a:lnTo>
                  <a:pt x="834" y="14848"/>
                </a:lnTo>
                <a:lnTo>
                  <a:pt x="0" y="6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8" name="object 538"/>
          <p:cNvSpPr/>
          <p:nvPr/>
        </p:nvSpPr>
        <p:spPr>
          <a:xfrm>
            <a:off x="7175083" y="6514884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0" y="130489"/>
                </a:moveTo>
                <a:lnTo>
                  <a:pt x="7065" y="87995"/>
                </a:lnTo>
                <a:lnTo>
                  <a:pt x="26691" y="51331"/>
                </a:lnTo>
                <a:lnTo>
                  <a:pt x="56517" y="22856"/>
                </a:lnTo>
                <a:lnTo>
                  <a:pt x="94185" y="4927"/>
                </a:lnTo>
                <a:lnTo>
                  <a:pt x="122489" y="0"/>
                </a:lnTo>
                <a:lnTo>
                  <a:pt x="138239" y="715"/>
                </a:lnTo>
                <a:lnTo>
                  <a:pt x="181355" y="11422"/>
                </a:lnTo>
                <a:lnTo>
                  <a:pt x="216914" y="33299"/>
                </a:lnTo>
                <a:lnTo>
                  <a:pt x="243171" y="64194"/>
                </a:lnTo>
                <a:lnTo>
                  <a:pt x="258384" y="101956"/>
                </a:lnTo>
                <a:lnTo>
                  <a:pt x="260700" y="115697"/>
                </a:lnTo>
                <a:lnTo>
                  <a:pt x="261529" y="12988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9" name="object 539"/>
          <p:cNvSpPr/>
          <p:nvPr/>
        </p:nvSpPr>
        <p:spPr>
          <a:xfrm>
            <a:off x="7294063" y="663361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60"/>
                </a:moveTo>
                <a:lnTo>
                  <a:pt x="23533" y="5270"/>
                </a:lnTo>
                <a:lnTo>
                  <a:pt x="18287" y="0"/>
                </a:lnTo>
                <a:lnTo>
                  <a:pt x="11772" y="0"/>
                </a:lnTo>
                <a:lnTo>
                  <a:pt x="5283" y="0"/>
                </a:lnTo>
                <a:lnTo>
                  <a:pt x="0" y="5270"/>
                </a:lnTo>
                <a:lnTo>
                  <a:pt x="0" y="11760"/>
                </a:lnTo>
                <a:lnTo>
                  <a:pt x="0" y="18275"/>
                </a:lnTo>
                <a:lnTo>
                  <a:pt x="5283" y="23558"/>
                </a:lnTo>
                <a:lnTo>
                  <a:pt x="11772" y="23558"/>
                </a:lnTo>
                <a:lnTo>
                  <a:pt x="18287" y="23558"/>
                </a:lnTo>
                <a:lnTo>
                  <a:pt x="23533" y="18275"/>
                </a:lnTo>
                <a:lnTo>
                  <a:pt x="23533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0" name="object 540"/>
          <p:cNvSpPr/>
          <p:nvPr/>
        </p:nvSpPr>
        <p:spPr>
          <a:xfrm>
            <a:off x="7948785" y="6465258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28" y="0"/>
                </a:lnTo>
                <a:lnTo>
                  <a:pt x="76428" y="10464"/>
                </a:lnTo>
                <a:lnTo>
                  <a:pt x="45110" y="30581"/>
                </a:lnTo>
                <a:lnTo>
                  <a:pt x="20751" y="58724"/>
                </a:lnTo>
                <a:lnTo>
                  <a:pt x="5270" y="92582"/>
                </a:lnTo>
                <a:lnTo>
                  <a:pt x="0" y="129412"/>
                </a:lnTo>
                <a:lnTo>
                  <a:pt x="5270" y="166242"/>
                </a:lnTo>
                <a:lnTo>
                  <a:pt x="20751" y="200101"/>
                </a:lnTo>
                <a:lnTo>
                  <a:pt x="45110" y="228244"/>
                </a:lnTo>
                <a:lnTo>
                  <a:pt x="76428" y="248361"/>
                </a:lnTo>
                <a:lnTo>
                  <a:pt x="112128" y="258864"/>
                </a:lnTo>
                <a:lnTo>
                  <a:pt x="149364" y="258864"/>
                </a:lnTo>
                <a:lnTo>
                  <a:pt x="216369" y="228244"/>
                </a:lnTo>
                <a:lnTo>
                  <a:pt x="256209" y="166242"/>
                </a:lnTo>
                <a:lnTo>
                  <a:pt x="261493" y="129412"/>
                </a:lnTo>
                <a:lnTo>
                  <a:pt x="256209" y="92582"/>
                </a:lnTo>
                <a:lnTo>
                  <a:pt x="240741" y="58724"/>
                </a:lnTo>
                <a:lnTo>
                  <a:pt x="216369" y="30581"/>
                </a:lnTo>
                <a:lnTo>
                  <a:pt x="185051" y="10464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1" name="object 541"/>
          <p:cNvSpPr/>
          <p:nvPr/>
        </p:nvSpPr>
        <p:spPr>
          <a:xfrm>
            <a:off x="7948786" y="6594671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261491" y="0"/>
                </a:moveTo>
                <a:lnTo>
                  <a:pt x="254431" y="42507"/>
                </a:lnTo>
                <a:lnTo>
                  <a:pt x="234819" y="79179"/>
                </a:lnTo>
                <a:lnTo>
                  <a:pt x="205005" y="107659"/>
                </a:lnTo>
                <a:lnTo>
                  <a:pt x="167343" y="125592"/>
                </a:lnTo>
                <a:lnTo>
                  <a:pt x="139035" y="130525"/>
                </a:lnTo>
                <a:lnTo>
                  <a:pt x="123281" y="129811"/>
                </a:lnTo>
                <a:lnTo>
                  <a:pt x="80163" y="119106"/>
                </a:lnTo>
                <a:lnTo>
                  <a:pt x="44609" y="97232"/>
                </a:lnTo>
                <a:lnTo>
                  <a:pt x="18358" y="66337"/>
                </a:lnTo>
                <a:lnTo>
                  <a:pt x="3147" y="28569"/>
                </a:lnTo>
                <a:lnTo>
                  <a:pt x="831" y="14824"/>
                </a:lnTo>
                <a:lnTo>
                  <a:pt x="0" y="63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2" name="object 542"/>
          <p:cNvSpPr/>
          <p:nvPr/>
        </p:nvSpPr>
        <p:spPr>
          <a:xfrm>
            <a:off x="7948781" y="6464181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0" y="130489"/>
                </a:moveTo>
                <a:lnTo>
                  <a:pt x="7062" y="87980"/>
                </a:lnTo>
                <a:lnTo>
                  <a:pt x="26679" y="51315"/>
                </a:lnTo>
                <a:lnTo>
                  <a:pt x="56500" y="22845"/>
                </a:lnTo>
                <a:lnTo>
                  <a:pt x="94171" y="4925"/>
                </a:lnTo>
                <a:lnTo>
                  <a:pt x="122485" y="0"/>
                </a:lnTo>
                <a:lnTo>
                  <a:pt x="138237" y="715"/>
                </a:lnTo>
                <a:lnTo>
                  <a:pt x="181353" y="11419"/>
                </a:lnTo>
                <a:lnTo>
                  <a:pt x="216905" y="33294"/>
                </a:lnTo>
                <a:lnTo>
                  <a:pt x="243152" y="64192"/>
                </a:lnTo>
                <a:lnTo>
                  <a:pt x="258353" y="101967"/>
                </a:lnTo>
                <a:lnTo>
                  <a:pt x="260665" y="115716"/>
                </a:lnTo>
                <a:lnTo>
                  <a:pt x="261491" y="129911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3" name="object 543"/>
          <p:cNvSpPr/>
          <p:nvPr/>
        </p:nvSpPr>
        <p:spPr>
          <a:xfrm>
            <a:off x="8067762" y="658291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60"/>
                </a:moveTo>
                <a:lnTo>
                  <a:pt x="23533" y="5270"/>
                </a:lnTo>
                <a:lnTo>
                  <a:pt x="18249" y="0"/>
                </a:lnTo>
                <a:lnTo>
                  <a:pt x="11772" y="0"/>
                </a:lnTo>
                <a:lnTo>
                  <a:pt x="5283" y="0"/>
                </a:lnTo>
                <a:lnTo>
                  <a:pt x="0" y="5270"/>
                </a:lnTo>
                <a:lnTo>
                  <a:pt x="0" y="11760"/>
                </a:lnTo>
                <a:lnTo>
                  <a:pt x="0" y="18275"/>
                </a:lnTo>
                <a:lnTo>
                  <a:pt x="5283" y="23520"/>
                </a:lnTo>
                <a:lnTo>
                  <a:pt x="11772" y="23520"/>
                </a:lnTo>
                <a:lnTo>
                  <a:pt x="18249" y="23520"/>
                </a:lnTo>
                <a:lnTo>
                  <a:pt x="23533" y="18275"/>
                </a:lnTo>
                <a:lnTo>
                  <a:pt x="23533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4" name="object 544"/>
          <p:cNvSpPr/>
          <p:nvPr/>
        </p:nvSpPr>
        <p:spPr>
          <a:xfrm>
            <a:off x="8136181" y="6380227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402" y="0"/>
                </a:moveTo>
                <a:lnTo>
                  <a:pt x="112166" y="0"/>
                </a:lnTo>
                <a:lnTo>
                  <a:pt x="76466" y="10502"/>
                </a:lnTo>
                <a:lnTo>
                  <a:pt x="45148" y="30619"/>
                </a:lnTo>
                <a:lnTo>
                  <a:pt x="20751" y="58762"/>
                </a:lnTo>
                <a:lnTo>
                  <a:pt x="5308" y="92621"/>
                </a:lnTo>
                <a:lnTo>
                  <a:pt x="0" y="129451"/>
                </a:lnTo>
                <a:lnTo>
                  <a:pt x="5308" y="166281"/>
                </a:lnTo>
                <a:lnTo>
                  <a:pt x="20751" y="200139"/>
                </a:lnTo>
                <a:lnTo>
                  <a:pt x="45148" y="228282"/>
                </a:lnTo>
                <a:lnTo>
                  <a:pt x="76466" y="248399"/>
                </a:lnTo>
                <a:lnTo>
                  <a:pt x="112166" y="258902"/>
                </a:lnTo>
                <a:lnTo>
                  <a:pt x="149402" y="258902"/>
                </a:lnTo>
                <a:lnTo>
                  <a:pt x="216407" y="228282"/>
                </a:lnTo>
                <a:lnTo>
                  <a:pt x="256247" y="166281"/>
                </a:lnTo>
                <a:lnTo>
                  <a:pt x="261531" y="129451"/>
                </a:lnTo>
                <a:lnTo>
                  <a:pt x="256247" y="92621"/>
                </a:lnTo>
                <a:lnTo>
                  <a:pt x="240779" y="58762"/>
                </a:lnTo>
                <a:lnTo>
                  <a:pt x="216407" y="30619"/>
                </a:lnTo>
                <a:lnTo>
                  <a:pt x="185089" y="10502"/>
                </a:lnTo>
                <a:lnTo>
                  <a:pt x="149402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5" name="object 545"/>
          <p:cNvSpPr/>
          <p:nvPr/>
        </p:nvSpPr>
        <p:spPr>
          <a:xfrm>
            <a:off x="8136182" y="6509678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261529" y="0"/>
                </a:moveTo>
                <a:lnTo>
                  <a:pt x="254467" y="42509"/>
                </a:lnTo>
                <a:lnTo>
                  <a:pt x="234849" y="79174"/>
                </a:lnTo>
                <a:lnTo>
                  <a:pt x="205029" y="107644"/>
                </a:lnTo>
                <a:lnTo>
                  <a:pt x="167357" y="125564"/>
                </a:lnTo>
                <a:lnTo>
                  <a:pt x="139044" y="130489"/>
                </a:lnTo>
                <a:lnTo>
                  <a:pt x="123293" y="129775"/>
                </a:lnTo>
                <a:lnTo>
                  <a:pt x="80176" y="119073"/>
                </a:lnTo>
                <a:lnTo>
                  <a:pt x="44617" y="97204"/>
                </a:lnTo>
                <a:lnTo>
                  <a:pt x="18359" y="66314"/>
                </a:lnTo>
                <a:lnTo>
                  <a:pt x="3145" y="28547"/>
                </a:lnTo>
                <a:lnTo>
                  <a:pt x="829" y="14801"/>
                </a:lnTo>
                <a:lnTo>
                  <a:pt x="0" y="609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6" name="object 546"/>
          <p:cNvSpPr/>
          <p:nvPr/>
        </p:nvSpPr>
        <p:spPr>
          <a:xfrm>
            <a:off x="8136181" y="6379190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0" y="130488"/>
                </a:moveTo>
                <a:lnTo>
                  <a:pt x="7064" y="87984"/>
                </a:lnTo>
                <a:lnTo>
                  <a:pt x="26686" y="51323"/>
                </a:lnTo>
                <a:lnTo>
                  <a:pt x="56511" y="22854"/>
                </a:lnTo>
                <a:lnTo>
                  <a:pt x="94183" y="4930"/>
                </a:lnTo>
                <a:lnTo>
                  <a:pt x="122493" y="0"/>
                </a:lnTo>
                <a:lnTo>
                  <a:pt x="138249" y="714"/>
                </a:lnTo>
                <a:lnTo>
                  <a:pt x="181373" y="11416"/>
                </a:lnTo>
                <a:lnTo>
                  <a:pt x="216930" y="33285"/>
                </a:lnTo>
                <a:lnTo>
                  <a:pt x="243181" y="64176"/>
                </a:lnTo>
                <a:lnTo>
                  <a:pt x="258387" y="101944"/>
                </a:lnTo>
                <a:lnTo>
                  <a:pt x="260700" y="115690"/>
                </a:lnTo>
                <a:lnTo>
                  <a:pt x="261529" y="12988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7" name="object 547"/>
          <p:cNvSpPr/>
          <p:nvPr/>
        </p:nvSpPr>
        <p:spPr>
          <a:xfrm>
            <a:off x="8255195" y="649791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60"/>
                </a:moveTo>
                <a:lnTo>
                  <a:pt x="23533" y="5270"/>
                </a:lnTo>
                <a:lnTo>
                  <a:pt x="18249" y="0"/>
                </a:lnTo>
                <a:lnTo>
                  <a:pt x="11772" y="0"/>
                </a:lnTo>
                <a:lnTo>
                  <a:pt x="5245" y="0"/>
                </a:lnTo>
                <a:lnTo>
                  <a:pt x="0" y="5270"/>
                </a:lnTo>
                <a:lnTo>
                  <a:pt x="0" y="11760"/>
                </a:lnTo>
                <a:lnTo>
                  <a:pt x="0" y="18275"/>
                </a:lnTo>
                <a:lnTo>
                  <a:pt x="5245" y="23520"/>
                </a:lnTo>
                <a:lnTo>
                  <a:pt x="11772" y="23520"/>
                </a:lnTo>
                <a:lnTo>
                  <a:pt x="18249" y="23520"/>
                </a:lnTo>
                <a:lnTo>
                  <a:pt x="23533" y="18275"/>
                </a:lnTo>
                <a:lnTo>
                  <a:pt x="23533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8" name="object 548"/>
          <p:cNvSpPr/>
          <p:nvPr/>
        </p:nvSpPr>
        <p:spPr>
          <a:xfrm>
            <a:off x="7884109" y="6827759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66" y="0"/>
                </a:lnTo>
                <a:lnTo>
                  <a:pt x="76441" y="10464"/>
                </a:lnTo>
                <a:lnTo>
                  <a:pt x="45123" y="30581"/>
                </a:lnTo>
                <a:lnTo>
                  <a:pt x="20751" y="58724"/>
                </a:lnTo>
                <a:lnTo>
                  <a:pt x="5308" y="92582"/>
                </a:lnTo>
                <a:lnTo>
                  <a:pt x="0" y="129412"/>
                </a:lnTo>
                <a:lnTo>
                  <a:pt x="5308" y="166281"/>
                </a:lnTo>
                <a:lnTo>
                  <a:pt x="20751" y="200139"/>
                </a:lnTo>
                <a:lnTo>
                  <a:pt x="45123" y="228244"/>
                </a:lnTo>
                <a:lnTo>
                  <a:pt x="76441" y="248361"/>
                </a:lnTo>
                <a:lnTo>
                  <a:pt x="112166" y="258864"/>
                </a:lnTo>
                <a:lnTo>
                  <a:pt x="149364" y="258864"/>
                </a:lnTo>
                <a:lnTo>
                  <a:pt x="216407" y="228244"/>
                </a:lnTo>
                <a:lnTo>
                  <a:pt x="256222" y="166281"/>
                </a:lnTo>
                <a:lnTo>
                  <a:pt x="261531" y="129412"/>
                </a:lnTo>
                <a:lnTo>
                  <a:pt x="256222" y="92582"/>
                </a:lnTo>
                <a:lnTo>
                  <a:pt x="240779" y="58724"/>
                </a:lnTo>
                <a:lnTo>
                  <a:pt x="216407" y="30581"/>
                </a:lnTo>
                <a:lnTo>
                  <a:pt x="185089" y="10464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9" name="object 549"/>
          <p:cNvSpPr/>
          <p:nvPr/>
        </p:nvSpPr>
        <p:spPr>
          <a:xfrm>
            <a:off x="7884111" y="6957173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261529" y="0"/>
                </a:moveTo>
                <a:lnTo>
                  <a:pt x="254465" y="42507"/>
                </a:lnTo>
                <a:lnTo>
                  <a:pt x="234845" y="79179"/>
                </a:lnTo>
                <a:lnTo>
                  <a:pt x="205027" y="107659"/>
                </a:lnTo>
                <a:lnTo>
                  <a:pt x="167367" y="125592"/>
                </a:lnTo>
                <a:lnTo>
                  <a:pt x="139069" y="130525"/>
                </a:lnTo>
                <a:lnTo>
                  <a:pt x="123318" y="129811"/>
                </a:lnTo>
                <a:lnTo>
                  <a:pt x="80199" y="119109"/>
                </a:lnTo>
                <a:lnTo>
                  <a:pt x="44638" y="97240"/>
                </a:lnTo>
                <a:lnTo>
                  <a:pt x="18376" y="66352"/>
                </a:lnTo>
                <a:lnTo>
                  <a:pt x="3154" y="28592"/>
                </a:lnTo>
                <a:lnTo>
                  <a:pt x="835" y="14849"/>
                </a:lnTo>
                <a:lnTo>
                  <a:pt x="0" y="661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0" name="object 550"/>
          <p:cNvSpPr/>
          <p:nvPr/>
        </p:nvSpPr>
        <p:spPr>
          <a:xfrm>
            <a:off x="7884109" y="6826684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0" y="130487"/>
                </a:moveTo>
                <a:lnTo>
                  <a:pt x="7064" y="87999"/>
                </a:lnTo>
                <a:lnTo>
                  <a:pt x="26686" y="51339"/>
                </a:lnTo>
                <a:lnTo>
                  <a:pt x="56511" y="22864"/>
                </a:lnTo>
                <a:lnTo>
                  <a:pt x="94183" y="4932"/>
                </a:lnTo>
                <a:lnTo>
                  <a:pt x="122493" y="0"/>
                </a:lnTo>
                <a:lnTo>
                  <a:pt x="138242" y="715"/>
                </a:lnTo>
                <a:lnTo>
                  <a:pt x="181357" y="11421"/>
                </a:lnTo>
                <a:lnTo>
                  <a:pt x="216915" y="33298"/>
                </a:lnTo>
                <a:lnTo>
                  <a:pt x="243172" y="64193"/>
                </a:lnTo>
                <a:lnTo>
                  <a:pt x="258385" y="101955"/>
                </a:lnTo>
                <a:lnTo>
                  <a:pt x="260700" y="115697"/>
                </a:lnTo>
                <a:lnTo>
                  <a:pt x="261529" y="12988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1" name="object 551"/>
          <p:cNvSpPr/>
          <p:nvPr/>
        </p:nvSpPr>
        <p:spPr>
          <a:xfrm>
            <a:off x="8003096" y="6945412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58" y="11760"/>
                </a:moveTo>
                <a:lnTo>
                  <a:pt x="23558" y="5270"/>
                </a:lnTo>
                <a:lnTo>
                  <a:pt x="18275" y="0"/>
                </a:lnTo>
                <a:lnTo>
                  <a:pt x="11798" y="0"/>
                </a:lnTo>
                <a:lnTo>
                  <a:pt x="5270" y="0"/>
                </a:lnTo>
                <a:lnTo>
                  <a:pt x="0" y="5270"/>
                </a:lnTo>
                <a:lnTo>
                  <a:pt x="0" y="11760"/>
                </a:lnTo>
                <a:lnTo>
                  <a:pt x="0" y="18275"/>
                </a:lnTo>
                <a:lnTo>
                  <a:pt x="5270" y="23520"/>
                </a:lnTo>
                <a:lnTo>
                  <a:pt x="11798" y="23520"/>
                </a:lnTo>
                <a:lnTo>
                  <a:pt x="18275" y="23520"/>
                </a:lnTo>
                <a:lnTo>
                  <a:pt x="23558" y="18275"/>
                </a:lnTo>
                <a:lnTo>
                  <a:pt x="23558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2" name="object 552"/>
          <p:cNvSpPr/>
          <p:nvPr/>
        </p:nvSpPr>
        <p:spPr>
          <a:xfrm>
            <a:off x="8465292" y="6564753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28" y="0"/>
                </a:lnTo>
                <a:lnTo>
                  <a:pt x="76441" y="10502"/>
                </a:lnTo>
                <a:lnTo>
                  <a:pt x="45123" y="30619"/>
                </a:lnTo>
                <a:lnTo>
                  <a:pt x="20751" y="58762"/>
                </a:lnTo>
                <a:lnTo>
                  <a:pt x="5283" y="92621"/>
                </a:lnTo>
                <a:lnTo>
                  <a:pt x="0" y="129451"/>
                </a:lnTo>
                <a:lnTo>
                  <a:pt x="5283" y="166281"/>
                </a:lnTo>
                <a:lnTo>
                  <a:pt x="20751" y="200139"/>
                </a:lnTo>
                <a:lnTo>
                  <a:pt x="45123" y="228282"/>
                </a:lnTo>
                <a:lnTo>
                  <a:pt x="76441" y="248399"/>
                </a:lnTo>
                <a:lnTo>
                  <a:pt x="112128" y="258902"/>
                </a:lnTo>
                <a:lnTo>
                  <a:pt x="149364" y="258902"/>
                </a:lnTo>
                <a:lnTo>
                  <a:pt x="216382" y="228282"/>
                </a:lnTo>
                <a:lnTo>
                  <a:pt x="256222" y="166281"/>
                </a:lnTo>
                <a:lnTo>
                  <a:pt x="261531" y="129451"/>
                </a:lnTo>
                <a:lnTo>
                  <a:pt x="256222" y="92621"/>
                </a:lnTo>
                <a:lnTo>
                  <a:pt x="240779" y="58762"/>
                </a:lnTo>
                <a:lnTo>
                  <a:pt x="216382" y="30619"/>
                </a:lnTo>
                <a:lnTo>
                  <a:pt x="185064" y="10502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3" name="object 553"/>
          <p:cNvSpPr/>
          <p:nvPr/>
        </p:nvSpPr>
        <p:spPr>
          <a:xfrm>
            <a:off x="8465294" y="6694204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261529" y="0"/>
                </a:moveTo>
                <a:lnTo>
                  <a:pt x="254465" y="42503"/>
                </a:lnTo>
                <a:lnTo>
                  <a:pt x="234843" y="79164"/>
                </a:lnTo>
                <a:lnTo>
                  <a:pt x="205018" y="107633"/>
                </a:lnTo>
                <a:lnTo>
                  <a:pt x="167346" y="125557"/>
                </a:lnTo>
                <a:lnTo>
                  <a:pt x="139036" y="130488"/>
                </a:lnTo>
                <a:lnTo>
                  <a:pt x="123280" y="129773"/>
                </a:lnTo>
                <a:lnTo>
                  <a:pt x="80155" y="119072"/>
                </a:lnTo>
                <a:lnTo>
                  <a:pt x="44599" y="97202"/>
                </a:lnTo>
                <a:lnTo>
                  <a:pt x="18348" y="66311"/>
                </a:lnTo>
                <a:lnTo>
                  <a:pt x="3142" y="28543"/>
                </a:lnTo>
                <a:lnTo>
                  <a:pt x="828" y="14797"/>
                </a:lnTo>
                <a:lnTo>
                  <a:pt x="0" y="60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4" name="object 554"/>
          <p:cNvSpPr/>
          <p:nvPr/>
        </p:nvSpPr>
        <p:spPr>
          <a:xfrm>
            <a:off x="8465292" y="6563678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0" y="130525"/>
                </a:moveTo>
                <a:lnTo>
                  <a:pt x="7060" y="88018"/>
                </a:lnTo>
                <a:lnTo>
                  <a:pt x="26672" y="51346"/>
                </a:lnTo>
                <a:lnTo>
                  <a:pt x="56485" y="22866"/>
                </a:lnTo>
                <a:lnTo>
                  <a:pt x="94148" y="4933"/>
                </a:lnTo>
                <a:lnTo>
                  <a:pt x="122455" y="0"/>
                </a:lnTo>
                <a:lnTo>
                  <a:pt x="138207" y="714"/>
                </a:lnTo>
                <a:lnTo>
                  <a:pt x="181327" y="11416"/>
                </a:lnTo>
                <a:lnTo>
                  <a:pt x="216888" y="33284"/>
                </a:lnTo>
                <a:lnTo>
                  <a:pt x="243151" y="64171"/>
                </a:lnTo>
                <a:lnTo>
                  <a:pt x="258374" y="101930"/>
                </a:lnTo>
                <a:lnTo>
                  <a:pt x="260694" y="115673"/>
                </a:lnTo>
                <a:lnTo>
                  <a:pt x="261529" y="1298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5" name="object 555"/>
          <p:cNvSpPr/>
          <p:nvPr/>
        </p:nvSpPr>
        <p:spPr>
          <a:xfrm>
            <a:off x="8584272" y="6682444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60"/>
                </a:moveTo>
                <a:lnTo>
                  <a:pt x="23533" y="5245"/>
                </a:lnTo>
                <a:lnTo>
                  <a:pt x="18287" y="0"/>
                </a:lnTo>
                <a:lnTo>
                  <a:pt x="11772" y="0"/>
                </a:lnTo>
                <a:lnTo>
                  <a:pt x="5283" y="0"/>
                </a:lnTo>
                <a:lnTo>
                  <a:pt x="0" y="5245"/>
                </a:lnTo>
                <a:lnTo>
                  <a:pt x="0" y="11760"/>
                </a:lnTo>
                <a:lnTo>
                  <a:pt x="0" y="18249"/>
                </a:lnTo>
                <a:lnTo>
                  <a:pt x="5283" y="23520"/>
                </a:lnTo>
                <a:lnTo>
                  <a:pt x="11772" y="23520"/>
                </a:lnTo>
                <a:lnTo>
                  <a:pt x="18287" y="23520"/>
                </a:lnTo>
                <a:lnTo>
                  <a:pt x="23533" y="18249"/>
                </a:lnTo>
                <a:lnTo>
                  <a:pt x="23533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6" name="object 556"/>
          <p:cNvSpPr/>
          <p:nvPr/>
        </p:nvSpPr>
        <p:spPr>
          <a:xfrm>
            <a:off x="7963287" y="7066024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402" y="0"/>
                </a:moveTo>
                <a:lnTo>
                  <a:pt x="112166" y="0"/>
                </a:lnTo>
                <a:lnTo>
                  <a:pt x="76441" y="10502"/>
                </a:lnTo>
                <a:lnTo>
                  <a:pt x="45148" y="30619"/>
                </a:lnTo>
                <a:lnTo>
                  <a:pt x="20751" y="58724"/>
                </a:lnTo>
                <a:lnTo>
                  <a:pt x="5308" y="92582"/>
                </a:lnTo>
                <a:lnTo>
                  <a:pt x="0" y="129451"/>
                </a:lnTo>
                <a:lnTo>
                  <a:pt x="5308" y="166281"/>
                </a:lnTo>
                <a:lnTo>
                  <a:pt x="20751" y="200139"/>
                </a:lnTo>
                <a:lnTo>
                  <a:pt x="45148" y="228244"/>
                </a:lnTo>
                <a:lnTo>
                  <a:pt x="76441" y="248399"/>
                </a:lnTo>
                <a:lnTo>
                  <a:pt x="112166" y="258864"/>
                </a:lnTo>
                <a:lnTo>
                  <a:pt x="149402" y="258864"/>
                </a:lnTo>
                <a:lnTo>
                  <a:pt x="216407" y="228244"/>
                </a:lnTo>
                <a:lnTo>
                  <a:pt x="256247" y="166281"/>
                </a:lnTo>
                <a:lnTo>
                  <a:pt x="261531" y="129451"/>
                </a:lnTo>
                <a:lnTo>
                  <a:pt x="256247" y="92582"/>
                </a:lnTo>
                <a:lnTo>
                  <a:pt x="240779" y="58724"/>
                </a:lnTo>
                <a:lnTo>
                  <a:pt x="216407" y="30619"/>
                </a:lnTo>
                <a:lnTo>
                  <a:pt x="185089" y="10502"/>
                </a:lnTo>
                <a:lnTo>
                  <a:pt x="149402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7" name="object 557"/>
          <p:cNvSpPr/>
          <p:nvPr/>
        </p:nvSpPr>
        <p:spPr>
          <a:xfrm>
            <a:off x="7963288" y="7195475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261529" y="0"/>
                </a:moveTo>
                <a:lnTo>
                  <a:pt x="254463" y="42494"/>
                </a:lnTo>
                <a:lnTo>
                  <a:pt x="234838" y="79158"/>
                </a:lnTo>
                <a:lnTo>
                  <a:pt x="205012" y="107633"/>
                </a:lnTo>
                <a:lnTo>
                  <a:pt x="167344" y="125561"/>
                </a:lnTo>
                <a:lnTo>
                  <a:pt x="139039" y="130489"/>
                </a:lnTo>
                <a:lnTo>
                  <a:pt x="123290" y="129774"/>
                </a:lnTo>
                <a:lnTo>
                  <a:pt x="80174" y="119066"/>
                </a:lnTo>
                <a:lnTo>
                  <a:pt x="44615" y="97190"/>
                </a:lnTo>
                <a:lnTo>
                  <a:pt x="18357" y="66295"/>
                </a:lnTo>
                <a:lnTo>
                  <a:pt x="3144" y="28533"/>
                </a:lnTo>
                <a:lnTo>
                  <a:pt x="829" y="14792"/>
                </a:lnTo>
                <a:lnTo>
                  <a:pt x="0" y="606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8" name="object 558"/>
          <p:cNvSpPr/>
          <p:nvPr/>
        </p:nvSpPr>
        <p:spPr>
          <a:xfrm>
            <a:off x="7963287" y="7064951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0" y="130524"/>
                </a:moveTo>
                <a:lnTo>
                  <a:pt x="7062" y="88022"/>
                </a:lnTo>
                <a:lnTo>
                  <a:pt x="26679" y="51354"/>
                </a:lnTo>
                <a:lnTo>
                  <a:pt x="56496" y="22875"/>
                </a:lnTo>
                <a:lnTo>
                  <a:pt x="94159" y="4938"/>
                </a:lnTo>
                <a:lnTo>
                  <a:pt x="122463" y="0"/>
                </a:lnTo>
                <a:lnTo>
                  <a:pt x="138214" y="714"/>
                </a:lnTo>
                <a:lnTo>
                  <a:pt x="181331" y="11415"/>
                </a:lnTo>
                <a:lnTo>
                  <a:pt x="216891" y="33284"/>
                </a:lnTo>
                <a:lnTo>
                  <a:pt x="243153" y="64172"/>
                </a:lnTo>
                <a:lnTo>
                  <a:pt x="258374" y="101933"/>
                </a:lnTo>
                <a:lnTo>
                  <a:pt x="260694" y="115675"/>
                </a:lnTo>
                <a:lnTo>
                  <a:pt x="261529" y="12986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9" name="object 559"/>
          <p:cNvSpPr/>
          <p:nvPr/>
        </p:nvSpPr>
        <p:spPr>
          <a:xfrm>
            <a:off x="8082300" y="7183715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60"/>
                </a:moveTo>
                <a:lnTo>
                  <a:pt x="23533" y="5245"/>
                </a:lnTo>
                <a:lnTo>
                  <a:pt x="18249" y="0"/>
                </a:lnTo>
                <a:lnTo>
                  <a:pt x="11772" y="0"/>
                </a:lnTo>
                <a:lnTo>
                  <a:pt x="5245" y="0"/>
                </a:lnTo>
                <a:lnTo>
                  <a:pt x="0" y="5245"/>
                </a:lnTo>
                <a:lnTo>
                  <a:pt x="0" y="11760"/>
                </a:lnTo>
                <a:lnTo>
                  <a:pt x="0" y="18249"/>
                </a:lnTo>
                <a:lnTo>
                  <a:pt x="5245" y="23520"/>
                </a:lnTo>
                <a:lnTo>
                  <a:pt x="11772" y="23520"/>
                </a:lnTo>
                <a:lnTo>
                  <a:pt x="18249" y="23520"/>
                </a:lnTo>
                <a:lnTo>
                  <a:pt x="23533" y="18249"/>
                </a:lnTo>
                <a:lnTo>
                  <a:pt x="23533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0" name="object 560"/>
          <p:cNvSpPr/>
          <p:nvPr/>
        </p:nvSpPr>
        <p:spPr>
          <a:xfrm>
            <a:off x="8911355" y="6323576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28" y="0"/>
                </a:lnTo>
                <a:lnTo>
                  <a:pt x="76428" y="10502"/>
                </a:lnTo>
                <a:lnTo>
                  <a:pt x="45110" y="30619"/>
                </a:lnTo>
                <a:lnTo>
                  <a:pt x="20751" y="58724"/>
                </a:lnTo>
                <a:lnTo>
                  <a:pt x="5270" y="92582"/>
                </a:lnTo>
                <a:lnTo>
                  <a:pt x="0" y="129451"/>
                </a:lnTo>
                <a:lnTo>
                  <a:pt x="5270" y="166281"/>
                </a:lnTo>
                <a:lnTo>
                  <a:pt x="20751" y="200139"/>
                </a:lnTo>
                <a:lnTo>
                  <a:pt x="45110" y="228244"/>
                </a:lnTo>
                <a:lnTo>
                  <a:pt x="76428" y="248399"/>
                </a:lnTo>
                <a:lnTo>
                  <a:pt x="112128" y="258864"/>
                </a:lnTo>
                <a:lnTo>
                  <a:pt x="149364" y="258864"/>
                </a:lnTo>
                <a:lnTo>
                  <a:pt x="216369" y="228244"/>
                </a:lnTo>
                <a:lnTo>
                  <a:pt x="256209" y="166281"/>
                </a:lnTo>
                <a:lnTo>
                  <a:pt x="261493" y="129451"/>
                </a:lnTo>
                <a:lnTo>
                  <a:pt x="256209" y="92582"/>
                </a:lnTo>
                <a:lnTo>
                  <a:pt x="240741" y="58724"/>
                </a:lnTo>
                <a:lnTo>
                  <a:pt x="216369" y="30619"/>
                </a:lnTo>
                <a:lnTo>
                  <a:pt x="185051" y="10502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1" name="object 561"/>
          <p:cNvSpPr/>
          <p:nvPr/>
        </p:nvSpPr>
        <p:spPr>
          <a:xfrm>
            <a:off x="8911356" y="6453027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261491" y="0"/>
                </a:moveTo>
                <a:lnTo>
                  <a:pt x="254429" y="42494"/>
                </a:lnTo>
                <a:lnTo>
                  <a:pt x="234811" y="79158"/>
                </a:lnTo>
                <a:lnTo>
                  <a:pt x="204991" y="107633"/>
                </a:lnTo>
                <a:lnTo>
                  <a:pt x="167319" y="125561"/>
                </a:lnTo>
                <a:lnTo>
                  <a:pt x="139006" y="130489"/>
                </a:lnTo>
                <a:lnTo>
                  <a:pt x="123253" y="129774"/>
                </a:lnTo>
                <a:lnTo>
                  <a:pt x="80137" y="119064"/>
                </a:lnTo>
                <a:lnTo>
                  <a:pt x="44585" y="97182"/>
                </a:lnTo>
                <a:lnTo>
                  <a:pt x="18339" y="66280"/>
                </a:lnTo>
                <a:lnTo>
                  <a:pt x="3137" y="28510"/>
                </a:lnTo>
                <a:lnTo>
                  <a:pt x="826" y="14766"/>
                </a:lnTo>
                <a:lnTo>
                  <a:pt x="0" y="57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2" name="object 562"/>
          <p:cNvSpPr/>
          <p:nvPr/>
        </p:nvSpPr>
        <p:spPr>
          <a:xfrm>
            <a:off x="8911351" y="6322501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25"/>
                </a:moveTo>
                <a:lnTo>
                  <a:pt x="7060" y="88018"/>
                </a:lnTo>
                <a:lnTo>
                  <a:pt x="26672" y="51346"/>
                </a:lnTo>
                <a:lnTo>
                  <a:pt x="56485" y="22866"/>
                </a:lnTo>
                <a:lnTo>
                  <a:pt x="94148" y="4933"/>
                </a:lnTo>
                <a:lnTo>
                  <a:pt x="122455" y="0"/>
                </a:lnTo>
                <a:lnTo>
                  <a:pt x="138209" y="714"/>
                </a:lnTo>
                <a:lnTo>
                  <a:pt x="181328" y="11419"/>
                </a:lnTo>
                <a:lnTo>
                  <a:pt x="216882" y="33293"/>
                </a:lnTo>
                <a:lnTo>
                  <a:pt x="243133" y="64188"/>
                </a:lnTo>
                <a:lnTo>
                  <a:pt x="258343" y="101956"/>
                </a:lnTo>
                <a:lnTo>
                  <a:pt x="260659" y="115701"/>
                </a:lnTo>
                <a:lnTo>
                  <a:pt x="261491" y="12989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3" name="object 563"/>
          <p:cNvSpPr/>
          <p:nvPr/>
        </p:nvSpPr>
        <p:spPr>
          <a:xfrm>
            <a:off x="9030330" y="6441267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60"/>
                </a:moveTo>
                <a:lnTo>
                  <a:pt x="23533" y="5245"/>
                </a:lnTo>
                <a:lnTo>
                  <a:pt x="18249" y="0"/>
                </a:lnTo>
                <a:lnTo>
                  <a:pt x="11772" y="0"/>
                </a:lnTo>
                <a:lnTo>
                  <a:pt x="5245" y="0"/>
                </a:lnTo>
                <a:lnTo>
                  <a:pt x="0" y="5245"/>
                </a:lnTo>
                <a:lnTo>
                  <a:pt x="0" y="11760"/>
                </a:lnTo>
                <a:lnTo>
                  <a:pt x="0" y="18249"/>
                </a:lnTo>
                <a:lnTo>
                  <a:pt x="5245" y="23520"/>
                </a:lnTo>
                <a:lnTo>
                  <a:pt x="11772" y="23520"/>
                </a:lnTo>
                <a:lnTo>
                  <a:pt x="18249" y="23520"/>
                </a:lnTo>
                <a:lnTo>
                  <a:pt x="23533" y="18249"/>
                </a:lnTo>
                <a:lnTo>
                  <a:pt x="23533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4" name="object 564"/>
          <p:cNvSpPr/>
          <p:nvPr/>
        </p:nvSpPr>
        <p:spPr>
          <a:xfrm>
            <a:off x="9220809" y="6176120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66" y="0"/>
                </a:lnTo>
                <a:lnTo>
                  <a:pt x="76441" y="10464"/>
                </a:lnTo>
                <a:lnTo>
                  <a:pt x="45123" y="30581"/>
                </a:lnTo>
                <a:lnTo>
                  <a:pt x="20751" y="58724"/>
                </a:lnTo>
                <a:lnTo>
                  <a:pt x="5283" y="92582"/>
                </a:lnTo>
                <a:lnTo>
                  <a:pt x="0" y="129412"/>
                </a:lnTo>
                <a:lnTo>
                  <a:pt x="5283" y="166281"/>
                </a:lnTo>
                <a:lnTo>
                  <a:pt x="20751" y="200139"/>
                </a:lnTo>
                <a:lnTo>
                  <a:pt x="45123" y="228244"/>
                </a:lnTo>
                <a:lnTo>
                  <a:pt x="76441" y="248361"/>
                </a:lnTo>
                <a:lnTo>
                  <a:pt x="112166" y="258864"/>
                </a:lnTo>
                <a:lnTo>
                  <a:pt x="149364" y="258864"/>
                </a:lnTo>
                <a:lnTo>
                  <a:pt x="216407" y="228244"/>
                </a:lnTo>
                <a:lnTo>
                  <a:pt x="256222" y="166281"/>
                </a:lnTo>
                <a:lnTo>
                  <a:pt x="261531" y="129412"/>
                </a:lnTo>
                <a:lnTo>
                  <a:pt x="256222" y="92582"/>
                </a:lnTo>
                <a:lnTo>
                  <a:pt x="240779" y="58724"/>
                </a:lnTo>
                <a:lnTo>
                  <a:pt x="216407" y="30581"/>
                </a:lnTo>
                <a:lnTo>
                  <a:pt x="185089" y="10464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5" name="object 565"/>
          <p:cNvSpPr/>
          <p:nvPr/>
        </p:nvSpPr>
        <p:spPr>
          <a:xfrm>
            <a:off x="9220811" y="6305533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7" y="42501"/>
                </a:lnTo>
                <a:lnTo>
                  <a:pt x="234850" y="79169"/>
                </a:lnTo>
                <a:lnTo>
                  <a:pt x="205033" y="107649"/>
                </a:lnTo>
                <a:lnTo>
                  <a:pt x="167370" y="125586"/>
                </a:lnTo>
                <a:lnTo>
                  <a:pt x="139065" y="130524"/>
                </a:lnTo>
                <a:lnTo>
                  <a:pt x="123314" y="129809"/>
                </a:lnTo>
                <a:lnTo>
                  <a:pt x="80197" y="119108"/>
                </a:lnTo>
                <a:lnTo>
                  <a:pt x="44637" y="97239"/>
                </a:lnTo>
                <a:lnTo>
                  <a:pt x="18376" y="66351"/>
                </a:lnTo>
                <a:lnTo>
                  <a:pt x="3154" y="28590"/>
                </a:lnTo>
                <a:lnTo>
                  <a:pt x="834" y="14848"/>
                </a:lnTo>
                <a:lnTo>
                  <a:pt x="0" y="6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6" name="object 566"/>
          <p:cNvSpPr/>
          <p:nvPr/>
        </p:nvSpPr>
        <p:spPr>
          <a:xfrm>
            <a:off x="9220809" y="6175043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489"/>
                </a:moveTo>
                <a:lnTo>
                  <a:pt x="7065" y="87980"/>
                </a:lnTo>
                <a:lnTo>
                  <a:pt x="26691" y="51315"/>
                </a:lnTo>
                <a:lnTo>
                  <a:pt x="56517" y="22845"/>
                </a:lnTo>
                <a:lnTo>
                  <a:pt x="94185" y="4925"/>
                </a:lnTo>
                <a:lnTo>
                  <a:pt x="122489" y="0"/>
                </a:lnTo>
                <a:lnTo>
                  <a:pt x="138239" y="714"/>
                </a:lnTo>
                <a:lnTo>
                  <a:pt x="181355" y="11416"/>
                </a:lnTo>
                <a:lnTo>
                  <a:pt x="216914" y="33286"/>
                </a:lnTo>
                <a:lnTo>
                  <a:pt x="243171" y="64177"/>
                </a:lnTo>
                <a:lnTo>
                  <a:pt x="258384" y="101944"/>
                </a:lnTo>
                <a:lnTo>
                  <a:pt x="260700" y="115691"/>
                </a:lnTo>
                <a:lnTo>
                  <a:pt x="261529" y="12988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7" name="object 567"/>
          <p:cNvSpPr/>
          <p:nvPr/>
        </p:nvSpPr>
        <p:spPr>
          <a:xfrm>
            <a:off x="9339797" y="629377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58" y="11760"/>
                </a:moveTo>
                <a:lnTo>
                  <a:pt x="23558" y="5270"/>
                </a:lnTo>
                <a:lnTo>
                  <a:pt x="18275" y="0"/>
                </a:lnTo>
                <a:lnTo>
                  <a:pt x="11760" y="0"/>
                </a:lnTo>
                <a:lnTo>
                  <a:pt x="5283" y="0"/>
                </a:lnTo>
                <a:lnTo>
                  <a:pt x="0" y="5270"/>
                </a:lnTo>
                <a:lnTo>
                  <a:pt x="0" y="11760"/>
                </a:lnTo>
                <a:lnTo>
                  <a:pt x="0" y="18275"/>
                </a:lnTo>
                <a:lnTo>
                  <a:pt x="5283" y="23520"/>
                </a:lnTo>
                <a:lnTo>
                  <a:pt x="11760" y="23520"/>
                </a:lnTo>
                <a:lnTo>
                  <a:pt x="18275" y="23520"/>
                </a:lnTo>
                <a:lnTo>
                  <a:pt x="23558" y="18275"/>
                </a:lnTo>
                <a:lnTo>
                  <a:pt x="23558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8" name="object 568"/>
          <p:cNvSpPr/>
          <p:nvPr/>
        </p:nvSpPr>
        <p:spPr>
          <a:xfrm>
            <a:off x="8351690" y="6153456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66" y="0"/>
                </a:lnTo>
                <a:lnTo>
                  <a:pt x="76441" y="10502"/>
                </a:lnTo>
                <a:lnTo>
                  <a:pt x="45123" y="30619"/>
                </a:lnTo>
                <a:lnTo>
                  <a:pt x="20751" y="58762"/>
                </a:lnTo>
                <a:lnTo>
                  <a:pt x="5283" y="92621"/>
                </a:lnTo>
                <a:lnTo>
                  <a:pt x="0" y="129451"/>
                </a:lnTo>
                <a:lnTo>
                  <a:pt x="5283" y="166281"/>
                </a:lnTo>
                <a:lnTo>
                  <a:pt x="20751" y="200139"/>
                </a:lnTo>
                <a:lnTo>
                  <a:pt x="45123" y="228282"/>
                </a:lnTo>
                <a:lnTo>
                  <a:pt x="76441" y="248399"/>
                </a:lnTo>
                <a:lnTo>
                  <a:pt x="112166" y="258902"/>
                </a:lnTo>
                <a:lnTo>
                  <a:pt x="149364" y="258902"/>
                </a:lnTo>
                <a:lnTo>
                  <a:pt x="216382" y="228282"/>
                </a:lnTo>
                <a:lnTo>
                  <a:pt x="256222" y="166281"/>
                </a:lnTo>
                <a:lnTo>
                  <a:pt x="261531" y="129451"/>
                </a:lnTo>
                <a:lnTo>
                  <a:pt x="256222" y="92621"/>
                </a:lnTo>
                <a:lnTo>
                  <a:pt x="240779" y="58762"/>
                </a:lnTo>
                <a:lnTo>
                  <a:pt x="216382" y="30619"/>
                </a:lnTo>
                <a:lnTo>
                  <a:pt x="185089" y="10502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9" name="object 569"/>
          <p:cNvSpPr/>
          <p:nvPr/>
        </p:nvSpPr>
        <p:spPr>
          <a:xfrm>
            <a:off x="8351691" y="6282907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5" y="42503"/>
                </a:lnTo>
                <a:lnTo>
                  <a:pt x="234843" y="79164"/>
                </a:lnTo>
                <a:lnTo>
                  <a:pt x="205018" y="107633"/>
                </a:lnTo>
                <a:lnTo>
                  <a:pt x="167346" y="125557"/>
                </a:lnTo>
                <a:lnTo>
                  <a:pt x="139036" y="130488"/>
                </a:lnTo>
                <a:lnTo>
                  <a:pt x="123286" y="129773"/>
                </a:lnTo>
                <a:lnTo>
                  <a:pt x="80172" y="119072"/>
                </a:lnTo>
                <a:lnTo>
                  <a:pt x="44614" y="97202"/>
                </a:lnTo>
                <a:lnTo>
                  <a:pt x="18357" y="66311"/>
                </a:lnTo>
                <a:lnTo>
                  <a:pt x="3144" y="28543"/>
                </a:lnTo>
                <a:lnTo>
                  <a:pt x="829" y="14797"/>
                </a:lnTo>
                <a:lnTo>
                  <a:pt x="0" y="60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0" name="object 570"/>
          <p:cNvSpPr/>
          <p:nvPr/>
        </p:nvSpPr>
        <p:spPr>
          <a:xfrm>
            <a:off x="8351690" y="6152417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489"/>
                </a:moveTo>
                <a:lnTo>
                  <a:pt x="7065" y="87980"/>
                </a:lnTo>
                <a:lnTo>
                  <a:pt x="26691" y="51315"/>
                </a:lnTo>
                <a:lnTo>
                  <a:pt x="56517" y="22845"/>
                </a:lnTo>
                <a:lnTo>
                  <a:pt x="94185" y="4925"/>
                </a:lnTo>
                <a:lnTo>
                  <a:pt x="122489" y="0"/>
                </a:lnTo>
                <a:lnTo>
                  <a:pt x="138239" y="714"/>
                </a:lnTo>
                <a:lnTo>
                  <a:pt x="181355" y="11416"/>
                </a:lnTo>
                <a:lnTo>
                  <a:pt x="216914" y="33286"/>
                </a:lnTo>
                <a:lnTo>
                  <a:pt x="243171" y="64177"/>
                </a:lnTo>
                <a:lnTo>
                  <a:pt x="258384" y="101944"/>
                </a:lnTo>
                <a:lnTo>
                  <a:pt x="260700" y="115691"/>
                </a:lnTo>
                <a:lnTo>
                  <a:pt x="261529" y="12988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1" name="object 571"/>
          <p:cNvSpPr/>
          <p:nvPr/>
        </p:nvSpPr>
        <p:spPr>
          <a:xfrm>
            <a:off x="8470671" y="6271147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60"/>
                </a:moveTo>
                <a:lnTo>
                  <a:pt x="23533" y="5270"/>
                </a:lnTo>
                <a:lnTo>
                  <a:pt x="18287" y="0"/>
                </a:lnTo>
                <a:lnTo>
                  <a:pt x="11772" y="0"/>
                </a:lnTo>
                <a:lnTo>
                  <a:pt x="5283" y="0"/>
                </a:lnTo>
                <a:lnTo>
                  <a:pt x="0" y="5270"/>
                </a:lnTo>
                <a:lnTo>
                  <a:pt x="0" y="11760"/>
                </a:lnTo>
                <a:lnTo>
                  <a:pt x="0" y="18249"/>
                </a:lnTo>
                <a:lnTo>
                  <a:pt x="5283" y="23520"/>
                </a:lnTo>
                <a:lnTo>
                  <a:pt x="11772" y="23520"/>
                </a:lnTo>
                <a:lnTo>
                  <a:pt x="18287" y="23520"/>
                </a:lnTo>
                <a:lnTo>
                  <a:pt x="23533" y="18249"/>
                </a:lnTo>
                <a:lnTo>
                  <a:pt x="23533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2" name="object 572"/>
          <p:cNvSpPr/>
          <p:nvPr/>
        </p:nvSpPr>
        <p:spPr>
          <a:xfrm>
            <a:off x="8080966" y="6019899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402" y="0"/>
                </a:moveTo>
                <a:lnTo>
                  <a:pt x="112166" y="0"/>
                </a:lnTo>
                <a:lnTo>
                  <a:pt x="76466" y="10502"/>
                </a:lnTo>
                <a:lnTo>
                  <a:pt x="45148" y="30619"/>
                </a:lnTo>
                <a:lnTo>
                  <a:pt x="20789" y="58762"/>
                </a:lnTo>
                <a:lnTo>
                  <a:pt x="5308" y="92621"/>
                </a:lnTo>
                <a:lnTo>
                  <a:pt x="0" y="129451"/>
                </a:lnTo>
                <a:lnTo>
                  <a:pt x="5308" y="166281"/>
                </a:lnTo>
                <a:lnTo>
                  <a:pt x="20789" y="200139"/>
                </a:lnTo>
                <a:lnTo>
                  <a:pt x="45148" y="228282"/>
                </a:lnTo>
                <a:lnTo>
                  <a:pt x="76466" y="248399"/>
                </a:lnTo>
                <a:lnTo>
                  <a:pt x="112166" y="258902"/>
                </a:lnTo>
                <a:lnTo>
                  <a:pt x="149402" y="258902"/>
                </a:lnTo>
                <a:lnTo>
                  <a:pt x="216407" y="228282"/>
                </a:lnTo>
                <a:lnTo>
                  <a:pt x="256247" y="166281"/>
                </a:lnTo>
                <a:lnTo>
                  <a:pt x="261531" y="129451"/>
                </a:lnTo>
                <a:lnTo>
                  <a:pt x="256247" y="92621"/>
                </a:lnTo>
                <a:lnTo>
                  <a:pt x="240779" y="58762"/>
                </a:lnTo>
                <a:lnTo>
                  <a:pt x="216407" y="30619"/>
                </a:lnTo>
                <a:lnTo>
                  <a:pt x="185089" y="10502"/>
                </a:lnTo>
                <a:lnTo>
                  <a:pt x="149402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3" name="object 573"/>
          <p:cNvSpPr/>
          <p:nvPr/>
        </p:nvSpPr>
        <p:spPr>
          <a:xfrm>
            <a:off x="8080968" y="6149350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9" y="42507"/>
                </a:lnTo>
                <a:lnTo>
                  <a:pt x="234857" y="79179"/>
                </a:lnTo>
                <a:lnTo>
                  <a:pt x="205043" y="107659"/>
                </a:lnTo>
                <a:lnTo>
                  <a:pt x="167381" y="125592"/>
                </a:lnTo>
                <a:lnTo>
                  <a:pt x="139073" y="130525"/>
                </a:lnTo>
                <a:lnTo>
                  <a:pt x="123321" y="129811"/>
                </a:lnTo>
                <a:lnTo>
                  <a:pt x="80201" y="119109"/>
                </a:lnTo>
                <a:lnTo>
                  <a:pt x="44640" y="97241"/>
                </a:lnTo>
                <a:lnTo>
                  <a:pt x="18378" y="66354"/>
                </a:lnTo>
                <a:lnTo>
                  <a:pt x="3155" y="28595"/>
                </a:lnTo>
                <a:lnTo>
                  <a:pt x="835" y="14852"/>
                </a:lnTo>
                <a:lnTo>
                  <a:pt x="0" y="665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4" name="object 574"/>
          <p:cNvSpPr/>
          <p:nvPr/>
        </p:nvSpPr>
        <p:spPr>
          <a:xfrm>
            <a:off x="8080966" y="6018862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488"/>
                </a:moveTo>
                <a:lnTo>
                  <a:pt x="7064" y="87984"/>
                </a:lnTo>
                <a:lnTo>
                  <a:pt x="26686" y="51323"/>
                </a:lnTo>
                <a:lnTo>
                  <a:pt x="56511" y="22854"/>
                </a:lnTo>
                <a:lnTo>
                  <a:pt x="94183" y="4930"/>
                </a:lnTo>
                <a:lnTo>
                  <a:pt x="122493" y="0"/>
                </a:lnTo>
                <a:lnTo>
                  <a:pt x="138249" y="714"/>
                </a:lnTo>
                <a:lnTo>
                  <a:pt x="181373" y="11416"/>
                </a:lnTo>
                <a:lnTo>
                  <a:pt x="216930" y="33285"/>
                </a:lnTo>
                <a:lnTo>
                  <a:pt x="243181" y="64176"/>
                </a:lnTo>
                <a:lnTo>
                  <a:pt x="258387" y="101944"/>
                </a:lnTo>
                <a:lnTo>
                  <a:pt x="260700" y="115690"/>
                </a:lnTo>
                <a:lnTo>
                  <a:pt x="261529" y="12988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5" name="object 575"/>
          <p:cNvSpPr/>
          <p:nvPr/>
        </p:nvSpPr>
        <p:spPr>
          <a:xfrm>
            <a:off x="8199980" y="613759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60"/>
                </a:moveTo>
                <a:lnTo>
                  <a:pt x="23533" y="5270"/>
                </a:lnTo>
                <a:lnTo>
                  <a:pt x="18249" y="0"/>
                </a:lnTo>
                <a:lnTo>
                  <a:pt x="11772" y="0"/>
                </a:lnTo>
                <a:lnTo>
                  <a:pt x="5245" y="0"/>
                </a:lnTo>
                <a:lnTo>
                  <a:pt x="0" y="5270"/>
                </a:lnTo>
                <a:lnTo>
                  <a:pt x="0" y="11760"/>
                </a:lnTo>
                <a:lnTo>
                  <a:pt x="0" y="18275"/>
                </a:lnTo>
                <a:lnTo>
                  <a:pt x="5245" y="23520"/>
                </a:lnTo>
                <a:lnTo>
                  <a:pt x="11772" y="23520"/>
                </a:lnTo>
                <a:lnTo>
                  <a:pt x="18249" y="23520"/>
                </a:lnTo>
                <a:lnTo>
                  <a:pt x="23533" y="18275"/>
                </a:lnTo>
                <a:lnTo>
                  <a:pt x="23533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6" name="object 576"/>
          <p:cNvSpPr/>
          <p:nvPr/>
        </p:nvSpPr>
        <p:spPr>
          <a:xfrm>
            <a:off x="7713386" y="5804289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66" y="0"/>
                </a:lnTo>
                <a:lnTo>
                  <a:pt x="76441" y="10502"/>
                </a:lnTo>
                <a:lnTo>
                  <a:pt x="45123" y="30619"/>
                </a:lnTo>
                <a:lnTo>
                  <a:pt x="20751" y="58762"/>
                </a:lnTo>
                <a:lnTo>
                  <a:pt x="5308" y="92621"/>
                </a:lnTo>
                <a:lnTo>
                  <a:pt x="0" y="129451"/>
                </a:lnTo>
                <a:lnTo>
                  <a:pt x="5308" y="166281"/>
                </a:lnTo>
                <a:lnTo>
                  <a:pt x="20751" y="200139"/>
                </a:lnTo>
                <a:lnTo>
                  <a:pt x="45123" y="228282"/>
                </a:lnTo>
                <a:lnTo>
                  <a:pt x="76441" y="248399"/>
                </a:lnTo>
                <a:lnTo>
                  <a:pt x="112166" y="258902"/>
                </a:lnTo>
                <a:lnTo>
                  <a:pt x="149364" y="258902"/>
                </a:lnTo>
                <a:lnTo>
                  <a:pt x="216407" y="228282"/>
                </a:lnTo>
                <a:lnTo>
                  <a:pt x="256247" y="166281"/>
                </a:lnTo>
                <a:lnTo>
                  <a:pt x="261531" y="129451"/>
                </a:lnTo>
                <a:lnTo>
                  <a:pt x="256247" y="92621"/>
                </a:lnTo>
                <a:lnTo>
                  <a:pt x="240779" y="58762"/>
                </a:lnTo>
                <a:lnTo>
                  <a:pt x="216407" y="30619"/>
                </a:lnTo>
                <a:lnTo>
                  <a:pt x="185089" y="10502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7" name="object 577"/>
          <p:cNvSpPr/>
          <p:nvPr/>
        </p:nvSpPr>
        <p:spPr>
          <a:xfrm>
            <a:off x="7713388" y="5933740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3" y="42509"/>
                </a:lnTo>
                <a:lnTo>
                  <a:pt x="234838" y="79174"/>
                </a:lnTo>
                <a:lnTo>
                  <a:pt x="205012" y="107644"/>
                </a:lnTo>
                <a:lnTo>
                  <a:pt x="167344" y="125564"/>
                </a:lnTo>
                <a:lnTo>
                  <a:pt x="139039" y="130489"/>
                </a:lnTo>
                <a:lnTo>
                  <a:pt x="123290" y="129775"/>
                </a:lnTo>
                <a:lnTo>
                  <a:pt x="80174" y="119072"/>
                </a:lnTo>
                <a:lnTo>
                  <a:pt x="44615" y="97203"/>
                </a:lnTo>
                <a:lnTo>
                  <a:pt x="18357" y="66312"/>
                </a:lnTo>
                <a:lnTo>
                  <a:pt x="3144" y="28545"/>
                </a:lnTo>
                <a:lnTo>
                  <a:pt x="829" y="14798"/>
                </a:lnTo>
                <a:lnTo>
                  <a:pt x="0" y="606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8" name="object 578"/>
          <p:cNvSpPr/>
          <p:nvPr/>
        </p:nvSpPr>
        <p:spPr>
          <a:xfrm>
            <a:off x="7713386" y="5803216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24"/>
                </a:moveTo>
                <a:lnTo>
                  <a:pt x="7062" y="88022"/>
                </a:lnTo>
                <a:lnTo>
                  <a:pt x="26679" y="51354"/>
                </a:lnTo>
                <a:lnTo>
                  <a:pt x="56496" y="22875"/>
                </a:lnTo>
                <a:lnTo>
                  <a:pt x="94159" y="4938"/>
                </a:lnTo>
                <a:lnTo>
                  <a:pt x="122463" y="0"/>
                </a:lnTo>
                <a:lnTo>
                  <a:pt x="138214" y="714"/>
                </a:lnTo>
                <a:lnTo>
                  <a:pt x="181331" y="11415"/>
                </a:lnTo>
                <a:lnTo>
                  <a:pt x="216891" y="33284"/>
                </a:lnTo>
                <a:lnTo>
                  <a:pt x="243153" y="64172"/>
                </a:lnTo>
                <a:lnTo>
                  <a:pt x="258374" y="101933"/>
                </a:lnTo>
                <a:lnTo>
                  <a:pt x="260694" y="115675"/>
                </a:lnTo>
                <a:lnTo>
                  <a:pt x="261529" y="12986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9" name="object 579"/>
          <p:cNvSpPr/>
          <p:nvPr/>
        </p:nvSpPr>
        <p:spPr>
          <a:xfrm>
            <a:off x="7832375" y="592198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58" y="11760"/>
                </a:moveTo>
                <a:lnTo>
                  <a:pt x="23558" y="5245"/>
                </a:lnTo>
                <a:lnTo>
                  <a:pt x="18275" y="0"/>
                </a:lnTo>
                <a:lnTo>
                  <a:pt x="11798" y="0"/>
                </a:lnTo>
                <a:lnTo>
                  <a:pt x="5270" y="0"/>
                </a:lnTo>
                <a:lnTo>
                  <a:pt x="0" y="5245"/>
                </a:lnTo>
                <a:lnTo>
                  <a:pt x="0" y="11760"/>
                </a:lnTo>
                <a:lnTo>
                  <a:pt x="0" y="18249"/>
                </a:lnTo>
                <a:lnTo>
                  <a:pt x="5270" y="23520"/>
                </a:lnTo>
                <a:lnTo>
                  <a:pt x="11798" y="23520"/>
                </a:lnTo>
                <a:lnTo>
                  <a:pt x="18275" y="23520"/>
                </a:lnTo>
                <a:lnTo>
                  <a:pt x="23558" y="18249"/>
                </a:lnTo>
                <a:lnTo>
                  <a:pt x="23558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0" name="object 580"/>
          <p:cNvSpPr/>
          <p:nvPr/>
        </p:nvSpPr>
        <p:spPr>
          <a:xfrm>
            <a:off x="7678192" y="5742391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66" y="0"/>
                </a:lnTo>
                <a:lnTo>
                  <a:pt x="76441" y="10502"/>
                </a:lnTo>
                <a:lnTo>
                  <a:pt x="45123" y="30619"/>
                </a:lnTo>
                <a:lnTo>
                  <a:pt x="20751" y="58762"/>
                </a:lnTo>
                <a:lnTo>
                  <a:pt x="5283" y="92621"/>
                </a:lnTo>
                <a:lnTo>
                  <a:pt x="0" y="129451"/>
                </a:lnTo>
                <a:lnTo>
                  <a:pt x="5283" y="166281"/>
                </a:lnTo>
                <a:lnTo>
                  <a:pt x="20751" y="200139"/>
                </a:lnTo>
                <a:lnTo>
                  <a:pt x="45123" y="228282"/>
                </a:lnTo>
                <a:lnTo>
                  <a:pt x="76441" y="248399"/>
                </a:lnTo>
                <a:lnTo>
                  <a:pt x="112166" y="258864"/>
                </a:lnTo>
                <a:lnTo>
                  <a:pt x="149364" y="258864"/>
                </a:lnTo>
                <a:lnTo>
                  <a:pt x="216407" y="228282"/>
                </a:lnTo>
                <a:lnTo>
                  <a:pt x="256222" y="166281"/>
                </a:lnTo>
                <a:lnTo>
                  <a:pt x="261531" y="129451"/>
                </a:lnTo>
                <a:lnTo>
                  <a:pt x="256222" y="92621"/>
                </a:lnTo>
                <a:lnTo>
                  <a:pt x="240779" y="58762"/>
                </a:lnTo>
                <a:lnTo>
                  <a:pt x="216407" y="30619"/>
                </a:lnTo>
                <a:lnTo>
                  <a:pt x="185089" y="10502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1" name="object 581"/>
          <p:cNvSpPr/>
          <p:nvPr/>
        </p:nvSpPr>
        <p:spPr>
          <a:xfrm>
            <a:off x="7678194" y="5871842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5" y="42503"/>
                </a:lnTo>
                <a:lnTo>
                  <a:pt x="234843" y="79164"/>
                </a:lnTo>
                <a:lnTo>
                  <a:pt x="205018" y="107633"/>
                </a:lnTo>
                <a:lnTo>
                  <a:pt x="167346" y="125557"/>
                </a:lnTo>
                <a:lnTo>
                  <a:pt x="139036" y="130488"/>
                </a:lnTo>
                <a:lnTo>
                  <a:pt x="123286" y="129773"/>
                </a:lnTo>
                <a:lnTo>
                  <a:pt x="80172" y="119072"/>
                </a:lnTo>
                <a:lnTo>
                  <a:pt x="44614" y="97202"/>
                </a:lnTo>
                <a:lnTo>
                  <a:pt x="18357" y="66311"/>
                </a:lnTo>
                <a:lnTo>
                  <a:pt x="3144" y="28543"/>
                </a:lnTo>
                <a:lnTo>
                  <a:pt x="829" y="14797"/>
                </a:lnTo>
                <a:lnTo>
                  <a:pt x="0" y="60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2" name="object 582"/>
          <p:cNvSpPr/>
          <p:nvPr/>
        </p:nvSpPr>
        <p:spPr>
          <a:xfrm>
            <a:off x="7678192" y="5741316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25"/>
                </a:moveTo>
                <a:lnTo>
                  <a:pt x="7063" y="88018"/>
                </a:lnTo>
                <a:lnTo>
                  <a:pt x="26683" y="51346"/>
                </a:lnTo>
                <a:lnTo>
                  <a:pt x="56502" y="22866"/>
                </a:lnTo>
                <a:lnTo>
                  <a:pt x="94161" y="4933"/>
                </a:lnTo>
                <a:lnTo>
                  <a:pt x="122459" y="0"/>
                </a:lnTo>
                <a:lnTo>
                  <a:pt x="138211" y="714"/>
                </a:lnTo>
                <a:lnTo>
                  <a:pt x="181329" y="11416"/>
                </a:lnTo>
                <a:lnTo>
                  <a:pt x="216890" y="33285"/>
                </a:lnTo>
                <a:lnTo>
                  <a:pt x="243152" y="64173"/>
                </a:lnTo>
                <a:lnTo>
                  <a:pt x="258374" y="101933"/>
                </a:lnTo>
                <a:lnTo>
                  <a:pt x="260694" y="115676"/>
                </a:lnTo>
                <a:lnTo>
                  <a:pt x="261529" y="12986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3" name="object 583"/>
          <p:cNvSpPr/>
          <p:nvPr/>
        </p:nvSpPr>
        <p:spPr>
          <a:xfrm>
            <a:off x="7797181" y="5860082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58" y="11760"/>
                </a:moveTo>
                <a:lnTo>
                  <a:pt x="23558" y="5245"/>
                </a:lnTo>
                <a:lnTo>
                  <a:pt x="18275" y="0"/>
                </a:lnTo>
                <a:lnTo>
                  <a:pt x="11760" y="0"/>
                </a:lnTo>
                <a:lnTo>
                  <a:pt x="5270" y="0"/>
                </a:lnTo>
                <a:lnTo>
                  <a:pt x="0" y="5245"/>
                </a:lnTo>
                <a:lnTo>
                  <a:pt x="0" y="11760"/>
                </a:lnTo>
                <a:lnTo>
                  <a:pt x="0" y="18249"/>
                </a:lnTo>
                <a:lnTo>
                  <a:pt x="5270" y="23520"/>
                </a:lnTo>
                <a:lnTo>
                  <a:pt x="11760" y="23520"/>
                </a:lnTo>
                <a:lnTo>
                  <a:pt x="18275" y="23520"/>
                </a:lnTo>
                <a:lnTo>
                  <a:pt x="23558" y="18249"/>
                </a:lnTo>
                <a:lnTo>
                  <a:pt x="23558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4" name="object 584"/>
          <p:cNvSpPr/>
          <p:nvPr/>
        </p:nvSpPr>
        <p:spPr>
          <a:xfrm>
            <a:off x="8798014" y="6067860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28" y="0"/>
                </a:lnTo>
                <a:lnTo>
                  <a:pt x="76441" y="10502"/>
                </a:lnTo>
                <a:lnTo>
                  <a:pt x="45123" y="30619"/>
                </a:lnTo>
                <a:lnTo>
                  <a:pt x="20751" y="58724"/>
                </a:lnTo>
                <a:lnTo>
                  <a:pt x="5283" y="92582"/>
                </a:lnTo>
                <a:lnTo>
                  <a:pt x="0" y="129451"/>
                </a:lnTo>
                <a:lnTo>
                  <a:pt x="5283" y="166281"/>
                </a:lnTo>
                <a:lnTo>
                  <a:pt x="20751" y="200139"/>
                </a:lnTo>
                <a:lnTo>
                  <a:pt x="45123" y="228244"/>
                </a:lnTo>
                <a:lnTo>
                  <a:pt x="76441" y="248399"/>
                </a:lnTo>
                <a:lnTo>
                  <a:pt x="112128" y="258864"/>
                </a:lnTo>
                <a:lnTo>
                  <a:pt x="149364" y="258864"/>
                </a:lnTo>
                <a:lnTo>
                  <a:pt x="216382" y="228244"/>
                </a:lnTo>
                <a:lnTo>
                  <a:pt x="256222" y="166281"/>
                </a:lnTo>
                <a:lnTo>
                  <a:pt x="261531" y="129451"/>
                </a:lnTo>
                <a:lnTo>
                  <a:pt x="256222" y="92582"/>
                </a:lnTo>
                <a:lnTo>
                  <a:pt x="240779" y="58724"/>
                </a:lnTo>
                <a:lnTo>
                  <a:pt x="216382" y="30619"/>
                </a:lnTo>
                <a:lnTo>
                  <a:pt x="185064" y="10502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5" name="object 585"/>
          <p:cNvSpPr/>
          <p:nvPr/>
        </p:nvSpPr>
        <p:spPr>
          <a:xfrm>
            <a:off x="8798016" y="6197311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5" y="42488"/>
                </a:lnTo>
                <a:lnTo>
                  <a:pt x="234843" y="79148"/>
                </a:lnTo>
                <a:lnTo>
                  <a:pt x="205018" y="107623"/>
                </a:lnTo>
                <a:lnTo>
                  <a:pt x="167346" y="125555"/>
                </a:lnTo>
                <a:lnTo>
                  <a:pt x="139036" y="130487"/>
                </a:lnTo>
                <a:lnTo>
                  <a:pt x="123280" y="129772"/>
                </a:lnTo>
                <a:lnTo>
                  <a:pt x="80156" y="119066"/>
                </a:lnTo>
                <a:lnTo>
                  <a:pt x="44599" y="97189"/>
                </a:lnTo>
                <a:lnTo>
                  <a:pt x="18348" y="66294"/>
                </a:lnTo>
                <a:lnTo>
                  <a:pt x="3142" y="28532"/>
                </a:lnTo>
                <a:lnTo>
                  <a:pt x="828" y="14790"/>
                </a:lnTo>
                <a:lnTo>
                  <a:pt x="0" y="60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6" name="object 586"/>
          <p:cNvSpPr/>
          <p:nvPr/>
        </p:nvSpPr>
        <p:spPr>
          <a:xfrm>
            <a:off x="8798014" y="6066785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25"/>
                </a:moveTo>
                <a:lnTo>
                  <a:pt x="7060" y="88018"/>
                </a:lnTo>
                <a:lnTo>
                  <a:pt x="26672" y="51346"/>
                </a:lnTo>
                <a:lnTo>
                  <a:pt x="56485" y="22866"/>
                </a:lnTo>
                <a:lnTo>
                  <a:pt x="94148" y="4933"/>
                </a:lnTo>
                <a:lnTo>
                  <a:pt x="122455" y="0"/>
                </a:lnTo>
                <a:lnTo>
                  <a:pt x="138207" y="714"/>
                </a:lnTo>
                <a:lnTo>
                  <a:pt x="181327" y="11416"/>
                </a:lnTo>
                <a:lnTo>
                  <a:pt x="216888" y="33284"/>
                </a:lnTo>
                <a:lnTo>
                  <a:pt x="243151" y="64171"/>
                </a:lnTo>
                <a:lnTo>
                  <a:pt x="258374" y="101930"/>
                </a:lnTo>
                <a:lnTo>
                  <a:pt x="260694" y="115673"/>
                </a:lnTo>
                <a:lnTo>
                  <a:pt x="261529" y="1298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7" name="object 587"/>
          <p:cNvSpPr/>
          <p:nvPr/>
        </p:nvSpPr>
        <p:spPr>
          <a:xfrm>
            <a:off x="8916995" y="618555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60"/>
                </a:moveTo>
                <a:lnTo>
                  <a:pt x="23533" y="5245"/>
                </a:lnTo>
                <a:lnTo>
                  <a:pt x="18287" y="0"/>
                </a:lnTo>
                <a:lnTo>
                  <a:pt x="11772" y="0"/>
                </a:lnTo>
                <a:lnTo>
                  <a:pt x="5283" y="0"/>
                </a:lnTo>
                <a:lnTo>
                  <a:pt x="0" y="5245"/>
                </a:lnTo>
                <a:lnTo>
                  <a:pt x="0" y="11760"/>
                </a:lnTo>
                <a:lnTo>
                  <a:pt x="0" y="18249"/>
                </a:lnTo>
                <a:lnTo>
                  <a:pt x="5283" y="23520"/>
                </a:lnTo>
                <a:lnTo>
                  <a:pt x="11772" y="23520"/>
                </a:lnTo>
                <a:lnTo>
                  <a:pt x="18287" y="23520"/>
                </a:lnTo>
                <a:lnTo>
                  <a:pt x="23533" y="18249"/>
                </a:lnTo>
                <a:lnTo>
                  <a:pt x="23533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8" name="object 588"/>
          <p:cNvSpPr/>
          <p:nvPr/>
        </p:nvSpPr>
        <p:spPr>
          <a:xfrm>
            <a:off x="8947646" y="5990854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402" y="0"/>
                </a:moveTo>
                <a:lnTo>
                  <a:pt x="112166" y="0"/>
                </a:lnTo>
                <a:lnTo>
                  <a:pt x="76441" y="10502"/>
                </a:lnTo>
                <a:lnTo>
                  <a:pt x="45148" y="30619"/>
                </a:lnTo>
                <a:lnTo>
                  <a:pt x="20751" y="58724"/>
                </a:lnTo>
                <a:lnTo>
                  <a:pt x="5308" y="92582"/>
                </a:lnTo>
                <a:lnTo>
                  <a:pt x="0" y="129451"/>
                </a:lnTo>
                <a:lnTo>
                  <a:pt x="5308" y="166281"/>
                </a:lnTo>
                <a:lnTo>
                  <a:pt x="20751" y="200139"/>
                </a:lnTo>
                <a:lnTo>
                  <a:pt x="45148" y="228244"/>
                </a:lnTo>
                <a:lnTo>
                  <a:pt x="76441" y="248399"/>
                </a:lnTo>
                <a:lnTo>
                  <a:pt x="112166" y="258864"/>
                </a:lnTo>
                <a:lnTo>
                  <a:pt x="149402" y="258864"/>
                </a:lnTo>
                <a:lnTo>
                  <a:pt x="216407" y="228244"/>
                </a:lnTo>
                <a:lnTo>
                  <a:pt x="256247" y="166281"/>
                </a:lnTo>
                <a:lnTo>
                  <a:pt x="261531" y="129451"/>
                </a:lnTo>
                <a:lnTo>
                  <a:pt x="256247" y="92582"/>
                </a:lnTo>
                <a:lnTo>
                  <a:pt x="240779" y="58724"/>
                </a:lnTo>
                <a:lnTo>
                  <a:pt x="216407" y="30619"/>
                </a:lnTo>
                <a:lnTo>
                  <a:pt x="185089" y="10502"/>
                </a:lnTo>
                <a:lnTo>
                  <a:pt x="149402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9" name="object 589"/>
          <p:cNvSpPr/>
          <p:nvPr/>
        </p:nvSpPr>
        <p:spPr>
          <a:xfrm>
            <a:off x="8947647" y="6120305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7" y="42494"/>
                </a:lnTo>
                <a:lnTo>
                  <a:pt x="234849" y="79158"/>
                </a:lnTo>
                <a:lnTo>
                  <a:pt x="205029" y="107633"/>
                </a:lnTo>
                <a:lnTo>
                  <a:pt x="167357" y="125561"/>
                </a:lnTo>
                <a:lnTo>
                  <a:pt x="139044" y="130489"/>
                </a:lnTo>
                <a:lnTo>
                  <a:pt x="123293" y="129774"/>
                </a:lnTo>
                <a:lnTo>
                  <a:pt x="80176" y="119067"/>
                </a:lnTo>
                <a:lnTo>
                  <a:pt x="44617" y="97191"/>
                </a:lnTo>
                <a:lnTo>
                  <a:pt x="18359" y="66297"/>
                </a:lnTo>
                <a:lnTo>
                  <a:pt x="3145" y="28536"/>
                </a:lnTo>
                <a:lnTo>
                  <a:pt x="829" y="14795"/>
                </a:lnTo>
                <a:lnTo>
                  <a:pt x="0" y="609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0" name="object 590"/>
          <p:cNvSpPr/>
          <p:nvPr/>
        </p:nvSpPr>
        <p:spPr>
          <a:xfrm>
            <a:off x="8947646" y="5989781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24"/>
                </a:moveTo>
                <a:lnTo>
                  <a:pt x="7062" y="88022"/>
                </a:lnTo>
                <a:lnTo>
                  <a:pt x="26679" y="51354"/>
                </a:lnTo>
                <a:lnTo>
                  <a:pt x="56496" y="22875"/>
                </a:lnTo>
                <a:lnTo>
                  <a:pt x="94159" y="4938"/>
                </a:lnTo>
                <a:lnTo>
                  <a:pt x="122463" y="0"/>
                </a:lnTo>
                <a:lnTo>
                  <a:pt x="138221" y="714"/>
                </a:lnTo>
                <a:lnTo>
                  <a:pt x="181348" y="11415"/>
                </a:lnTo>
                <a:lnTo>
                  <a:pt x="216907" y="33284"/>
                </a:lnTo>
                <a:lnTo>
                  <a:pt x="243161" y="64172"/>
                </a:lnTo>
                <a:lnTo>
                  <a:pt x="258376" y="101933"/>
                </a:lnTo>
                <a:lnTo>
                  <a:pt x="260695" y="115675"/>
                </a:lnTo>
                <a:lnTo>
                  <a:pt x="261529" y="12986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1" name="object 591"/>
          <p:cNvSpPr/>
          <p:nvPr/>
        </p:nvSpPr>
        <p:spPr>
          <a:xfrm>
            <a:off x="9066660" y="6108544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60"/>
                </a:moveTo>
                <a:lnTo>
                  <a:pt x="23533" y="5245"/>
                </a:lnTo>
                <a:lnTo>
                  <a:pt x="18249" y="0"/>
                </a:lnTo>
                <a:lnTo>
                  <a:pt x="11772" y="0"/>
                </a:lnTo>
                <a:lnTo>
                  <a:pt x="5245" y="0"/>
                </a:lnTo>
                <a:lnTo>
                  <a:pt x="0" y="5245"/>
                </a:lnTo>
                <a:lnTo>
                  <a:pt x="0" y="11760"/>
                </a:lnTo>
                <a:lnTo>
                  <a:pt x="0" y="18249"/>
                </a:lnTo>
                <a:lnTo>
                  <a:pt x="5245" y="23520"/>
                </a:lnTo>
                <a:lnTo>
                  <a:pt x="11772" y="23520"/>
                </a:lnTo>
                <a:lnTo>
                  <a:pt x="18249" y="23520"/>
                </a:lnTo>
                <a:lnTo>
                  <a:pt x="23533" y="18249"/>
                </a:lnTo>
                <a:lnTo>
                  <a:pt x="23533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2" name="object 592"/>
          <p:cNvSpPr/>
          <p:nvPr/>
        </p:nvSpPr>
        <p:spPr>
          <a:xfrm>
            <a:off x="8986149" y="5662479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402" y="0"/>
                </a:moveTo>
                <a:lnTo>
                  <a:pt x="112166" y="0"/>
                </a:lnTo>
                <a:lnTo>
                  <a:pt x="76441" y="10502"/>
                </a:lnTo>
                <a:lnTo>
                  <a:pt x="45148" y="30619"/>
                </a:lnTo>
                <a:lnTo>
                  <a:pt x="20751" y="58762"/>
                </a:lnTo>
                <a:lnTo>
                  <a:pt x="5308" y="92621"/>
                </a:lnTo>
                <a:lnTo>
                  <a:pt x="0" y="129451"/>
                </a:lnTo>
                <a:lnTo>
                  <a:pt x="5308" y="166281"/>
                </a:lnTo>
                <a:lnTo>
                  <a:pt x="20751" y="200139"/>
                </a:lnTo>
                <a:lnTo>
                  <a:pt x="45148" y="228282"/>
                </a:lnTo>
                <a:lnTo>
                  <a:pt x="76441" y="248399"/>
                </a:lnTo>
                <a:lnTo>
                  <a:pt x="112166" y="258902"/>
                </a:lnTo>
                <a:lnTo>
                  <a:pt x="149402" y="258902"/>
                </a:lnTo>
                <a:lnTo>
                  <a:pt x="216407" y="228282"/>
                </a:lnTo>
                <a:lnTo>
                  <a:pt x="256247" y="166281"/>
                </a:lnTo>
                <a:lnTo>
                  <a:pt x="261531" y="129451"/>
                </a:lnTo>
                <a:lnTo>
                  <a:pt x="256247" y="92621"/>
                </a:lnTo>
                <a:lnTo>
                  <a:pt x="240779" y="58762"/>
                </a:lnTo>
                <a:lnTo>
                  <a:pt x="216407" y="30619"/>
                </a:lnTo>
                <a:lnTo>
                  <a:pt x="185089" y="10502"/>
                </a:lnTo>
                <a:lnTo>
                  <a:pt x="149402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3" name="object 593"/>
          <p:cNvSpPr/>
          <p:nvPr/>
        </p:nvSpPr>
        <p:spPr>
          <a:xfrm>
            <a:off x="8986150" y="5791930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9" y="42507"/>
                </a:lnTo>
                <a:lnTo>
                  <a:pt x="234857" y="79179"/>
                </a:lnTo>
                <a:lnTo>
                  <a:pt x="205043" y="107659"/>
                </a:lnTo>
                <a:lnTo>
                  <a:pt x="167381" y="125592"/>
                </a:lnTo>
                <a:lnTo>
                  <a:pt x="139073" y="130525"/>
                </a:lnTo>
                <a:lnTo>
                  <a:pt x="123321" y="129811"/>
                </a:lnTo>
                <a:lnTo>
                  <a:pt x="80201" y="119109"/>
                </a:lnTo>
                <a:lnTo>
                  <a:pt x="44640" y="97241"/>
                </a:lnTo>
                <a:lnTo>
                  <a:pt x="18378" y="66354"/>
                </a:lnTo>
                <a:lnTo>
                  <a:pt x="3155" y="28595"/>
                </a:lnTo>
                <a:lnTo>
                  <a:pt x="835" y="14852"/>
                </a:lnTo>
                <a:lnTo>
                  <a:pt x="0" y="665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4" name="object 594"/>
          <p:cNvSpPr/>
          <p:nvPr/>
        </p:nvSpPr>
        <p:spPr>
          <a:xfrm>
            <a:off x="8986150" y="5661442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488"/>
                </a:moveTo>
                <a:lnTo>
                  <a:pt x="7064" y="87984"/>
                </a:lnTo>
                <a:lnTo>
                  <a:pt x="26686" y="51323"/>
                </a:lnTo>
                <a:lnTo>
                  <a:pt x="56511" y="22854"/>
                </a:lnTo>
                <a:lnTo>
                  <a:pt x="94183" y="4930"/>
                </a:lnTo>
                <a:lnTo>
                  <a:pt x="122493" y="0"/>
                </a:lnTo>
                <a:lnTo>
                  <a:pt x="138249" y="714"/>
                </a:lnTo>
                <a:lnTo>
                  <a:pt x="181373" y="11416"/>
                </a:lnTo>
                <a:lnTo>
                  <a:pt x="216930" y="33285"/>
                </a:lnTo>
                <a:lnTo>
                  <a:pt x="243181" y="64176"/>
                </a:lnTo>
                <a:lnTo>
                  <a:pt x="258387" y="101944"/>
                </a:lnTo>
                <a:lnTo>
                  <a:pt x="260700" y="115690"/>
                </a:lnTo>
                <a:lnTo>
                  <a:pt x="261529" y="12988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5" name="object 595"/>
          <p:cNvSpPr/>
          <p:nvPr/>
        </p:nvSpPr>
        <p:spPr>
          <a:xfrm>
            <a:off x="9105163" y="578017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60"/>
                </a:moveTo>
                <a:lnTo>
                  <a:pt x="23533" y="5270"/>
                </a:lnTo>
                <a:lnTo>
                  <a:pt x="18249" y="0"/>
                </a:lnTo>
                <a:lnTo>
                  <a:pt x="11772" y="0"/>
                </a:lnTo>
                <a:lnTo>
                  <a:pt x="5245" y="0"/>
                </a:lnTo>
                <a:lnTo>
                  <a:pt x="0" y="5270"/>
                </a:lnTo>
                <a:lnTo>
                  <a:pt x="0" y="11760"/>
                </a:lnTo>
                <a:lnTo>
                  <a:pt x="0" y="18275"/>
                </a:lnTo>
                <a:lnTo>
                  <a:pt x="5245" y="23520"/>
                </a:lnTo>
                <a:lnTo>
                  <a:pt x="11772" y="23520"/>
                </a:lnTo>
                <a:lnTo>
                  <a:pt x="18249" y="23520"/>
                </a:lnTo>
                <a:lnTo>
                  <a:pt x="23533" y="18275"/>
                </a:lnTo>
                <a:lnTo>
                  <a:pt x="23533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6" name="object 596"/>
          <p:cNvSpPr/>
          <p:nvPr/>
        </p:nvSpPr>
        <p:spPr>
          <a:xfrm>
            <a:off x="5840567" y="4842328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51" y="0"/>
                </a:moveTo>
                <a:lnTo>
                  <a:pt x="112153" y="0"/>
                </a:lnTo>
                <a:lnTo>
                  <a:pt x="76428" y="10464"/>
                </a:lnTo>
                <a:lnTo>
                  <a:pt x="45135" y="30581"/>
                </a:lnTo>
                <a:lnTo>
                  <a:pt x="20739" y="58724"/>
                </a:lnTo>
                <a:lnTo>
                  <a:pt x="5295" y="92582"/>
                </a:lnTo>
                <a:lnTo>
                  <a:pt x="0" y="129412"/>
                </a:lnTo>
                <a:lnTo>
                  <a:pt x="5295" y="166281"/>
                </a:lnTo>
                <a:lnTo>
                  <a:pt x="20739" y="200139"/>
                </a:lnTo>
                <a:lnTo>
                  <a:pt x="45135" y="228244"/>
                </a:lnTo>
                <a:lnTo>
                  <a:pt x="76428" y="248361"/>
                </a:lnTo>
                <a:lnTo>
                  <a:pt x="112153" y="258864"/>
                </a:lnTo>
                <a:lnTo>
                  <a:pt x="149351" y="258864"/>
                </a:lnTo>
                <a:lnTo>
                  <a:pt x="216395" y="228244"/>
                </a:lnTo>
                <a:lnTo>
                  <a:pt x="256235" y="166281"/>
                </a:lnTo>
                <a:lnTo>
                  <a:pt x="261518" y="129412"/>
                </a:lnTo>
                <a:lnTo>
                  <a:pt x="256235" y="92582"/>
                </a:lnTo>
                <a:lnTo>
                  <a:pt x="240766" y="58724"/>
                </a:lnTo>
                <a:lnTo>
                  <a:pt x="216395" y="30581"/>
                </a:lnTo>
                <a:lnTo>
                  <a:pt x="185077" y="10464"/>
                </a:lnTo>
                <a:lnTo>
                  <a:pt x="14935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7" name="object 597"/>
          <p:cNvSpPr/>
          <p:nvPr/>
        </p:nvSpPr>
        <p:spPr>
          <a:xfrm>
            <a:off x="5840569" y="4971741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16" y="0"/>
                </a:moveTo>
                <a:lnTo>
                  <a:pt x="254452" y="42507"/>
                </a:lnTo>
                <a:lnTo>
                  <a:pt x="234832" y="79179"/>
                </a:lnTo>
                <a:lnTo>
                  <a:pt x="205014" y="107659"/>
                </a:lnTo>
                <a:lnTo>
                  <a:pt x="167355" y="125592"/>
                </a:lnTo>
                <a:lnTo>
                  <a:pt x="139056" y="130525"/>
                </a:lnTo>
                <a:lnTo>
                  <a:pt x="123304" y="129811"/>
                </a:lnTo>
                <a:lnTo>
                  <a:pt x="80186" y="119108"/>
                </a:lnTo>
                <a:lnTo>
                  <a:pt x="44628" y="97237"/>
                </a:lnTo>
                <a:lnTo>
                  <a:pt x="18370" y="66346"/>
                </a:lnTo>
                <a:lnTo>
                  <a:pt x="3152" y="28583"/>
                </a:lnTo>
                <a:lnTo>
                  <a:pt x="833" y="14840"/>
                </a:lnTo>
                <a:lnTo>
                  <a:pt x="0" y="651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8" name="object 598"/>
          <p:cNvSpPr/>
          <p:nvPr/>
        </p:nvSpPr>
        <p:spPr>
          <a:xfrm>
            <a:off x="5840562" y="4841252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488"/>
                </a:moveTo>
                <a:lnTo>
                  <a:pt x="7063" y="87998"/>
                </a:lnTo>
                <a:lnTo>
                  <a:pt x="26684" y="51336"/>
                </a:lnTo>
                <a:lnTo>
                  <a:pt x="56507" y="22861"/>
                </a:lnTo>
                <a:lnTo>
                  <a:pt x="94179" y="4931"/>
                </a:lnTo>
                <a:lnTo>
                  <a:pt x="122491" y="0"/>
                </a:lnTo>
                <a:lnTo>
                  <a:pt x="138241" y="715"/>
                </a:lnTo>
                <a:lnTo>
                  <a:pt x="181356" y="11423"/>
                </a:lnTo>
                <a:lnTo>
                  <a:pt x="216912" y="33301"/>
                </a:lnTo>
                <a:lnTo>
                  <a:pt x="243165" y="64198"/>
                </a:lnTo>
                <a:lnTo>
                  <a:pt x="258374" y="101963"/>
                </a:lnTo>
                <a:lnTo>
                  <a:pt x="260688" y="115705"/>
                </a:lnTo>
                <a:lnTo>
                  <a:pt x="261517" y="12989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9" name="object 599"/>
          <p:cNvSpPr/>
          <p:nvPr/>
        </p:nvSpPr>
        <p:spPr>
          <a:xfrm>
            <a:off x="5959568" y="495998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60"/>
                </a:moveTo>
                <a:lnTo>
                  <a:pt x="23533" y="5270"/>
                </a:lnTo>
                <a:lnTo>
                  <a:pt x="18249" y="0"/>
                </a:lnTo>
                <a:lnTo>
                  <a:pt x="11772" y="0"/>
                </a:lnTo>
                <a:lnTo>
                  <a:pt x="5245" y="0"/>
                </a:lnTo>
                <a:lnTo>
                  <a:pt x="0" y="5270"/>
                </a:lnTo>
                <a:lnTo>
                  <a:pt x="0" y="11760"/>
                </a:lnTo>
                <a:lnTo>
                  <a:pt x="0" y="18275"/>
                </a:lnTo>
                <a:lnTo>
                  <a:pt x="5245" y="23520"/>
                </a:lnTo>
                <a:lnTo>
                  <a:pt x="11772" y="23520"/>
                </a:lnTo>
                <a:lnTo>
                  <a:pt x="18249" y="23520"/>
                </a:lnTo>
                <a:lnTo>
                  <a:pt x="23533" y="18275"/>
                </a:lnTo>
                <a:lnTo>
                  <a:pt x="23533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0" name="object 600"/>
          <p:cNvSpPr/>
          <p:nvPr/>
        </p:nvSpPr>
        <p:spPr>
          <a:xfrm>
            <a:off x="6736746" y="5965386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402" y="0"/>
                </a:moveTo>
                <a:lnTo>
                  <a:pt x="112166" y="0"/>
                </a:lnTo>
                <a:lnTo>
                  <a:pt x="76441" y="10502"/>
                </a:lnTo>
                <a:lnTo>
                  <a:pt x="45148" y="30619"/>
                </a:lnTo>
                <a:lnTo>
                  <a:pt x="20751" y="58724"/>
                </a:lnTo>
                <a:lnTo>
                  <a:pt x="5308" y="92582"/>
                </a:lnTo>
                <a:lnTo>
                  <a:pt x="0" y="129451"/>
                </a:lnTo>
                <a:lnTo>
                  <a:pt x="5308" y="166281"/>
                </a:lnTo>
                <a:lnTo>
                  <a:pt x="20751" y="200139"/>
                </a:lnTo>
                <a:lnTo>
                  <a:pt x="45148" y="228282"/>
                </a:lnTo>
                <a:lnTo>
                  <a:pt x="76441" y="248399"/>
                </a:lnTo>
                <a:lnTo>
                  <a:pt x="112166" y="258864"/>
                </a:lnTo>
                <a:lnTo>
                  <a:pt x="149402" y="258864"/>
                </a:lnTo>
                <a:lnTo>
                  <a:pt x="216407" y="228282"/>
                </a:lnTo>
                <a:lnTo>
                  <a:pt x="256247" y="166281"/>
                </a:lnTo>
                <a:lnTo>
                  <a:pt x="261531" y="129451"/>
                </a:lnTo>
                <a:lnTo>
                  <a:pt x="256247" y="92582"/>
                </a:lnTo>
                <a:lnTo>
                  <a:pt x="240779" y="58724"/>
                </a:lnTo>
                <a:lnTo>
                  <a:pt x="216407" y="30619"/>
                </a:lnTo>
                <a:lnTo>
                  <a:pt x="185089" y="10502"/>
                </a:lnTo>
                <a:lnTo>
                  <a:pt x="149402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1" name="object 601"/>
          <p:cNvSpPr/>
          <p:nvPr/>
        </p:nvSpPr>
        <p:spPr>
          <a:xfrm>
            <a:off x="6736748" y="6094838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7" y="42494"/>
                </a:lnTo>
                <a:lnTo>
                  <a:pt x="234849" y="79158"/>
                </a:lnTo>
                <a:lnTo>
                  <a:pt x="205029" y="107633"/>
                </a:lnTo>
                <a:lnTo>
                  <a:pt x="167357" y="125561"/>
                </a:lnTo>
                <a:lnTo>
                  <a:pt x="139044" y="130489"/>
                </a:lnTo>
                <a:lnTo>
                  <a:pt x="123293" y="129774"/>
                </a:lnTo>
                <a:lnTo>
                  <a:pt x="80176" y="119067"/>
                </a:lnTo>
                <a:lnTo>
                  <a:pt x="44617" y="97191"/>
                </a:lnTo>
                <a:lnTo>
                  <a:pt x="18359" y="66297"/>
                </a:lnTo>
                <a:lnTo>
                  <a:pt x="3145" y="28536"/>
                </a:lnTo>
                <a:lnTo>
                  <a:pt x="829" y="14795"/>
                </a:lnTo>
                <a:lnTo>
                  <a:pt x="0" y="609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2" name="object 602"/>
          <p:cNvSpPr/>
          <p:nvPr/>
        </p:nvSpPr>
        <p:spPr>
          <a:xfrm>
            <a:off x="6736746" y="5964313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24"/>
                </a:moveTo>
                <a:lnTo>
                  <a:pt x="7062" y="88022"/>
                </a:lnTo>
                <a:lnTo>
                  <a:pt x="26679" y="51354"/>
                </a:lnTo>
                <a:lnTo>
                  <a:pt x="56496" y="22875"/>
                </a:lnTo>
                <a:lnTo>
                  <a:pt x="94159" y="4938"/>
                </a:lnTo>
                <a:lnTo>
                  <a:pt x="122463" y="0"/>
                </a:lnTo>
                <a:lnTo>
                  <a:pt x="138221" y="714"/>
                </a:lnTo>
                <a:lnTo>
                  <a:pt x="181348" y="11415"/>
                </a:lnTo>
                <a:lnTo>
                  <a:pt x="216907" y="33284"/>
                </a:lnTo>
                <a:lnTo>
                  <a:pt x="243161" y="64172"/>
                </a:lnTo>
                <a:lnTo>
                  <a:pt x="258376" y="101933"/>
                </a:lnTo>
                <a:lnTo>
                  <a:pt x="260695" y="115675"/>
                </a:lnTo>
                <a:lnTo>
                  <a:pt x="261529" y="12986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3" name="object 603"/>
          <p:cNvSpPr/>
          <p:nvPr/>
        </p:nvSpPr>
        <p:spPr>
          <a:xfrm>
            <a:off x="6855761" y="6083077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60"/>
                </a:moveTo>
                <a:lnTo>
                  <a:pt x="23533" y="5245"/>
                </a:lnTo>
                <a:lnTo>
                  <a:pt x="18249" y="0"/>
                </a:lnTo>
                <a:lnTo>
                  <a:pt x="11772" y="0"/>
                </a:lnTo>
                <a:lnTo>
                  <a:pt x="5245" y="0"/>
                </a:lnTo>
                <a:lnTo>
                  <a:pt x="0" y="5245"/>
                </a:lnTo>
                <a:lnTo>
                  <a:pt x="0" y="11760"/>
                </a:lnTo>
                <a:lnTo>
                  <a:pt x="0" y="18249"/>
                </a:lnTo>
                <a:lnTo>
                  <a:pt x="5245" y="23520"/>
                </a:lnTo>
                <a:lnTo>
                  <a:pt x="11772" y="23520"/>
                </a:lnTo>
                <a:lnTo>
                  <a:pt x="18249" y="23520"/>
                </a:lnTo>
                <a:lnTo>
                  <a:pt x="23533" y="18249"/>
                </a:lnTo>
                <a:lnTo>
                  <a:pt x="23533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4" name="object 604"/>
          <p:cNvSpPr/>
          <p:nvPr/>
        </p:nvSpPr>
        <p:spPr>
          <a:xfrm>
            <a:off x="6396004" y="4623819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28" y="0"/>
                </a:lnTo>
                <a:lnTo>
                  <a:pt x="76441" y="10490"/>
                </a:lnTo>
                <a:lnTo>
                  <a:pt x="45123" y="30607"/>
                </a:lnTo>
                <a:lnTo>
                  <a:pt x="20751" y="58750"/>
                </a:lnTo>
                <a:lnTo>
                  <a:pt x="5283" y="92608"/>
                </a:lnTo>
                <a:lnTo>
                  <a:pt x="0" y="129438"/>
                </a:lnTo>
                <a:lnTo>
                  <a:pt x="5283" y="166268"/>
                </a:lnTo>
                <a:lnTo>
                  <a:pt x="20751" y="200126"/>
                </a:lnTo>
                <a:lnTo>
                  <a:pt x="45123" y="228269"/>
                </a:lnTo>
                <a:lnTo>
                  <a:pt x="76441" y="248386"/>
                </a:lnTo>
                <a:lnTo>
                  <a:pt x="112128" y="258889"/>
                </a:lnTo>
                <a:lnTo>
                  <a:pt x="149364" y="258889"/>
                </a:lnTo>
                <a:lnTo>
                  <a:pt x="216382" y="228269"/>
                </a:lnTo>
                <a:lnTo>
                  <a:pt x="256222" y="166268"/>
                </a:lnTo>
                <a:lnTo>
                  <a:pt x="261531" y="129438"/>
                </a:lnTo>
                <a:lnTo>
                  <a:pt x="256222" y="92608"/>
                </a:lnTo>
                <a:lnTo>
                  <a:pt x="240741" y="58750"/>
                </a:lnTo>
                <a:lnTo>
                  <a:pt x="216382" y="30607"/>
                </a:lnTo>
                <a:lnTo>
                  <a:pt x="185064" y="10490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5" name="object 605"/>
          <p:cNvSpPr/>
          <p:nvPr/>
        </p:nvSpPr>
        <p:spPr>
          <a:xfrm>
            <a:off x="6396005" y="4753258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5" y="42503"/>
                </a:lnTo>
                <a:lnTo>
                  <a:pt x="234843" y="79164"/>
                </a:lnTo>
                <a:lnTo>
                  <a:pt x="205018" y="107633"/>
                </a:lnTo>
                <a:lnTo>
                  <a:pt x="167346" y="125557"/>
                </a:lnTo>
                <a:lnTo>
                  <a:pt x="139036" y="130488"/>
                </a:lnTo>
                <a:lnTo>
                  <a:pt x="123280" y="129773"/>
                </a:lnTo>
                <a:lnTo>
                  <a:pt x="80155" y="119072"/>
                </a:lnTo>
                <a:lnTo>
                  <a:pt x="44599" y="97202"/>
                </a:lnTo>
                <a:lnTo>
                  <a:pt x="18348" y="66311"/>
                </a:lnTo>
                <a:lnTo>
                  <a:pt x="3142" y="28543"/>
                </a:lnTo>
                <a:lnTo>
                  <a:pt x="828" y="14797"/>
                </a:lnTo>
                <a:lnTo>
                  <a:pt x="0" y="60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6" name="object 606"/>
          <p:cNvSpPr/>
          <p:nvPr/>
        </p:nvSpPr>
        <p:spPr>
          <a:xfrm>
            <a:off x="6396004" y="4622744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13"/>
                </a:moveTo>
                <a:lnTo>
                  <a:pt x="7060" y="88006"/>
                </a:lnTo>
                <a:lnTo>
                  <a:pt x="26674" y="51336"/>
                </a:lnTo>
                <a:lnTo>
                  <a:pt x="56490" y="22859"/>
                </a:lnTo>
                <a:lnTo>
                  <a:pt x="94156" y="4930"/>
                </a:lnTo>
                <a:lnTo>
                  <a:pt x="122465" y="0"/>
                </a:lnTo>
                <a:lnTo>
                  <a:pt x="138217" y="714"/>
                </a:lnTo>
                <a:lnTo>
                  <a:pt x="181335" y="11416"/>
                </a:lnTo>
                <a:lnTo>
                  <a:pt x="216896" y="33284"/>
                </a:lnTo>
                <a:lnTo>
                  <a:pt x="243157" y="64173"/>
                </a:lnTo>
                <a:lnTo>
                  <a:pt x="258377" y="101934"/>
                </a:lnTo>
                <a:lnTo>
                  <a:pt x="260695" y="115678"/>
                </a:lnTo>
                <a:lnTo>
                  <a:pt x="261529" y="129867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7" name="object 607"/>
          <p:cNvSpPr/>
          <p:nvPr/>
        </p:nvSpPr>
        <p:spPr>
          <a:xfrm>
            <a:off x="6514984" y="474149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60"/>
                </a:moveTo>
                <a:lnTo>
                  <a:pt x="23533" y="5245"/>
                </a:lnTo>
                <a:lnTo>
                  <a:pt x="18287" y="0"/>
                </a:lnTo>
                <a:lnTo>
                  <a:pt x="11772" y="0"/>
                </a:lnTo>
                <a:lnTo>
                  <a:pt x="5283" y="0"/>
                </a:lnTo>
                <a:lnTo>
                  <a:pt x="0" y="5245"/>
                </a:lnTo>
                <a:lnTo>
                  <a:pt x="0" y="11760"/>
                </a:lnTo>
                <a:lnTo>
                  <a:pt x="0" y="18249"/>
                </a:lnTo>
                <a:lnTo>
                  <a:pt x="5283" y="23520"/>
                </a:lnTo>
                <a:lnTo>
                  <a:pt x="11772" y="23520"/>
                </a:lnTo>
                <a:lnTo>
                  <a:pt x="18287" y="23520"/>
                </a:lnTo>
                <a:lnTo>
                  <a:pt x="23533" y="18249"/>
                </a:lnTo>
                <a:lnTo>
                  <a:pt x="23533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8" name="object 608"/>
          <p:cNvSpPr/>
          <p:nvPr/>
        </p:nvSpPr>
        <p:spPr>
          <a:xfrm>
            <a:off x="7175818" y="5041526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28" y="0"/>
                </a:lnTo>
                <a:lnTo>
                  <a:pt x="76441" y="10464"/>
                </a:lnTo>
                <a:lnTo>
                  <a:pt x="45123" y="30581"/>
                </a:lnTo>
                <a:lnTo>
                  <a:pt x="20751" y="58724"/>
                </a:lnTo>
                <a:lnTo>
                  <a:pt x="5283" y="92582"/>
                </a:lnTo>
                <a:lnTo>
                  <a:pt x="0" y="129412"/>
                </a:lnTo>
                <a:lnTo>
                  <a:pt x="5283" y="166281"/>
                </a:lnTo>
                <a:lnTo>
                  <a:pt x="20751" y="200139"/>
                </a:lnTo>
                <a:lnTo>
                  <a:pt x="45123" y="228244"/>
                </a:lnTo>
                <a:lnTo>
                  <a:pt x="76441" y="248361"/>
                </a:lnTo>
                <a:lnTo>
                  <a:pt x="112128" y="258864"/>
                </a:lnTo>
                <a:lnTo>
                  <a:pt x="149364" y="258864"/>
                </a:lnTo>
                <a:lnTo>
                  <a:pt x="216382" y="228244"/>
                </a:lnTo>
                <a:lnTo>
                  <a:pt x="256222" y="166281"/>
                </a:lnTo>
                <a:lnTo>
                  <a:pt x="261531" y="129412"/>
                </a:lnTo>
                <a:lnTo>
                  <a:pt x="256222" y="92582"/>
                </a:lnTo>
                <a:lnTo>
                  <a:pt x="240741" y="58724"/>
                </a:lnTo>
                <a:lnTo>
                  <a:pt x="216382" y="30581"/>
                </a:lnTo>
                <a:lnTo>
                  <a:pt x="185064" y="10464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9" name="object 609"/>
          <p:cNvSpPr/>
          <p:nvPr/>
        </p:nvSpPr>
        <p:spPr>
          <a:xfrm>
            <a:off x="7175820" y="5170939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7" y="42501"/>
                </a:lnTo>
                <a:lnTo>
                  <a:pt x="234850" y="79169"/>
                </a:lnTo>
                <a:lnTo>
                  <a:pt x="205033" y="107649"/>
                </a:lnTo>
                <a:lnTo>
                  <a:pt x="167370" y="125586"/>
                </a:lnTo>
                <a:lnTo>
                  <a:pt x="139065" y="130524"/>
                </a:lnTo>
                <a:lnTo>
                  <a:pt x="123308" y="129809"/>
                </a:lnTo>
                <a:lnTo>
                  <a:pt x="80181" y="119108"/>
                </a:lnTo>
                <a:lnTo>
                  <a:pt x="44622" y="97239"/>
                </a:lnTo>
                <a:lnTo>
                  <a:pt x="18367" y="66351"/>
                </a:lnTo>
                <a:lnTo>
                  <a:pt x="3152" y="28590"/>
                </a:lnTo>
                <a:lnTo>
                  <a:pt x="834" y="14848"/>
                </a:lnTo>
                <a:lnTo>
                  <a:pt x="0" y="6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0" name="object 610"/>
          <p:cNvSpPr/>
          <p:nvPr/>
        </p:nvSpPr>
        <p:spPr>
          <a:xfrm>
            <a:off x="7175818" y="5040449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489"/>
                </a:moveTo>
                <a:lnTo>
                  <a:pt x="7062" y="87980"/>
                </a:lnTo>
                <a:lnTo>
                  <a:pt x="26679" y="51315"/>
                </a:lnTo>
                <a:lnTo>
                  <a:pt x="56500" y="22845"/>
                </a:lnTo>
                <a:lnTo>
                  <a:pt x="94171" y="4925"/>
                </a:lnTo>
                <a:lnTo>
                  <a:pt x="122485" y="0"/>
                </a:lnTo>
                <a:lnTo>
                  <a:pt x="138236" y="714"/>
                </a:lnTo>
                <a:lnTo>
                  <a:pt x="181352" y="11416"/>
                </a:lnTo>
                <a:lnTo>
                  <a:pt x="216912" y="33285"/>
                </a:lnTo>
                <a:lnTo>
                  <a:pt x="243170" y="64175"/>
                </a:lnTo>
                <a:lnTo>
                  <a:pt x="258384" y="101941"/>
                </a:lnTo>
                <a:lnTo>
                  <a:pt x="260699" y="115688"/>
                </a:lnTo>
                <a:lnTo>
                  <a:pt x="261529" y="12988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1" name="object 611"/>
          <p:cNvSpPr/>
          <p:nvPr/>
        </p:nvSpPr>
        <p:spPr>
          <a:xfrm>
            <a:off x="7294798" y="5159179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60"/>
                </a:moveTo>
                <a:lnTo>
                  <a:pt x="23533" y="5270"/>
                </a:lnTo>
                <a:lnTo>
                  <a:pt x="18287" y="0"/>
                </a:lnTo>
                <a:lnTo>
                  <a:pt x="11772" y="0"/>
                </a:lnTo>
                <a:lnTo>
                  <a:pt x="5283" y="0"/>
                </a:lnTo>
                <a:lnTo>
                  <a:pt x="0" y="5270"/>
                </a:lnTo>
                <a:lnTo>
                  <a:pt x="0" y="11760"/>
                </a:lnTo>
                <a:lnTo>
                  <a:pt x="0" y="18275"/>
                </a:lnTo>
                <a:lnTo>
                  <a:pt x="5283" y="23520"/>
                </a:lnTo>
                <a:lnTo>
                  <a:pt x="11772" y="23520"/>
                </a:lnTo>
                <a:lnTo>
                  <a:pt x="18287" y="23520"/>
                </a:lnTo>
                <a:lnTo>
                  <a:pt x="23533" y="18275"/>
                </a:lnTo>
                <a:lnTo>
                  <a:pt x="23533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2" name="object 612"/>
          <p:cNvSpPr/>
          <p:nvPr/>
        </p:nvSpPr>
        <p:spPr>
          <a:xfrm>
            <a:off x="9552795" y="8271941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66" y="0"/>
                </a:lnTo>
                <a:lnTo>
                  <a:pt x="76441" y="10502"/>
                </a:lnTo>
                <a:lnTo>
                  <a:pt x="45148" y="30619"/>
                </a:lnTo>
                <a:lnTo>
                  <a:pt x="20751" y="58762"/>
                </a:lnTo>
                <a:lnTo>
                  <a:pt x="5308" y="92621"/>
                </a:lnTo>
                <a:lnTo>
                  <a:pt x="0" y="129451"/>
                </a:lnTo>
                <a:lnTo>
                  <a:pt x="5308" y="166281"/>
                </a:lnTo>
                <a:lnTo>
                  <a:pt x="20751" y="200139"/>
                </a:lnTo>
                <a:lnTo>
                  <a:pt x="45148" y="228282"/>
                </a:lnTo>
                <a:lnTo>
                  <a:pt x="76441" y="248399"/>
                </a:lnTo>
                <a:lnTo>
                  <a:pt x="112166" y="258902"/>
                </a:lnTo>
                <a:lnTo>
                  <a:pt x="149364" y="258902"/>
                </a:lnTo>
                <a:lnTo>
                  <a:pt x="216407" y="228282"/>
                </a:lnTo>
                <a:lnTo>
                  <a:pt x="256247" y="166281"/>
                </a:lnTo>
                <a:lnTo>
                  <a:pt x="261531" y="129451"/>
                </a:lnTo>
                <a:lnTo>
                  <a:pt x="256247" y="92621"/>
                </a:lnTo>
                <a:lnTo>
                  <a:pt x="240779" y="58762"/>
                </a:lnTo>
                <a:lnTo>
                  <a:pt x="216407" y="30619"/>
                </a:lnTo>
                <a:lnTo>
                  <a:pt x="185089" y="10502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3" name="object 613"/>
          <p:cNvSpPr/>
          <p:nvPr/>
        </p:nvSpPr>
        <p:spPr>
          <a:xfrm>
            <a:off x="9552796" y="8401392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261529" y="0"/>
                </a:moveTo>
                <a:lnTo>
                  <a:pt x="254465" y="42507"/>
                </a:lnTo>
                <a:lnTo>
                  <a:pt x="234845" y="79179"/>
                </a:lnTo>
                <a:lnTo>
                  <a:pt x="205027" y="107659"/>
                </a:lnTo>
                <a:lnTo>
                  <a:pt x="167367" y="125592"/>
                </a:lnTo>
                <a:lnTo>
                  <a:pt x="139069" y="130525"/>
                </a:lnTo>
                <a:lnTo>
                  <a:pt x="123318" y="129811"/>
                </a:lnTo>
                <a:lnTo>
                  <a:pt x="80199" y="119109"/>
                </a:lnTo>
                <a:lnTo>
                  <a:pt x="44638" y="97240"/>
                </a:lnTo>
                <a:lnTo>
                  <a:pt x="18376" y="66352"/>
                </a:lnTo>
                <a:lnTo>
                  <a:pt x="3154" y="28592"/>
                </a:lnTo>
                <a:lnTo>
                  <a:pt x="835" y="14849"/>
                </a:lnTo>
                <a:lnTo>
                  <a:pt x="0" y="661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4" name="object 614"/>
          <p:cNvSpPr/>
          <p:nvPr/>
        </p:nvSpPr>
        <p:spPr>
          <a:xfrm>
            <a:off x="9552795" y="8270904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0" y="130488"/>
                </a:moveTo>
                <a:lnTo>
                  <a:pt x="7064" y="87984"/>
                </a:lnTo>
                <a:lnTo>
                  <a:pt x="26686" y="51323"/>
                </a:lnTo>
                <a:lnTo>
                  <a:pt x="56511" y="22854"/>
                </a:lnTo>
                <a:lnTo>
                  <a:pt x="94183" y="4930"/>
                </a:lnTo>
                <a:lnTo>
                  <a:pt x="122493" y="0"/>
                </a:lnTo>
                <a:lnTo>
                  <a:pt x="138242" y="714"/>
                </a:lnTo>
                <a:lnTo>
                  <a:pt x="181357" y="11416"/>
                </a:lnTo>
                <a:lnTo>
                  <a:pt x="216915" y="33285"/>
                </a:lnTo>
                <a:lnTo>
                  <a:pt x="243172" y="64176"/>
                </a:lnTo>
                <a:lnTo>
                  <a:pt x="258385" y="101944"/>
                </a:lnTo>
                <a:lnTo>
                  <a:pt x="260700" y="115690"/>
                </a:lnTo>
                <a:lnTo>
                  <a:pt x="261529" y="12988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5" name="object 615"/>
          <p:cNvSpPr/>
          <p:nvPr/>
        </p:nvSpPr>
        <p:spPr>
          <a:xfrm>
            <a:off x="9671808" y="8389632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60"/>
                </a:moveTo>
                <a:lnTo>
                  <a:pt x="23533" y="5270"/>
                </a:lnTo>
                <a:lnTo>
                  <a:pt x="18249" y="0"/>
                </a:lnTo>
                <a:lnTo>
                  <a:pt x="11772" y="0"/>
                </a:lnTo>
                <a:lnTo>
                  <a:pt x="5257" y="0"/>
                </a:lnTo>
                <a:lnTo>
                  <a:pt x="0" y="5270"/>
                </a:lnTo>
                <a:lnTo>
                  <a:pt x="0" y="11760"/>
                </a:lnTo>
                <a:lnTo>
                  <a:pt x="0" y="18275"/>
                </a:lnTo>
                <a:lnTo>
                  <a:pt x="5257" y="23520"/>
                </a:lnTo>
                <a:lnTo>
                  <a:pt x="11772" y="23520"/>
                </a:lnTo>
                <a:lnTo>
                  <a:pt x="18249" y="23520"/>
                </a:lnTo>
                <a:lnTo>
                  <a:pt x="23533" y="18275"/>
                </a:lnTo>
                <a:lnTo>
                  <a:pt x="23533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6" name="object 616"/>
          <p:cNvSpPr/>
          <p:nvPr/>
        </p:nvSpPr>
        <p:spPr>
          <a:xfrm>
            <a:off x="9984915" y="8837555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28" y="0"/>
                </a:lnTo>
                <a:lnTo>
                  <a:pt x="76441" y="10464"/>
                </a:lnTo>
                <a:lnTo>
                  <a:pt x="45123" y="30581"/>
                </a:lnTo>
                <a:lnTo>
                  <a:pt x="20751" y="58724"/>
                </a:lnTo>
                <a:lnTo>
                  <a:pt x="5283" y="92582"/>
                </a:lnTo>
                <a:lnTo>
                  <a:pt x="0" y="129412"/>
                </a:lnTo>
                <a:lnTo>
                  <a:pt x="5283" y="166281"/>
                </a:lnTo>
                <a:lnTo>
                  <a:pt x="20751" y="200139"/>
                </a:lnTo>
                <a:lnTo>
                  <a:pt x="45123" y="228244"/>
                </a:lnTo>
                <a:lnTo>
                  <a:pt x="76441" y="248361"/>
                </a:lnTo>
                <a:lnTo>
                  <a:pt x="112128" y="258864"/>
                </a:lnTo>
                <a:lnTo>
                  <a:pt x="149364" y="258864"/>
                </a:lnTo>
                <a:lnTo>
                  <a:pt x="216382" y="228244"/>
                </a:lnTo>
                <a:lnTo>
                  <a:pt x="256222" y="166281"/>
                </a:lnTo>
                <a:lnTo>
                  <a:pt x="261531" y="129412"/>
                </a:lnTo>
                <a:lnTo>
                  <a:pt x="256222" y="92582"/>
                </a:lnTo>
                <a:lnTo>
                  <a:pt x="240741" y="58724"/>
                </a:lnTo>
                <a:lnTo>
                  <a:pt x="216382" y="30581"/>
                </a:lnTo>
                <a:lnTo>
                  <a:pt x="185064" y="10464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7" name="object 617"/>
          <p:cNvSpPr/>
          <p:nvPr/>
        </p:nvSpPr>
        <p:spPr>
          <a:xfrm>
            <a:off x="9984916" y="8966968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261529" y="0"/>
                </a:moveTo>
                <a:lnTo>
                  <a:pt x="254467" y="42501"/>
                </a:lnTo>
                <a:lnTo>
                  <a:pt x="234850" y="79169"/>
                </a:lnTo>
                <a:lnTo>
                  <a:pt x="205033" y="107649"/>
                </a:lnTo>
                <a:lnTo>
                  <a:pt x="167370" y="125586"/>
                </a:lnTo>
                <a:lnTo>
                  <a:pt x="139065" y="130524"/>
                </a:lnTo>
                <a:lnTo>
                  <a:pt x="123308" y="129809"/>
                </a:lnTo>
                <a:lnTo>
                  <a:pt x="80181" y="119108"/>
                </a:lnTo>
                <a:lnTo>
                  <a:pt x="44622" y="97239"/>
                </a:lnTo>
                <a:lnTo>
                  <a:pt x="18367" y="66351"/>
                </a:lnTo>
                <a:lnTo>
                  <a:pt x="3152" y="28590"/>
                </a:lnTo>
                <a:lnTo>
                  <a:pt x="834" y="14848"/>
                </a:lnTo>
                <a:lnTo>
                  <a:pt x="0" y="6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8" name="object 618"/>
          <p:cNvSpPr/>
          <p:nvPr/>
        </p:nvSpPr>
        <p:spPr>
          <a:xfrm>
            <a:off x="9984913" y="8836478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0" y="130489"/>
                </a:moveTo>
                <a:lnTo>
                  <a:pt x="7062" y="87995"/>
                </a:lnTo>
                <a:lnTo>
                  <a:pt x="26679" y="51331"/>
                </a:lnTo>
                <a:lnTo>
                  <a:pt x="56500" y="22856"/>
                </a:lnTo>
                <a:lnTo>
                  <a:pt x="94171" y="4927"/>
                </a:lnTo>
                <a:lnTo>
                  <a:pt x="122485" y="0"/>
                </a:lnTo>
                <a:lnTo>
                  <a:pt x="138236" y="715"/>
                </a:lnTo>
                <a:lnTo>
                  <a:pt x="181352" y="11422"/>
                </a:lnTo>
                <a:lnTo>
                  <a:pt x="216912" y="33298"/>
                </a:lnTo>
                <a:lnTo>
                  <a:pt x="243170" y="64192"/>
                </a:lnTo>
                <a:lnTo>
                  <a:pt x="258384" y="101953"/>
                </a:lnTo>
                <a:lnTo>
                  <a:pt x="260699" y="115694"/>
                </a:lnTo>
                <a:lnTo>
                  <a:pt x="261529" y="12988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9" name="object 619"/>
          <p:cNvSpPr/>
          <p:nvPr/>
        </p:nvSpPr>
        <p:spPr>
          <a:xfrm>
            <a:off x="10103894" y="895520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60"/>
                </a:moveTo>
                <a:lnTo>
                  <a:pt x="23533" y="5270"/>
                </a:lnTo>
                <a:lnTo>
                  <a:pt x="18287" y="0"/>
                </a:lnTo>
                <a:lnTo>
                  <a:pt x="11772" y="0"/>
                </a:lnTo>
                <a:lnTo>
                  <a:pt x="5283" y="0"/>
                </a:lnTo>
                <a:lnTo>
                  <a:pt x="0" y="5270"/>
                </a:lnTo>
                <a:lnTo>
                  <a:pt x="0" y="11760"/>
                </a:lnTo>
                <a:lnTo>
                  <a:pt x="0" y="18275"/>
                </a:lnTo>
                <a:lnTo>
                  <a:pt x="5283" y="23520"/>
                </a:lnTo>
                <a:lnTo>
                  <a:pt x="11772" y="23520"/>
                </a:lnTo>
                <a:lnTo>
                  <a:pt x="18287" y="23520"/>
                </a:lnTo>
                <a:lnTo>
                  <a:pt x="23533" y="18275"/>
                </a:lnTo>
                <a:lnTo>
                  <a:pt x="23533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0" name="object 620"/>
          <p:cNvSpPr/>
          <p:nvPr/>
        </p:nvSpPr>
        <p:spPr>
          <a:xfrm>
            <a:off x="9684278" y="8157541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402" y="0"/>
                </a:moveTo>
                <a:lnTo>
                  <a:pt x="112166" y="0"/>
                </a:lnTo>
                <a:lnTo>
                  <a:pt x="76466" y="10490"/>
                </a:lnTo>
                <a:lnTo>
                  <a:pt x="45161" y="30619"/>
                </a:lnTo>
                <a:lnTo>
                  <a:pt x="20789" y="58724"/>
                </a:lnTo>
                <a:lnTo>
                  <a:pt x="5308" y="92582"/>
                </a:lnTo>
                <a:lnTo>
                  <a:pt x="0" y="129412"/>
                </a:lnTo>
                <a:lnTo>
                  <a:pt x="5308" y="166281"/>
                </a:lnTo>
                <a:lnTo>
                  <a:pt x="20789" y="200139"/>
                </a:lnTo>
                <a:lnTo>
                  <a:pt x="45161" y="228244"/>
                </a:lnTo>
                <a:lnTo>
                  <a:pt x="76466" y="248361"/>
                </a:lnTo>
                <a:lnTo>
                  <a:pt x="112166" y="258864"/>
                </a:lnTo>
                <a:lnTo>
                  <a:pt x="149402" y="258864"/>
                </a:lnTo>
                <a:lnTo>
                  <a:pt x="216407" y="228244"/>
                </a:lnTo>
                <a:lnTo>
                  <a:pt x="256247" y="166281"/>
                </a:lnTo>
                <a:lnTo>
                  <a:pt x="261531" y="129412"/>
                </a:lnTo>
                <a:lnTo>
                  <a:pt x="256247" y="92582"/>
                </a:lnTo>
                <a:lnTo>
                  <a:pt x="240779" y="58724"/>
                </a:lnTo>
                <a:lnTo>
                  <a:pt x="216407" y="30619"/>
                </a:lnTo>
                <a:lnTo>
                  <a:pt x="185089" y="10490"/>
                </a:lnTo>
                <a:lnTo>
                  <a:pt x="149402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1" name="object 621"/>
          <p:cNvSpPr/>
          <p:nvPr/>
        </p:nvSpPr>
        <p:spPr>
          <a:xfrm>
            <a:off x="9684280" y="8286954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261529" y="0"/>
                </a:moveTo>
                <a:lnTo>
                  <a:pt x="254469" y="42507"/>
                </a:lnTo>
                <a:lnTo>
                  <a:pt x="234857" y="79179"/>
                </a:lnTo>
                <a:lnTo>
                  <a:pt x="205043" y="107659"/>
                </a:lnTo>
                <a:lnTo>
                  <a:pt x="167381" y="125592"/>
                </a:lnTo>
                <a:lnTo>
                  <a:pt x="139073" y="130525"/>
                </a:lnTo>
                <a:lnTo>
                  <a:pt x="123321" y="129811"/>
                </a:lnTo>
                <a:lnTo>
                  <a:pt x="80201" y="119109"/>
                </a:lnTo>
                <a:lnTo>
                  <a:pt x="44640" y="97241"/>
                </a:lnTo>
                <a:lnTo>
                  <a:pt x="18378" y="66354"/>
                </a:lnTo>
                <a:lnTo>
                  <a:pt x="3155" y="28595"/>
                </a:lnTo>
                <a:lnTo>
                  <a:pt x="835" y="14852"/>
                </a:lnTo>
                <a:lnTo>
                  <a:pt x="0" y="665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2" name="object 622"/>
          <p:cNvSpPr/>
          <p:nvPr/>
        </p:nvSpPr>
        <p:spPr>
          <a:xfrm>
            <a:off x="9684279" y="8156466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0" y="130487"/>
                </a:moveTo>
                <a:lnTo>
                  <a:pt x="7064" y="87999"/>
                </a:lnTo>
                <a:lnTo>
                  <a:pt x="26686" y="51339"/>
                </a:lnTo>
                <a:lnTo>
                  <a:pt x="56511" y="22864"/>
                </a:lnTo>
                <a:lnTo>
                  <a:pt x="94183" y="4932"/>
                </a:lnTo>
                <a:lnTo>
                  <a:pt x="122493" y="0"/>
                </a:lnTo>
                <a:lnTo>
                  <a:pt x="138249" y="715"/>
                </a:lnTo>
                <a:lnTo>
                  <a:pt x="181373" y="11421"/>
                </a:lnTo>
                <a:lnTo>
                  <a:pt x="216930" y="33298"/>
                </a:lnTo>
                <a:lnTo>
                  <a:pt x="243181" y="64193"/>
                </a:lnTo>
                <a:lnTo>
                  <a:pt x="258387" y="101955"/>
                </a:lnTo>
                <a:lnTo>
                  <a:pt x="260700" y="115697"/>
                </a:lnTo>
                <a:lnTo>
                  <a:pt x="261529" y="12988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3" name="object 623"/>
          <p:cNvSpPr/>
          <p:nvPr/>
        </p:nvSpPr>
        <p:spPr>
          <a:xfrm>
            <a:off x="9803293" y="8275194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60"/>
                </a:moveTo>
                <a:lnTo>
                  <a:pt x="23533" y="5270"/>
                </a:lnTo>
                <a:lnTo>
                  <a:pt x="18249" y="0"/>
                </a:lnTo>
                <a:lnTo>
                  <a:pt x="11772" y="0"/>
                </a:lnTo>
                <a:lnTo>
                  <a:pt x="5245" y="0"/>
                </a:lnTo>
                <a:lnTo>
                  <a:pt x="0" y="5270"/>
                </a:lnTo>
                <a:lnTo>
                  <a:pt x="0" y="11760"/>
                </a:lnTo>
                <a:lnTo>
                  <a:pt x="0" y="18275"/>
                </a:lnTo>
                <a:lnTo>
                  <a:pt x="5245" y="23558"/>
                </a:lnTo>
                <a:lnTo>
                  <a:pt x="11772" y="23558"/>
                </a:lnTo>
                <a:lnTo>
                  <a:pt x="18249" y="23558"/>
                </a:lnTo>
                <a:lnTo>
                  <a:pt x="23533" y="18275"/>
                </a:lnTo>
                <a:lnTo>
                  <a:pt x="23533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4" name="object 624"/>
          <p:cNvSpPr/>
          <p:nvPr/>
        </p:nvSpPr>
        <p:spPr>
          <a:xfrm>
            <a:off x="10317770" y="8265429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66" y="0"/>
                </a:lnTo>
                <a:lnTo>
                  <a:pt x="76441" y="10490"/>
                </a:lnTo>
                <a:lnTo>
                  <a:pt x="45123" y="30619"/>
                </a:lnTo>
                <a:lnTo>
                  <a:pt x="20751" y="58724"/>
                </a:lnTo>
                <a:lnTo>
                  <a:pt x="5308" y="92582"/>
                </a:lnTo>
                <a:lnTo>
                  <a:pt x="0" y="129412"/>
                </a:lnTo>
                <a:lnTo>
                  <a:pt x="5308" y="166281"/>
                </a:lnTo>
                <a:lnTo>
                  <a:pt x="20751" y="200139"/>
                </a:lnTo>
                <a:lnTo>
                  <a:pt x="45123" y="228244"/>
                </a:lnTo>
                <a:lnTo>
                  <a:pt x="76441" y="248361"/>
                </a:lnTo>
                <a:lnTo>
                  <a:pt x="112166" y="258864"/>
                </a:lnTo>
                <a:lnTo>
                  <a:pt x="149364" y="258864"/>
                </a:lnTo>
                <a:lnTo>
                  <a:pt x="216407" y="228244"/>
                </a:lnTo>
                <a:lnTo>
                  <a:pt x="256222" y="166281"/>
                </a:lnTo>
                <a:lnTo>
                  <a:pt x="261531" y="129412"/>
                </a:lnTo>
                <a:lnTo>
                  <a:pt x="256222" y="92582"/>
                </a:lnTo>
                <a:lnTo>
                  <a:pt x="240779" y="58724"/>
                </a:lnTo>
                <a:lnTo>
                  <a:pt x="216407" y="30619"/>
                </a:lnTo>
                <a:lnTo>
                  <a:pt x="185089" y="10490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5" name="object 625"/>
          <p:cNvSpPr/>
          <p:nvPr/>
        </p:nvSpPr>
        <p:spPr>
          <a:xfrm>
            <a:off x="10317772" y="8394841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261529" y="0"/>
                </a:moveTo>
                <a:lnTo>
                  <a:pt x="254467" y="42501"/>
                </a:lnTo>
                <a:lnTo>
                  <a:pt x="234850" y="79169"/>
                </a:lnTo>
                <a:lnTo>
                  <a:pt x="205033" y="107649"/>
                </a:lnTo>
                <a:lnTo>
                  <a:pt x="167370" y="125586"/>
                </a:lnTo>
                <a:lnTo>
                  <a:pt x="139065" y="130524"/>
                </a:lnTo>
                <a:lnTo>
                  <a:pt x="123314" y="129809"/>
                </a:lnTo>
                <a:lnTo>
                  <a:pt x="80197" y="119108"/>
                </a:lnTo>
                <a:lnTo>
                  <a:pt x="44637" y="97239"/>
                </a:lnTo>
                <a:lnTo>
                  <a:pt x="18376" y="66351"/>
                </a:lnTo>
                <a:lnTo>
                  <a:pt x="3154" y="28590"/>
                </a:lnTo>
                <a:lnTo>
                  <a:pt x="834" y="14848"/>
                </a:lnTo>
                <a:lnTo>
                  <a:pt x="0" y="6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6" name="object 626"/>
          <p:cNvSpPr/>
          <p:nvPr/>
        </p:nvSpPr>
        <p:spPr>
          <a:xfrm>
            <a:off x="10317770" y="8264352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0" y="130489"/>
                </a:moveTo>
                <a:lnTo>
                  <a:pt x="7065" y="87990"/>
                </a:lnTo>
                <a:lnTo>
                  <a:pt x="26691" y="51326"/>
                </a:lnTo>
                <a:lnTo>
                  <a:pt x="56517" y="22852"/>
                </a:lnTo>
                <a:lnTo>
                  <a:pt x="94185" y="4926"/>
                </a:lnTo>
                <a:lnTo>
                  <a:pt x="122489" y="0"/>
                </a:lnTo>
                <a:lnTo>
                  <a:pt x="138239" y="715"/>
                </a:lnTo>
                <a:lnTo>
                  <a:pt x="181355" y="11420"/>
                </a:lnTo>
                <a:lnTo>
                  <a:pt x="216914" y="33294"/>
                </a:lnTo>
                <a:lnTo>
                  <a:pt x="243171" y="64188"/>
                </a:lnTo>
                <a:lnTo>
                  <a:pt x="258384" y="101952"/>
                </a:lnTo>
                <a:lnTo>
                  <a:pt x="260700" y="115695"/>
                </a:lnTo>
                <a:lnTo>
                  <a:pt x="261529" y="12988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7" name="object 627"/>
          <p:cNvSpPr/>
          <p:nvPr/>
        </p:nvSpPr>
        <p:spPr>
          <a:xfrm>
            <a:off x="10436758" y="8383082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58" y="11760"/>
                </a:moveTo>
                <a:lnTo>
                  <a:pt x="23558" y="5270"/>
                </a:lnTo>
                <a:lnTo>
                  <a:pt x="18275" y="0"/>
                </a:lnTo>
                <a:lnTo>
                  <a:pt x="11760" y="0"/>
                </a:lnTo>
                <a:lnTo>
                  <a:pt x="5283" y="0"/>
                </a:lnTo>
                <a:lnTo>
                  <a:pt x="0" y="5270"/>
                </a:lnTo>
                <a:lnTo>
                  <a:pt x="0" y="11760"/>
                </a:lnTo>
                <a:lnTo>
                  <a:pt x="0" y="18275"/>
                </a:lnTo>
                <a:lnTo>
                  <a:pt x="5283" y="23558"/>
                </a:lnTo>
                <a:lnTo>
                  <a:pt x="11760" y="23558"/>
                </a:lnTo>
                <a:lnTo>
                  <a:pt x="18275" y="23558"/>
                </a:lnTo>
                <a:lnTo>
                  <a:pt x="23558" y="18275"/>
                </a:lnTo>
                <a:lnTo>
                  <a:pt x="23558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8" name="object 628"/>
          <p:cNvSpPr/>
          <p:nvPr/>
        </p:nvSpPr>
        <p:spPr>
          <a:xfrm>
            <a:off x="11714764" y="7731477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66" y="0"/>
                </a:lnTo>
                <a:lnTo>
                  <a:pt x="76441" y="10490"/>
                </a:lnTo>
                <a:lnTo>
                  <a:pt x="45123" y="30607"/>
                </a:lnTo>
                <a:lnTo>
                  <a:pt x="20751" y="58712"/>
                </a:lnTo>
                <a:lnTo>
                  <a:pt x="5308" y="92570"/>
                </a:lnTo>
                <a:lnTo>
                  <a:pt x="0" y="129438"/>
                </a:lnTo>
                <a:lnTo>
                  <a:pt x="5308" y="166268"/>
                </a:lnTo>
                <a:lnTo>
                  <a:pt x="20751" y="200126"/>
                </a:lnTo>
                <a:lnTo>
                  <a:pt x="45123" y="228231"/>
                </a:lnTo>
                <a:lnTo>
                  <a:pt x="76441" y="248386"/>
                </a:lnTo>
                <a:lnTo>
                  <a:pt x="112166" y="258851"/>
                </a:lnTo>
                <a:lnTo>
                  <a:pt x="149364" y="258851"/>
                </a:lnTo>
                <a:lnTo>
                  <a:pt x="216407" y="228231"/>
                </a:lnTo>
                <a:lnTo>
                  <a:pt x="256222" y="166268"/>
                </a:lnTo>
                <a:lnTo>
                  <a:pt x="261531" y="129438"/>
                </a:lnTo>
                <a:lnTo>
                  <a:pt x="256222" y="92570"/>
                </a:lnTo>
                <a:lnTo>
                  <a:pt x="240779" y="58712"/>
                </a:lnTo>
                <a:lnTo>
                  <a:pt x="216407" y="30607"/>
                </a:lnTo>
                <a:lnTo>
                  <a:pt x="185089" y="10490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9" name="object 629"/>
          <p:cNvSpPr/>
          <p:nvPr/>
        </p:nvSpPr>
        <p:spPr>
          <a:xfrm>
            <a:off x="11714765" y="7860916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261529" y="0"/>
                </a:moveTo>
                <a:lnTo>
                  <a:pt x="254465" y="42493"/>
                </a:lnTo>
                <a:lnTo>
                  <a:pt x="234843" y="79154"/>
                </a:lnTo>
                <a:lnTo>
                  <a:pt x="205018" y="107626"/>
                </a:lnTo>
                <a:lnTo>
                  <a:pt x="167346" y="125556"/>
                </a:lnTo>
                <a:lnTo>
                  <a:pt x="139036" y="130487"/>
                </a:lnTo>
                <a:lnTo>
                  <a:pt x="123286" y="129773"/>
                </a:lnTo>
                <a:lnTo>
                  <a:pt x="80172" y="119068"/>
                </a:lnTo>
                <a:lnTo>
                  <a:pt x="44614" y="97194"/>
                </a:lnTo>
                <a:lnTo>
                  <a:pt x="18357" y="66300"/>
                </a:lnTo>
                <a:lnTo>
                  <a:pt x="3144" y="28536"/>
                </a:lnTo>
                <a:lnTo>
                  <a:pt x="829" y="14792"/>
                </a:lnTo>
                <a:lnTo>
                  <a:pt x="0" y="60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0" name="object 630"/>
          <p:cNvSpPr/>
          <p:nvPr/>
        </p:nvSpPr>
        <p:spPr>
          <a:xfrm>
            <a:off x="11714764" y="7730390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0" y="130525"/>
                </a:moveTo>
                <a:lnTo>
                  <a:pt x="7063" y="88018"/>
                </a:lnTo>
                <a:lnTo>
                  <a:pt x="26683" y="51346"/>
                </a:lnTo>
                <a:lnTo>
                  <a:pt x="56502" y="22866"/>
                </a:lnTo>
                <a:lnTo>
                  <a:pt x="94161" y="4933"/>
                </a:lnTo>
                <a:lnTo>
                  <a:pt x="122459" y="0"/>
                </a:lnTo>
                <a:lnTo>
                  <a:pt x="138211" y="714"/>
                </a:lnTo>
                <a:lnTo>
                  <a:pt x="181329" y="11416"/>
                </a:lnTo>
                <a:lnTo>
                  <a:pt x="216890" y="33285"/>
                </a:lnTo>
                <a:lnTo>
                  <a:pt x="243152" y="64173"/>
                </a:lnTo>
                <a:lnTo>
                  <a:pt x="258374" y="101933"/>
                </a:lnTo>
                <a:lnTo>
                  <a:pt x="260694" y="115676"/>
                </a:lnTo>
                <a:lnTo>
                  <a:pt x="261529" y="12986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1" name="object 631"/>
          <p:cNvSpPr/>
          <p:nvPr/>
        </p:nvSpPr>
        <p:spPr>
          <a:xfrm>
            <a:off x="11833753" y="7849156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58" y="11760"/>
                </a:moveTo>
                <a:lnTo>
                  <a:pt x="23558" y="5245"/>
                </a:lnTo>
                <a:lnTo>
                  <a:pt x="18275" y="0"/>
                </a:lnTo>
                <a:lnTo>
                  <a:pt x="11760" y="0"/>
                </a:lnTo>
                <a:lnTo>
                  <a:pt x="5270" y="0"/>
                </a:lnTo>
                <a:lnTo>
                  <a:pt x="0" y="5245"/>
                </a:lnTo>
                <a:lnTo>
                  <a:pt x="0" y="11760"/>
                </a:lnTo>
                <a:lnTo>
                  <a:pt x="0" y="18249"/>
                </a:lnTo>
                <a:lnTo>
                  <a:pt x="5270" y="23520"/>
                </a:lnTo>
                <a:lnTo>
                  <a:pt x="11760" y="23520"/>
                </a:lnTo>
                <a:lnTo>
                  <a:pt x="18275" y="23520"/>
                </a:lnTo>
                <a:lnTo>
                  <a:pt x="23558" y="18249"/>
                </a:lnTo>
                <a:lnTo>
                  <a:pt x="23558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2" name="object 632"/>
          <p:cNvSpPr/>
          <p:nvPr/>
        </p:nvSpPr>
        <p:spPr>
          <a:xfrm>
            <a:off x="11983816" y="8161681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28" y="0"/>
                </a:lnTo>
                <a:lnTo>
                  <a:pt x="76441" y="10502"/>
                </a:lnTo>
                <a:lnTo>
                  <a:pt x="45123" y="30619"/>
                </a:lnTo>
                <a:lnTo>
                  <a:pt x="20751" y="58762"/>
                </a:lnTo>
                <a:lnTo>
                  <a:pt x="5283" y="92621"/>
                </a:lnTo>
                <a:lnTo>
                  <a:pt x="0" y="129451"/>
                </a:lnTo>
                <a:lnTo>
                  <a:pt x="5283" y="166281"/>
                </a:lnTo>
                <a:lnTo>
                  <a:pt x="20751" y="200139"/>
                </a:lnTo>
                <a:lnTo>
                  <a:pt x="45123" y="228282"/>
                </a:lnTo>
                <a:lnTo>
                  <a:pt x="76441" y="248399"/>
                </a:lnTo>
                <a:lnTo>
                  <a:pt x="112128" y="258864"/>
                </a:lnTo>
                <a:lnTo>
                  <a:pt x="149364" y="258864"/>
                </a:lnTo>
                <a:lnTo>
                  <a:pt x="216382" y="228282"/>
                </a:lnTo>
                <a:lnTo>
                  <a:pt x="256222" y="166281"/>
                </a:lnTo>
                <a:lnTo>
                  <a:pt x="261531" y="129451"/>
                </a:lnTo>
                <a:lnTo>
                  <a:pt x="256222" y="92621"/>
                </a:lnTo>
                <a:lnTo>
                  <a:pt x="240741" y="58762"/>
                </a:lnTo>
                <a:lnTo>
                  <a:pt x="216382" y="30619"/>
                </a:lnTo>
                <a:lnTo>
                  <a:pt x="185064" y="10502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3" name="object 633"/>
          <p:cNvSpPr/>
          <p:nvPr/>
        </p:nvSpPr>
        <p:spPr>
          <a:xfrm>
            <a:off x="11983818" y="8291132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261529" y="0"/>
                </a:moveTo>
                <a:lnTo>
                  <a:pt x="254465" y="42503"/>
                </a:lnTo>
                <a:lnTo>
                  <a:pt x="234843" y="79164"/>
                </a:lnTo>
                <a:lnTo>
                  <a:pt x="205018" y="107633"/>
                </a:lnTo>
                <a:lnTo>
                  <a:pt x="167346" y="125557"/>
                </a:lnTo>
                <a:lnTo>
                  <a:pt x="139036" y="130488"/>
                </a:lnTo>
                <a:lnTo>
                  <a:pt x="123280" y="129773"/>
                </a:lnTo>
                <a:lnTo>
                  <a:pt x="80155" y="119072"/>
                </a:lnTo>
                <a:lnTo>
                  <a:pt x="44599" y="97202"/>
                </a:lnTo>
                <a:lnTo>
                  <a:pt x="18348" y="66311"/>
                </a:lnTo>
                <a:lnTo>
                  <a:pt x="3142" y="28543"/>
                </a:lnTo>
                <a:lnTo>
                  <a:pt x="828" y="14797"/>
                </a:lnTo>
                <a:lnTo>
                  <a:pt x="0" y="60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4" name="object 634"/>
          <p:cNvSpPr/>
          <p:nvPr/>
        </p:nvSpPr>
        <p:spPr>
          <a:xfrm>
            <a:off x="11983815" y="8160606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0" y="130525"/>
                </a:moveTo>
                <a:lnTo>
                  <a:pt x="7060" y="88018"/>
                </a:lnTo>
                <a:lnTo>
                  <a:pt x="26672" y="51346"/>
                </a:lnTo>
                <a:lnTo>
                  <a:pt x="56485" y="22866"/>
                </a:lnTo>
                <a:lnTo>
                  <a:pt x="94148" y="4933"/>
                </a:lnTo>
                <a:lnTo>
                  <a:pt x="122455" y="0"/>
                </a:lnTo>
                <a:lnTo>
                  <a:pt x="138207" y="714"/>
                </a:lnTo>
                <a:lnTo>
                  <a:pt x="181327" y="11416"/>
                </a:lnTo>
                <a:lnTo>
                  <a:pt x="216888" y="33284"/>
                </a:lnTo>
                <a:lnTo>
                  <a:pt x="243151" y="64171"/>
                </a:lnTo>
                <a:lnTo>
                  <a:pt x="258374" y="101930"/>
                </a:lnTo>
                <a:lnTo>
                  <a:pt x="260694" y="115673"/>
                </a:lnTo>
                <a:lnTo>
                  <a:pt x="261529" y="1298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5" name="object 635"/>
          <p:cNvSpPr/>
          <p:nvPr/>
        </p:nvSpPr>
        <p:spPr>
          <a:xfrm>
            <a:off x="12102796" y="8279372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60"/>
                </a:moveTo>
                <a:lnTo>
                  <a:pt x="23533" y="5245"/>
                </a:lnTo>
                <a:lnTo>
                  <a:pt x="18287" y="0"/>
                </a:lnTo>
                <a:lnTo>
                  <a:pt x="11772" y="0"/>
                </a:lnTo>
                <a:lnTo>
                  <a:pt x="5283" y="0"/>
                </a:lnTo>
                <a:lnTo>
                  <a:pt x="0" y="5245"/>
                </a:lnTo>
                <a:lnTo>
                  <a:pt x="0" y="11760"/>
                </a:lnTo>
                <a:lnTo>
                  <a:pt x="0" y="18249"/>
                </a:lnTo>
                <a:lnTo>
                  <a:pt x="5283" y="23520"/>
                </a:lnTo>
                <a:lnTo>
                  <a:pt x="11772" y="23520"/>
                </a:lnTo>
                <a:lnTo>
                  <a:pt x="18287" y="23520"/>
                </a:lnTo>
                <a:lnTo>
                  <a:pt x="23533" y="18249"/>
                </a:lnTo>
                <a:lnTo>
                  <a:pt x="23533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6" name="object 636"/>
          <p:cNvSpPr/>
          <p:nvPr/>
        </p:nvSpPr>
        <p:spPr>
          <a:xfrm>
            <a:off x="12471751" y="8145709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28" y="0"/>
                </a:lnTo>
                <a:lnTo>
                  <a:pt x="76441" y="10490"/>
                </a:lnTo>
                <a:lnTo>
                  <a:pt x="45123" y="30619"/>
                </a:lnTo>
                <a:lnTo>
                  <a:pt x="20751" y="58724"/>
                </a:lnTo>
                <a:lnTo>
                  <a:pt x="5283" y="92582"/>
                </a:lnTo>
                <a:lnTo>
                  <a:pt x="0" y="129412"/>
                </a:lnTo>
                <a:lnTo>
                  <a:pt x="5283" y="166281"/>
                </a:lnTo>
                <a:lnTo>
                  <a:pt x="20751" y="200139"/>
                </a:lnTo>
                <a:lnTo>
                  <a:pt x="45123" y="228244"/>
                </a:lnTo>
                <a:lnTo>
                  <a:pt x="76441" y="248361"/>
                </a:lnTo>
                <a:lnTo>
                  <a:pt x="112128" y="258864"/>
                </a:lnTo>
                <a:lnTo>
                  <a:pt x="149364" y="258864"/>
                </a:lnTo>
                <a:lnTo>
                  <a:pt x="216369" y="228244"/>
                </a:lnTo>
                <a:lnTo>
                  <a:pt x="256222" y="166281"/>
                </a:lnTo>
                <a:lnTo>
                  <a:pt x="261531" y="129412"/>
                </a:lnTo>
                <a:lnTo>
                  <a:pt x="256222" y="92582"/>
                </a:lnTo>
                <a:lnTo>
                  <a:pt x="240779" y="58724"/>
                </a:lnTo>
                <a:lnTo>
                  <a:pt x="216369" y="30619"/>
                </a:lnTo>
                <a:lnTo>
                  <a:pt x="185064" y="10490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7" name="object 637"/>
          <p:cNvSpPr/>
          <p:nvPr/>
        </p:nvSpPr>
        <p:spPr>
          <a:xfrm>
            <a:off x="12471753" y="8275122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261529" y="0"/>
                </a:moveTo>
                <a:lnTo>
                  <a:pt x="254467" y="42501"/>
                </a:lnTo>
                <a:lnTo>
                  <a:pt x="234850" y="79169"/>
                </a:lnTo>
                <a:lnTo>
                  <a:pt x="205033" y="107649"/>
                </a:lnTo>
                <a:lnTo>
                  <a:pt x="167370" y="125586"/>
                </a:lnTo>
                <a:lnTo>
                  <a:pt x="139065" y="130524"/>
                </a:lnTo>
                <a:lnTo>
                  <a:pt x="123308" y="129809"/>
                </a:lnTo>
                <a:lnTo>
                  <a:pt x="80181" y="119108"/>
                </a:lnTo>
                <a:lnTo>
                  <a:pt x="44622" y="97239"/>
                </a:lnTo>
                <a:lnTo>
                  <a:pt x="18367" y="66351"/>
                </a:lnTo>
                <a:lnTo>
                  <a:pt x="3152" y="28590"/>
                </a:lnTo>
                <a:lnTo>
                  <a:pt x="834" y="14848"/>
                </a:lnTo>
                <a:lnTo>
                  <a:pt x="0" y="6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8" name="object 638"/>
          <p:cNvSpPr/>
          <p:nvPr/>
        </p:nvSpPr>
        <p:spPr>
          <a:xfrm>
            <a:off x="12471750" y="8144633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0" y="130489"/>
                </a:moveTo>
                <a:lnTo>
                  <a:pt x="7062" y="87995"/>
                </a:lnTo>
                <a:lnTo>
                  <a:pt x="26679" y="51331"/>
                </a:lnTo>
                <a:lnTo>
                  <a:pt x="56500" y="22856"/>
                </a:lnTo>
                <a:lnTo>
                  <a:pt x="94171" y="4927"/>
                </a:lnTo>
                <a:lnTo>
                  <a:pt x="122485" y="0"/>
                </a:lnTo>
                <a:lnTo>
                  <a:pt x="138236" y="715"/>
                </a:lnTo>
                <a:lnTo>
                  <a:pt x="181352" y="11422"/>
                </a:lnTo>
                <a:lnTo>
                  <a:pt x="216912" y="33298"/>
                </a:lnTo>
                <a:lnTo>
                  <a:pt x="243170" y="64192"/>
                </a:lnTo>
                <a:lnTo>
                  <a:pt x="258384" y="101953"/>
                </a:lnTo>
                <a:lnTo>
                  <a:pt x="260699" y="115694"/>
                </a:lnTo>
                <a:lnTo>
                  <a:pt x="261529" y="12988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9" name="object 639"/>
          <p:cNvSpPr/>
          <p:nvPr/>
        </p:nvSpPr>
        <p:spPr>
          <a:xfrm>
            <a:off x="12590730" y="826336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60"/>
                </a:moveTo>
                <a:lnTo>
                  <a:pt x="23533" y="5270"/>
                </a:lnTo>
                <a:lnTo>
                  <a:pt x="18287" y="0"/>
                </a:lnTo>
                <a:lnTo>
                  <a:pt x="11772" y="0"/>
                </a:lnTo>
                <a:lnTo>
                  <a:pt x="5283" y="0"/>
                </a:lnTo>
                <a:lnTo>
                  <a:pt x="0" y="5270"/>
                </a:lnTo>
                <a:lnTo>
                  <a:pt x="0" y="11760"/>
                </a:lnTo>
                <a:lnTo>
                  <a:pt x="0" y="18275"/>
                </a:lnTo>
                <a:lnTo>
                  <a:pt x="5283" y="23558"/>
                </a:lnTo>
                <a:lnTo>
                  <a:pt x="11772" y="23558"/>
                </a:lnTo>
                <a:lnTo>
                  <a:pt x="18287" y="23558"/>
                </a:lnTo>
                <a:lnTo>
                  <a:pt x="23533" y="18275"/>
                </a:lnTo>
                <a:lnTo>
                  <a:pt x="23533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0" name="object 640"/>
          <p:cNvSpPr/>
          <p:nvPr/>
        </p:nvSpPr>
        <p:spPr>
          <a:xfrm>
            <a:off x="10390431" y="7288317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28" y="0"/>
                </a:lnTo>
                <a:lnTo>
                  <a:pt x="76441" y="10502"/>
                </a:lnTo>
                <a:lnTo>
                  <a:pt x="45123" y="30619"/>
                </a:lnTo>
                <a:lnTo>
                  <a:pt x="20751" y="58762"/>
                </a:lnTo>
                <a:lnTo>
                  <a:pt x="5283" y="92621"/>
                </a:lnTo>
                <a:lnTo>
                  <a:pt x="0" y="129451"/>
                </a:lnTo>
                <a:lnTo>
                  <a:pt x="5283" y="166281"/>
                </a:lnTo>
                <a:lnTo>
                  <a:pt x="20751" y="200139"/>
                </a:lnTo>
                <a:lnTo>
                  <a:pt x="45123" y="228282"/>
                </a:lnTo>
                <a:lnTo>
                  <a:pt x="76441" y="248399"/>
                </a:lnTo>
                <a:lnTo>
                  <a:pt x="112128" y="258864"/>
                </a:lnTo>
                <a:lnTo>
                  <a:pt x="149364" y="258864"/>
                </a:lnTo>
                <a:lnTo>
                  <a:pt x="216382" y="228282"/>
                </a:lnTo>
                <a:lnTo>
                  <a:pt x="256222" y="166281"/>
                </a:lnTo>
                <a:lnTo>
                  <a:pt x="261531" y="129451"/>
                </a:lnTo>
                <a:lnTo>
                  <a:pt x="256222" y="92621"/>
                </a:lnTo>
                <a:lnTo>
                  <a:pt x="240741" y="58762"/>
                </a:lnTo>
                <a:lnTo>
                  <a:pt x="216382" y="30619"/>
                </a:lnTo>
                <a:lnTo>
                  <a:pt x="185064" y="10502"/>
                </a:lnTo>
                <a:lnTo>
                  <a:pt x="149364" y="0"/>
                </a:lnTo>
                <a:close/>
              </a:path>
            </a:pathLst>
          </a:custGeom>
          <a:solidFill>
            <a:srgbClr val="1767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1" name="object 641"/>
          <p:cNvSpPr/>
          <p:nvPr/>
        </p:nvSpPr>
        <p:spPr>
          <a:xfrm>
            <a:off x="10390432" y="7417768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261529" y="0"/>
                </a:moveTo>
                <a:lnTo>
                  <a:pt x="254465" y="42503"/>
                </a:lnTo>
                <a:lnTo>
                  <a:pt x="234843" y="79164"/>
                </a:lnTo>
                <a:lnTo>
                  <a:pt x="205018" y="107633"/>
                </a:lnTo>
                <a:lnTo>
                  <a:pt x="167346" y="125557"/>
                </a:lnTo>
                <a:lnTo>
                  <a:pt x="139036" y="130488"/>
                </a:lnTo>
                <a:lnTo>
                  <a:pt x="123280" y="129773"/>
                </a:lnTo>
                <a:lnTo>
                  <a:pt x="80155" y="119072"/>
                </a:lnTo>
                <a:lnTo>
                  <a:pt x="44599" y="97202"/>
                </a:lnTo>
                <a:lnTo>
                  <a:pt x="18348" y="66311"/>
                </a:lnTo>
                <a:lnTo>
                  <a:pt x="3142" y="28543"/>
                </a:lnTo>
                <a:lnTo>
                  <a:pt x="828" y="14797"/>
                </a:lnTo>
                <a:lnTo>
                  <a:pt x="0" y="60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2" name="object 642"/>
          <p:cNvSpPr/>
          <p:nvPr/>
        </p:nvSpPr>
        <p:spPr>
          <a:xfrm>
            <a:off x="10390431" y="7287242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0" y="130525"/>
                </a:moveTo>
                <a:lnTo>
                  <a:pt x="7060" y="88018"/>
                </a:lnTo>
                <a:lnTo>
                  <a:pt x="26672" y="51346"/>
                </a:lnTo>
                <a:lnTo>
                  <a:pt x="56485" y="22866"/>
                </a:lnTo>
                <a:lnTo>
                  <a:pt x="94148" y="4933"/>
                </a:lnTo>
                <a:lnTo>
                  <a:pt x="122455" y="0"/>
                </a:lnTo>
                <a:lnTo>
                  <a:pt x="138207" y="714"/>
                </a:lnTo>
                <a:lnTo>
                  <a:pt x="181327" y="11416"/>
                </a:lnTo>
                <a:lnTo>
                  <a:pt x="216888" y="33284"/>
                </a:lnTo>
                <a:lnTo>
                  <a:pt x="243151" y="64171"/>
                </a:lnTo>
                <a:lnTo>
                  <a:pt x="258374" y="101930"/>
                </a:lnTo>
                <a:lnTo>
                  <a:pt x="260694" y="115673"/>
                </a:lnTo>
                <a:lnTo>
                  <a:pt x="261529" y="1298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3" name="object 643"/>
          <p:cNvSpPr/>
          <p:nvPr/>
        </p:nvSpPr>
        <p:spPr>
          <a:xfrm>
            <a:off x="10509411" y="7406009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60"/>
                </a:moveTo>
                <a:lnTo>
                  <a:pt x="23533" y="5245"/>
                </a:lnTo>
                <a:lnTo>
                  <a:pt x="18287" y="0"/>
                </a:lnTo>
                <a:lnTo>
                  <a:pt x="11772" y="0"/>
                </a:lnTo>
                <a:lnTo>
                  <a:pt x="5283" y="0"/>
                </a:lnTo>
                <a:lnTo>
                  <a:pt x="0" y="5245"/>
                </a:lnTo>
                <a:lnTo>
                  <a:pt x="0" y="11760"/>
                </a:lnTo>
                <a:lnTo>
                  <a:pt x="0" y="18249"/>
                </a:lnTo>
                <a:lnTo>
                  <a:pt x="5283" y="23520"/>
                </a:lnTo>
                <a:lnTo>
                  <a:pt x="11772" y="23520"/>
                </a:lnTo>
                <a:lnTo>
                  <a:pt x="18287" y="23520"/>
                </a:lnTo>
                <a:lnTo>
                  <a:pt x="23533" y="18249"/>
                </a:lnTo>
                <a:lnTo>
                  <a:pt x="23533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4" name="object 644"/>
          <p:cNvSpPr/>
          <p:nvPr/>
        </p:nvSpPr>
        <p:spPr>
          <a:xfrm>
            <a:off x="11987190" y="6168261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66" y="0"/>
                </a:lnTo>
                <a:lnTo>
                  <a:pt x="76441" y="10502"/>
                </a:lnTo>
                <a:lnTo>
                  <a:pt x="45123" y="30619"/>
                </a:lnTo>
                <a:lnTo>
                  <a:pt x="20751" y="58724"/>
                </a:lnTo>
                <a:lnTo>
                  <a:pt x="5283" y="92582"/>
                </a:lnTo>
                <a:lnTo>
                  <a:pt x="0" y="129451"/>
                </a:lnTo>
                <a:lnTo>
                  <a:pt x="5283" y="166281"/>
                </a:lnTo>
                <a:lnTo>
                  <a:pt x="20751" y="200139"/>
                </a:lnTo>
                <a:lnTo>
                  <a:pt x="45123" y="228244"/>
                </a:lnTo>
                <a:lnTo>
                  <a:pt x="76441" y="248373"/>
                </a:lnTo>
                <a:lnTo>
                  <a:pt x="112166" y="258864"/>
                </a:lnTo>
                <a:lnTo>
                  <a:pt x="149364" y="258864"/>
                </a:lnTo>
                <a:lnTo>
                  <a:pt x="216382" y="228244"/>
                </a:lnTo>
                <a:lnTo>
                  <a:pt x="256222" y="166281"/>
                </a:lnTo>
                <a:lnTo>
                  <a:pt x="261531" y="129451"/>
                </a:lnTo>
                <a:lnTo>
                  <a:pt x="256222" y="92582"/>
                </a:lnTo>
                <a:lnTo>
                  <a:pt x="240779" y="58724"/>
                </a:lnTo>
                <a:lnTo>
                  <a:pt x="216382" y="30619"/>
                </a:lnTo>
                <a:lnTo>
                  <a:pt x="185089" y="10502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5" name="object 645"/>
          <p:cNvSpPr/>
          <p:nvPr/>
        </p:nvSpPr>
        <p:spPr>
          <a:xfrm>
            <a:off x="11987192" y="6297712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5" y="42488"/>
                </a:lnTo>
                <a:lnTo>
                  <a:pt x="234843" y="79148"/>
                </a:lnTo>
                <a:lnTo>
                  <a:pt x="205018" y="107623"/>
                </a:lnTo>
                <a:lnTo>
                  <a:pt x="167346" y="125555"/>
                </a:lnTo>
                <a:lnTo>
                  <a:pt x="139036" y="130487"/>
                </a:lnTo>
                <a:lnTo>
                  <a:pt x="123286" y="129772"/>
                </a:lnTo>
                <a:lnTo>
                  <a:pt x="80172" y="119066"/>
                </a:lnTo>
                <a:lnTo>
                  <a:pt x="44614" y="97189"/>
                </a:lnTo>
                <a:lnTo>
                  <a:pt x="18357" y="66294"/>
                </a:lnTo>
                <a:lnTo>
                  <a:pt x="3144" y="28532"/>
                </a:lnTo>
                <a:lnTo>
                  <a:pt x="829" y="14790"/>
                </a:lnTo>
                <a:lnTo>
                  <a:pt x="0" y="60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6" name="object 646"/>
          <p:cNvSpPr/>
          <p:nvPr/>
        </p:nvSpPr>
        <p:spPr>
          <a:xfrm>
            <a:off x="11987192" y="6167186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25"/>
                </a:moveTo>
                <a:lnTo>
                  <a:pt x="7063" y="88018"/>
                </a:lnTo>
                <a:lnTo>
                  <a:pt x="26683" y="51346"/>
                </a:lnTo>
                <a:lnTo>
                  <a:pt x="56502" y="22866"/>
                </a:lnTo>
                <a:lnTo>
                  <a:pt x="94161" y="4933"/>
                </a:lnTo>
                <a:lnTo>
                  <a:pt x="122459" y="0"/>
                </a:lnTo>
                <a:lnTo>
                  <a:pt x="138211" y="714"/>
                </a:lnTo>
                <a:lnTo>
                  <a:pt x="181329" y="11416"/>
                </a:lnTo>
                <a:lnTo>
                  <a:pt x="216890" y="33285"/>
                </a:lnTo>
                <a:lnTo>
                  <a:pt x="243152" y="64173"/>
                </a:lnTo>
                <a:lnTo>
                  <a:pt x="258374" y="101933"/>
                </a:lnTo>
                <a:lnTo>
                  <a:pt x="260694" y="115676"/>
                </a:lnTo>
                <a:lnTo>
                  <a:pt x="261529" y="12986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7" name="object 647"/>
          <p:cNvSpPr/>
          <p:nvPr/>
        </p:nvSpPr>
        <p:spPr>
          <a:xfrm>
            <a:off x="12106179" y="6285914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58" y="11798"/>
                </a:moveTo>
                <a:lnTo>
                  <a:pt x="23558" y="5283"/>
                </a:lnTo>
                <a:lnTo>
                  <a:pt x="18275" y="0"/>
                </a:lnTo>
                <a:lnTo>
                  <a:pt x="11760" y="0"/>
                </a:lnTo>
                <a:lnTo>
                  <a:pt x="5270" y="0"/>
                </a:lnTo>
                <a:lnTo>
                  <a:pt x="0" y="5283"/>
                </a:lnTo>
                <a:lnTo>
                  <a:pt x="0" y="11798"/>
                </a:lnTo>
                <a:lnTo>
                  <a:pt x="0" y="18287"/>
                </a:lnTo>
                <a:lnTo>
                  <a:pt x="5270" y="23558"/>
                </a:lnTo>
                <a:lnTo>
                  <a:pt x="11760" y="23558"/>
                </a:lnTo>
                <a:lnTo>
                  <a:pt x="18275" y="23558"/>
                </a:lnTo>
                <a:lnTo>
                  <a:pt x="23558" y="18287"/>
                </a:lnTo>
                <a:lnTo>
                  <a:pt x="23558" y="1179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8" name="object 648"/>
          <p:cNvSpPr/>
          <p:nvPr/>
        </p:nvSpPr>
        <p:spPr>
          <a:xfrm>
            <a:off x="11790833" y="5761575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28" y="0"/>
                </a:lnTo>
                <a:lnTo>
                  <a:pt x="76441" y="10502"/>
                </a:lnTo>
                <a:lnTo>
                  <a:pt x="45123" y="30619"/>
                </a:lnTo>
                <a:lnTo>
                  <a:pt x="20751" y="58762"/>
                </a:lnTo>
                <a:lnTo>
                  <a:pt x="5283" y="92621"/>
                </a:lnTo>
                <a:lnTo>
                  <a:pt x="0" y="129451"/>
                </a:lnTo>
                <a:lnTo>
                  <a:pt x="5283" y="166281"/>
                </a:lnTo>
                <a:lnTo>
                  <a:pt x="20751" y="200139"/>
                </a:lnTo>
                <a:lnTo>
                  <a:pt x="45123" y="228282"/>
                </a:lnTo>
                <a:lnTo>
                  <a:pt x="76441" y="248399"/>
                </a:lnTo>
                <a:lnTo>
                  <a:pt x="112128" y="258864"/>
                </a:lnTo>
                <a:lnTo>
                  <a:pt x="149364" y="258864"/>
                </a:lnTo>
                <a:lnTo>
                  <a:pt x="216382" y="228282"/>
                </a:lnTo>
                <a:lnTo>
                  <a:pt x="256222" y="166281"/>
                </a:lnTo>
                <a:lnTo>
                  <a:pt x="261531" y="129451"/>
                </a:lnTo>
                <a:lnTo>
                  <a:pt x="256222" y="92621"/>
                </a:lnTo>
                <a:lnTo>
                  <a:pt x="240779" y="58762"/>
                </a:lnTo>
                <a:lnTo>
                  <a:pt x="216382" y="30619"/>
                </a:lnTo>
                <a:lnTo>
                  <a:pt x="185089" y="10502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9" name="object 649"/>
          <p:cNvSpPr/>
          <p:nvPr/>
        </p:nvSpPr>
        <p:spPr>
          <a:xfrm>
            <a:off x="11790835" y="5891027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5" y="42503"/>
                </a:lnTo>
                <a:lnTo>
                  <a:pt x="234843" y="79164"/>
                </a:lnTo>
                <a:lnTo>
                  <a:pt x="205018" y="107633"/>
                </a:lnTo>
                <a:lnTo>
                  <a:pt x="167346" y="125557"/>
                </a:lnTo>
                <a:lnTo>
                  <a:pt x="139036" y="130488"/>
                </a:lnTo>
                <a:lnTo>
                  <a:pt x="123280" y="129773"/>
                </a:lnTo>
                <a:lnTo>
                  <a:pt x="80155" y="119072"/>
                </a:lnTo>
                <a:lnTo>
                  <a:pt x="44599" y="97202"/>
                </a:lnTo>
                <a:lnTo>
                  <a:pt x="18348" y="66311"/>
                </a:lnTo>
                <a:lnTo>
                  <a:pt x="3142" y="28543"/>
                </a:lnTo>
                <a:lnTo>
                  <a:pt x="828" y="14797"/>
                </a:lnTo>
                <a:lnTo>
                  <a:pt x="0" y="60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0" name="object 650"/>
          <p:cNvSpPr/>
          <p:nvPr/>
        </p:nvSpPr>
        <p:spPr>
          <a:xfrm>
            <a:off x="11790833" y="5760501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25"/>
                </a:moveTo>
                <a:lnTo>
                  <a:pt x="7060" y="88018"/>
                </a:lnTo>
                <a:lnTo>
                  <a:pt x="26672" y="51346"/>
                </a:lnTo>
                <a:lnTo>
                  <a:pt x="56485" y="22866"/>
                </a:lnTo>
                <a:lnTo>
                  <a:pt x="94148" y="4933"/>
                </a:lnTo>
                <a:lnTo>
                  <a:pt x="122455" y="0"/>
                </a:lnTo>
                <a:lnTo>
                  <a:pt x="138207" y="714"/>
                </a:lnTo>
                <a:lnTo>
                  <a:pt x="181327" y="11416"/>
                </a:lnTo>
                <a:lnTo>
                  <a:pt x="216888" y="33284"/>
                </a:lnTo>
                <a:lnTo>
                  <a:pt x="243151" y="64171"/>
                </a:lnTo>
                <a:lnTo>
                  <a:pt x="258374" y="101930"/>
                </a:lnTo>
                <a:lnTo>
                  <a:pt x="260694" y="115673"/>
                </a:lnTo>
                <a:lnTo>
                  <a:pt x="261529" y="1298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1" name="object 651"/>
          <p:cNvSpPr/>
          <p:nvPr/>
        </p:nvSpPr>
        <p:spPr>
          <a:xfrm>
            <a:off x="11909814" y="5879266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60"/>
                </a:moveTo>
                <a:lnTo>
                  <a:pt x="23533" y="5245"/>
                </a:lnTo>
                <a:lnTo>
                  <a:pt x="18287" y="0"/>
                </a:lnTo>
                <a:lnTo>
                  <a:pt x="11772" y="0"/>
                </a:lnTo>
                <a:lnTo>
                  <a:pt x="5283" y="0"/>
                </a:lnTo>
                <a:lnTo>
                  <a:pt x="0" y="5245"/>
                </a:lnTo>
                <a:lnTo>
                  <a:pt x="0" y="11760"/>
                </a:lnTo>
                <a:lnTo>
                  <a:pt x="0" y="18249"/>
                </a:lnTo>
                <a:lnTo>
                  <a:pt x="5283" y="23520"/>
                </a:lnTo>
                <a:lnTo>
                  <a:pt x="11772" y="23520"/>
                </a:lnTo>
                <a:lnTo>
                  <a:pt x="18287" y="23520"/>
                </a:lnTo>
                <a:lnTo>
                  <a:pt x="23533" y="18249"/>
                </a:lnTo>
                <a:lnTo>
                  <a:pt x="23533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2" name="object 652"/>
          <p:cNvSpPr/>
          <p:nvPr/>
        </p:nvSpPr>
        <p:spPr>
          <a:xfrm>
            <a:off x="11375491" y="5016655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402" y="0"/>
                </a:moveTo>
                <a:lnTo>
                  <a:pt x="112166" y="0"/>
                </a:lnTo>
                <a:lnTo>
                  <a:pt x="76466" y="10502"/>
                </a:lnTo>
                <a:lnTo>
                  <a:pt x="45148" y="30619"/>
                </a:lnTo>
                <a:lnTo>
                  <a:pt x="20751" y="58762"/>
                </a:lnTo>
                <a:lnTo>
                  <a:pt x="5308" y="92621"/>
                </a:lnTo>
                <a:lnTo>
                  <a:pt x="0" y="129451"/>
                </a:lnTo>
                <a:lnTo>
                  <a:pt x="5308" y="166281"/>
                </a:lnTo>
                <a:lnTo>
                  <a:pt x="20751" y="200139"/>
                </a:lnTo>
                <a:lnTo>
                  <a:pt x="45148" y="228282"/>
                </a:lnTo>
                <a:lnTo>
                  <a:pt x="76466" y="248399"/>
                </a:lnTo>
                <a:lnTo>
                  <a:pt x="112166" y="258902"/>
                </a:lnTo>
                <a:lnTo>
                  <a:pt x="149402" y="258902"/>
                </a:lnTo>
                <a:lnTo>
                  <a:pt x="216407" y="228282"/>
                </a:lnTo>
                <a:lnTo>
                  <a:pt x="256247" y="166281"/>
                </a:lnTo>
                <a:lnTo>
                  <a:pt x="261531" y="129451"/>
                </a:lnTo>
                <a:lnTo>
                  <a:pt x="256247" y="92621"/>
                </a:lnTo>
                <a:lnTo>
                  <a:pt x="240779" y="58762"/>
                </a:lnTo>
                <a:lnTo>
                  <a:pt x="216407" y="30619"/>
                </a:lnTo>
                <a:lnTo>
                  <a:pt x="185089" y="10502"/>
                </a:lnTo>
                <a:lnTo>
                  <a:pt x="149402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3" name="object 653"/>
          <p:cNvSpPr/>
          <p:nvPr/>
        </p:nvSpPr>
        <p:spPr>
          <a:xfrm>
            <a:off x="11375493" y="5146106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7" y="42509"/>
                </a:lnTo>
                <a:lnTo>
                  <a:pt x="234849" y="79174"/>
                </a:lnTo>
                <a:lnTo>
                  <a:pt x="205029" y="107644"/>
                </a:lnTo>
                <a:lnTo>
                  <a:pt x="167357" y="125564"/>
                </a:lnTo>
                <a:lnTo>
                  <a:pt x="139044" y="130489"/>
                </a:lnTo>
                <a:lnTo>
                  <a:pt x="123293" y="129775"/>
                </a:lnTo>
                <a:lnTo>
                  <a:pt x="80176" y="119073"/>
                </a:lnTo>
                <a:lnTo>
                  <a:pt x="44617" y="97204"/>
                </a:lnTo>
                <a:lnTo>
                  <a:pt x="18359" y="66314"/>
                </a:lnTo>
                <a:lnTo>
                  <a:pt x="3145" y="28547"/>
                </a:lnTo>
                <a:lnTo>
                  <a:pt x="829" y="14801"/>
                </a:lnTo>
                <a:lnTo>
                  <a:pt x="0" y="609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4" name="object 654"/>
          <p:cNvSpPr/>
          <p:nvPr/>
        </p:nvSpPr>
        <p:spPr>
          <a:xfrm>
            <a:off x="11375493" y="5015581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24"/>
                </a:moveTo>
                <a:lnTo>
                  <a:pt x="7062" y="88022"/>
                </a:lnTo>
                <a:lnTo>
                  <a:pt x="26679" y="51354"/>
                </a:lnTo>
                <a:lnTo>
                  <a:pt x="56496" y="22875"/>
                </a:lnTo>
                <a:lnTo>
                  <a:pt x="94159" y="4938"/>
                </a:lnTo>
                <a:lnTo>
                  <a:pt x="122463" y="0"/>
                </a:lnTo>
                <a:lnTo>
                  <a:pt x="138221" y="714"/>
                </a:lnTo>
                <a:lnTo>
                  <a:pt x="181348" y="11415"/>
                </a:lnTo>
                <a:lnTo>
                  <a:pt x="216907" y="33284"/>
                </a:lnTo>
                <a:lnTo>
                  <a:pt x="243161" y="64172"/>
                </a:lnTo>
                <a:lnTo>
                  <a:pt x="258376" y="101933"/>
                </a:lnTo>
                <a:lnTo>
                  <a:pt x="260695" y="115675"/>
                </a:lnTo>
                <a:lnTo>
                  <a:pt x="261529" y="12986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5" name="object 655"/>
          <p:cNvSpPr/>
          <p:nvPr/>
        </p:nvSpPr>
        <p:spPr>
          <a:xfrm>
            <a:off x="11494506" y="5134345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60"/>
                </a:moveTo>
                <a:lnTo>
                  <a:pt x="23533" y="5245"/>
                </a:lnTo>
                <a:lnTo>
                  <a:pt x="18249" y="0"/>
                </a:lnTo>
                <a:lnTo>
                  <a:pt x="11772" y="0"/>
                </a:lnTo>
                <a:lnTo>
                  <a:pt x="5245" y="0"/>
                </a:lnTo>
                <a:lnTo>
                  <a:pt x="0" y="5245"/>
                </a:lnTo>
                <a:lnTo>
                  <a:pt x="0" y="11760"/>
                </a:lnTo>
                <a:lnTo>
                  <a:pt x="0" y="18249"/>
                </a:lnTo>
                <a:lnTo>
                  <a:pt x="5245" y="23520"/>
                </a:lnTo>
                <a:lnTo>
                  <a:pt x="11772" y="23520"/>
                </a:lnTo>
                <a:lnTo>
                  <a:pt x="18249" y="23520"/>
                </a:lnTo>
                <a:lnTo>
                  <a:pt x="23533" y="18249"/>
                </a:lnTo>
                <a:lnTo>
                  <a:pt x="23533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6" name="object 656"/>
          <p:cNvSpPr/>
          <p:nvPr/>
        </p:nvSpPr>
        <p:spPr>
          <a:xfrm>
            <a:off x="11422719" y="5147442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66" y="0"/>
                </a:lnTo>
                <a:lnTo>
                  <a:pt x="76441" y="10464"/>
                </a:lnTo>
                <a:lnTo>
                  <a:pt x="45148" y="30619"/>
                </a:lnTo>
                <a:lnTo>
                  <a:pt x="20751" y="58724"/>
                </a:lnTo>
                <a:lnTo>
                  <a:pt x="5308" y="92582"/>
                </a:lnTo>
                <a:lnTo>
                  <a:pt x="0" y="129412"/>
                </a:lnTo>
                <a:lnTo>
                  <a:pt x="5308" y="166281"/>
                </a:lnTo>
                <a:lnTo>
                  <a:pt x="20751" y="200139"/>
                </a:lnTo>
                <a:lnTo>
                  <a:pt x="45148" y="228244"/>
                </a:lnTo>
                <a:lnTo>
                  <a:pt x="76441" y="248361"/>
                </a:lnTo>
                <a:lnTo>
                  <a:pt x="112166" y="258864"/>
                </a:lnTo>
                <a:lnTo>
                  <a:pt x="149364" y="258864"/>
                </a:lnTo>
                <a:lnTo>
                  <a:pt x="216407" y="228244"/>
                </a:lnTo>
                <a:lnTo>
                  <a:pt x="256247" y="166281"/>
                </a:lnTo>
                <a:lnTo>
                  <a:pt x="261531" y="129412"/>
                </a:lnTo>
                <a:lnTo>
                  <a:pt x="256247" y="92582"/>
                </a:lnTo>
                <a:lnTo>
                  <a:pt x="240779" y="58724"/>
                </a:lnTo>
                <a:lnTo>
                  <a:pt x="216407" y="30619"/>
                </a:lnTo>
                <a:lnTo>
                  <a:pt x="185089" y="10464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7" name="object 657"/>
          <p:cNvSpPr/>
          <p:nvPr/>
        </p:nvSpPr>
        <p:spPr>
          <a:xfrm>
            <a:off x="11422720" y="5276855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5" y="42507"/>
                </a:lnTo>
                <a:lnTo>
                  <a:pt x="234845" y="79179"/>
                </a:lnTo>
                <a:lnTo>
                  <a:pt x="205027" y="107659"/>
                </a:lnTo>
                <a:lnTo>
                  <a:pt x="167367" y="125592"/>
                </a:lnTo>
                <a:lnTo>
                  <a:pt x="139069" y="130525"/>
                </a:lnTo>
                <a:lnTo>
                  <a:pt x="123318" y="129811"/>
                </a:lnTo>
                <a:lnTo>
                  <a:pt x="80199" y="119109"/>
                </a:lnTo>
                <a:lnTo>
                  <a:pt x="44638" y="97240"/>
                </a:lnTo>
                <a:lnTo>
                  <a:pt x="18376" y="66352"/>
                </a:lnTo>
                <a:lnTo>
                  <a:pt x="3154" y="28592"/>
                </a:lnTo>
                <a:lnTo>
                  <a:pt x="835" y="14849"/>
                </a:lnTo>
                <a:lnTo>
                  <a:pt x="0" y="661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8" name="object 658"/>
          <p:cNvSpPr/>
          <p:nvPr/>
        </p:nvSpPr>
        <p:spPr>
          <a:xfrm>
            <a:off x="11422717" y="5146367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487"/>
                </a:moveTo>
                <a:lnTo>
                  <a:pt x="7064" y="87999"/>
                </a:lnTo>
                <a:lnTo>
                  <a:pt x="26686" y="51339"/>
                </a:lnTo>
                <a:lnTo>
                  <a:pt x="56511" y="22864"/>
                </a:lnTo>
                <a:lnTo>
                  <a:pt x="94183" y="4932"/>
                </a:lnTo>
                <a:lnTo>
                  <a:pt x="122493" y="0"/>
                </a:lnTo>
                <a:lnTo>
                  <a:pt x="138242" y="715"/>
                </a:lnTo>
                <a:lnTo>
                  <a:pt x="181357" y="11421"/>
                </a:lnTo>
                <a:lnTo>
                  <a:pt x="216915" y="33298"/>
                </a:lnTo>
                <a:lnTo>
                  <a:pt x="243172" y="64193"/>
                </a:lnTo>
                <a:lnTo>
                  <a:pt x="258385" y="101955"/>
                </a:lnTo>
                <a:lnTo>
                  <a:pt x="260700" y="115697"/>
                </a:lnTo>
                <a:lnTo>
                  <a:pt x="261529" y="12988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9" name="object 659"/>
          <p:cNvSpPr/>
          <p:nvPr/>
        </p:nvSpPr>
        <p:spPr>
          <a:xfrm>
            <a:off x="11541733" y="5265094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60"/>
                </a:moveTo>
                <a:lnTo>
                  <a:pt x="23533" y="5270"/>
                </a:lnTo>
                <a:lnTo>
                  <a:pt x="18249" y="0"/>
                </a:lnTo>
                <a:lnTo>
                  <a:pt x="11772" y="0"/>
                </a:lnTo>
                <a:lnTo>
                  <a:pt x="5245" y="0"/>
                </a:lnTo>
                <a:lnTo>
                  <a:pt x="0" y="5270"/>
                </a:lnTo>
                <a:lnTo>
                  <a:pt x="0" y="11760"/>
                </a:lnTo>
                <a:lnTo>
                  <a:pt x="0" y="18275"/>
                </a:lnTo>
                <a:lnTo>
                  <a:pt x="5245" y="23520"/>
                </a:lnTo>
                <a:lnTo>
                  <a:pt x="11772" y="23520"/>
                </a:lnTo>
                <a:lnTo>
                  <a:pt x="18249" y="23520"/>
                </a:lnTo>
                <a:lnTo>
                  <a:pt x="23533" y="18275"/>
                </a:lnTo>
                <a:lnTo>
                  <a:pt x="23533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0" name="object 660"/>
          <p:cNvSpPr/>
          <p:nvPr/>
        </p:nvSpPr>
        <p:spPr>
          <a:xfrm>
            <a:off x="11188795" y="4719701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402" y="0"/>
                </a:moveTo>
                <a:lnTo>
                  <a:pt x="112166" y="0"/>
                </a:lnTo>
                <a:lnTo>
                  <a:pt x="76441" y="10464"/>
                </a:lnTo>
                <a:lnTo>
                  <a:pt x="45148" y="30581"/>
                </a:lnTo>
                <a:lnTo>
                  <a:pt x="20751" y="58724"/>
                </a:lnTo>
                <a:lnTo>
                  <a:pt x="5308" y="92582"/>
                </a:lnTo>
                <a:lnTo>
                  <a:pt x="0" y="129412"/>
                </a:lnTo>
                <a:lnTo>
                  <a:pt x="5308" y="166281"/>
                </a:lnTo>
                <a:lnTo>
                  <a:pt x="20751" y="200139"/>
                </a:lnTo>
                <a:lnTo>
                  <a:pt x="45148" y="228244"/>
                </a:lnTo>
                <a:lnTo>
                  <a:pt x="76441" y="248361"/>
                </a:lnTo>
                <a:lnTo>
                  <a:pt x="112166" y="258864"/>
                </a:lnTo>
                <a:lnTo>
                  <a:pt x="149402" y="258864"/>
                </a:lnTo>
                <a:lnTo>
                  <a:pt x="216407" y="228244"/>
                </a:lnTo>
                <a:lnTo>
                  <a:pt x="256247" y="166281"/>
                </a:lnTo>
                <a:lnTo>
                  <a:pt x="261531" y="129412"/>
                </a:lnTo>
                <a:lnTo>
                  <a:pt x="256247" y="92582"/>
                </a:lnTo>
                <a:lnTo>
                  <a:pt x="240779" y="58724"/>
                </a:lnTo>
                <a:lnTo>
                  <a:pt x="216407" y="30581"/>
                </a:lnTo>
                <a:lnTo>
                  <a:pt x="185089" y="10464"/>
                </a:lnTo>
                <a:lnTo>
                  <a:pt x="149402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1" name="object 661"/>
          <p:cNvSpPr/>
          <p:nvPr/>
        </p:nvSpPr>
        <p:spPr>
          <a:xfrm>
            <a:off x="11188796" y="4849114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9" y="42507"/>
                </a:lnTo>
                <a:lnTo>
                  <a:pt x="234857" y="79179"/>
                </a:lnTo>
                <a:lnTo>
                  <a:pt x="205043" y="107659"/>
                </a:lnTo>
                <a:lnTo>
                  <a:pt x="167381" y="125592"/>
                </a:lnTo>
                <a:lnTo>
                  <a:pt x="139073" y="130525"/>
                </a:lnTo>
                <a:lnTo>
                  <a:pt x="123321" y="129811"/>
                </a:lnTo>
                <a:lnTo>
                  <a:pt x="80201" y="119109"/>
                </a:lnTo>
                <a:lnTo>
                  <a:pt x="44640" y="97241"/>
                </a:lnTo>
                <a:lnTo>
                  <a:pt x="18378" y="66354"/>
                </a:lnTo>
                <a:lnTo>
                  <a:pt x="3155" y="28595"/>
                </a:lnTo>
                <a:lnTo>
                  <a:pt x="835" y="14852"/>
                </a:lnTo>
                <a:lnTo>
                  <a:pt x="0" y="665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2" name="object 662"/>
          <p:cNvSpPr/>
          <p:nvPr/>
        </p:nvSpPr>
        <p:spPr>
          <a:xfrm>
            <a:off x="11188793" y="4718625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487"/>
                </a:moveTo>
                <a:lnTo>
                  <a:pt x="7064" y="87999"/>
                </a:lnTo>
                <a:lnTo>
                  <a:pt x="26686" y="51339"/>
                </a:lnTo>
                <a:lnTo>
                  <a:pt x="56511" y="22864"/>
                </a:lnTo>
                <a:lnTo>
                  <a:pt x="94183" y="4932"/>
                </a:lnTo>
                <a:lnTo>
                  <a:pt x="122493" y="0"/>
                </a:lnTo>
                <a:lnTo>
                  <a:pt x="138249" y="715"/>
                </a:lnTo>
                <a:lnTo>
                  <a:pt x="181373" y="11421"/>
                </a:lnTo>
                <a:lnTo>
                  <a:pt x="216930" y="33298"/>
                </a:lnTo>
                <a:lnTo>
                  <a:pt x="243181" y="64193"/>
                </a:lnTo>
                <a:lnTo>
                  <a:pt x="258387" y="101955"/>
                </a:lnTo>
                <a:lnTo>
                  <a:pt x="260700" y="115697"/>
                </a:lnTo>
                <a:lnTo>
                  <a:pt x="261529" y="12988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3" name="object 663"/>
          <p:cNvSpPr/>
          <p:nvPr/>
        </p:nvSpPr>
        <p:spPr>
          <a:xfrm>
            <a:off x="11307808" y="483735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60"/>
                </a:moveTo>
                <a:lnTo>
                  <a:pt x="23533" y="5270"/>
                </a:lnTo>
                <a:lnTo>
                  <a:pt x="18249" y="0"/>
                </a:lnTo>
                <a:lnTo>
                  <a:pt x="11772" y="0"/>
                </a:lnTo>
                <a:lnTo>
                  <a:pt x="5245" y="0"/>
                </a:lnTo>
                <a:lnTo>
                  <a:pt x="0" y="5270"/>
                </a:lnTo>
                <a:lnTo>
                  <a:pt x="0" y="11760"/>
                </a:lnTo>
                <a:lnTo>
                  <a:pt x="0" y="18275"/>
                </a:lnTo>
                <a:lnTo>
                  <a:pt x="5245" y="23520"/>
                </a:lnTo>
                <a:lnTo>
                  <a:pt x="11772" y="23520"/>
                </a:lnTo>
                <a:lnTo>
                  <a:pt x="18249" y="23520"/>
                </a:lnTo>
                <a:lnTo>
                  <a:pt x="23533" y="18275"/>
                </a:lnTo>
                <a:lnTo>
                  <a:pt x="23533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4" name="object 664"/>
          <p:cNvSpPr/>
          <p:nvPr/>
        </p:nvSpPr>
        <p:spPr>
          <a:xfrm>
            <a:off x="10940365" y="3800562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28" y="0"/>
                </a:lnTo>
                <a:lnTo>
                  <a:pt x="76441" y="10490"/>
                </a:lnTo>
                <a:lnTo>
                  <a:pt x="45123" y="30607"/>
                </a:lnTo>
                <a:lnTo>
                  <a:pt x="20751" y="58737"/>
                </a:lnTo>
                <a:lnTo>
                  <a:pt x="5283" y="92595"/>
                </a:lnTo>
                <a:lnTo>
                  <a:pt x="0" y="129438"/>
                </a:lnTo>
                <a:lnTo>
                  <a:pt x="5283" y="166281"/>
                </a:lnTo>
                <a:lnTo>
                  <a:pt x="20751" y="200139"/>
                </a:lnTo>
                <a:lnTo>
                  <a:pt x="45123" y="228257"/>
                </a:lnTo>
                <a:lnTo>
                  <a:pt x="76441" y="248386"/>
                </a:lnTo>
                <a:lnTo>
                  <a:pt x="112128" y="258864"/>
                </a:lnTo>
                <a:lnTo>
                  <a:pt x="149364" y="258864"/>
                </a:lnTo>
                <a:lnTo>
                  <a:pt x="216382" y="228257"/>
                </a:lnTo>
                <a:lnTo>
                  <a:pt x="256222" y="166281"/>
                </a:lnTo>
                <a:lnTo>
                  <a:pt x="261531" y="129438"/>
                </a:lnTo>
                <a:lnTo>
                  <a:pt x="256222" y="92595"/>
                </a:lnTo>
                <a:lnTo>
                  <a:pt x="240741" y="58737"/>
                </a:lnTo>
                <a:lnTo>
                  <a:pt x="216382" y="30607"/>
                </a:lnTo>
                <a:lnTo>
                  <a:pt x="185064" y="10490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5" name="object 665"/>
          <p:cNvSpPr/>
          <p:nvPr/>
        </p:nvSpPr>
        <p:spPr>
          <a:xfrm>
            <a:off x="10940367" y="3930001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6" y="42497"/>
                </a:lnTo>
                <a:lnTo>
                  <a:pt x="234845" y="79161"/>
                </a:lnTo>
                <a:lnTo>
                  <a:pt x="205023" y="107635"/>
                </a:lnTo>
                <a:lnTo>
                  <a:pt x="167354" y="125566"/>
                </a:lnTo>
                <a:lnTo>
                  <a:pt x="139045" y="130500"/>
                </a:lnTo>
                <a:lnTo>
                  <a:pt x="123289" y="129785"/>
                </a:lnTo>
                <a:lnTo>
                  <a:pt x="80164" y="119082"/>
                </a:lnTo>
                <a:lnTo>
                  <a:pt x="44606" y="97210"/>
                </a:lnTo>
                <a:lnTo>
                  <a:pt x="18354" y="66319"/>
                </a:lnTo>
                <a:lnTo>
                  <a:pt x="3146" y="28555"/>
                </a:lnTo>
                <a:lnTo>
                  <a:pt x="830" y="14811"/>
                </a:lnTo>
                <a:lnTo>
                  <a:pt x="0" y="62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6" name="object 666"/>
          <p:cNvSpPr/>
          <p:nvPr/>
        </p:nvSpPr>
        <p:spPr>
          <a:xfrm>
            <a:off x="10940363" y="3799487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13"/>
                </a:moveTo>
                <a:lnTo>
                  <a:pt x="7060" y="88006"/>
                </a:lnTo>
                <a:lnTo>
                  <a:pt x="26674" y="51336"/>
                </a:lnTo>
                <a:lnTo>
                  <a:pt x="56490" y="22859"/>
                </a:lnTo>
                <a:lnTo>
                  <a:pt x="94156" y="4930"/>
                </a:lnTo>
                <a:lnTo>
                  <a:pt x="122465" y="0"/>
                </a:lnTo>
                <a:lnTo>
                  <a:pt x="138217" y="714"/>
                </a:lnTo>
                <a:lnTo>
                  <a:pt x="181335" y="11416"/>
                </a:lnTo>
                <a:lnTo>
                  <a:pt x="216896" y="33284"/>
                </a:lnTo>
                <a:lnTo>
                  <a:pt x="243157" y="64173"/>
                </a:lnTo>
                <a:lnTo>
                  <a:pt x="258377" y="101934"/>
                </a:lnTo>
                <a:lnTo>
                  <a:pt x="260695" y="115678"/>
                </a:lnTo>
                <a:lnTo>
                  <a:pt x="261529" y="129867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7" name="object 667"/>
          <p:cNvSpPr/>
          <p:nvPr/>
        </p:nvSpPr>
        <p:spPr>
          <a:xfrm>
            <a:off x="11059345" y="391822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72"/>
                </a:moveTo>
                <a:lnTo>
                  <a:pt x="23533" y="5270"/>
                </a:lnTo>
                <a:lnTo>
                  <a:pt x="18287" y="0"/>
                </a:lnTo>
                <a:lnTo>
                  <a:pt x="11772" y="0"/>
                </a:lnTo>
                <a:lnTo>
                  <a:pt x="5283" y="0"/>
                </a:lnTo>
                <a:lnTo>
                  <a:pt x="0" y="5270"/>
                </a:lnTo>
                <a:lnTo>
                  <a:pt x="0" y="11772"/>
                </a:lnTo>
                <a:lnTo>
                  <a:pt x="0" y="18275"/>
                </a:lnTo>
                <a:lnTo>
                  <a:pt x="5283" y="23545"/>
                </a:lnTo>
                <a:lnTo>
                  <a:pt x="11772" y="23545"/>
                </a:lnTo>
                <a:lnTo>
                  <a:pt x="18287" y="23545"/>
                </a:lnTo>
                <a:lnTo>
                  <a:pt x="23533" y="18275"/>
                </a:lnTo>
                <a:lnTo>
                  <a:pt x="23533" y="1177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8" name="object 668"/>
          <p:cNvSpPr/>
          <p:nvPr/>
        </p:nvSpPr>
        <p:spPr>
          <a:xfrm>
            <a:off x="11095813" y="3761343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66" y="0"/>
                </a:lnTo>
                <a:lnTo>
                  <a:pt x="76441" y="10477"/>
                </a:lnTo>
                <a:lnTo>
                  <a:pt x="45123" y="30607"/>
                </a:lnTo>
                <a:lnTo>
                  <a:pt x="20751" y="58724"/>
                </a:lnTo>
                <a:lnTo>
                  <a:pt x="5308" y="92583"/>
                </a:lnTo>
                <a:lnTo>
                  <a:pt x="0" y="129425"/>
                </a:lnTo>
                <a:lnTo>
                  <a:pt x="5308" y="166268"/>
                </a:lnTo>
                <a:lnTo>
                  <a:pt x="20751" y="200126"/>
                </a:lnTo>
                <a:lnTo>
                  <a:pt x="45123" y="228257"/>
                </a:lnTo>
                <a:lnTo>
                  <a:pt x="76441" y="248373"/>
                </a:lnTo>
                <a:lnTo>
                  <a:pt x="112166" y="258864"/>
                </a:lnTo>
                <a:lnTo>
                  <a:pt x="149364" y="258864"/>
                </a:lnTo>
                <a:lnTo>
                  <a:pt x="216407" y="228257"/>
                </a:lnTo>
                <a:lnTo>
                  <a:pt x="256247" y="166268"/>
                </a:lnTo>
                <a:lnTo>
                  <a:pt x="261531" y="129425"/>
                </a:lnTo>
                <a:lnTo>
                  <a:pt x="256247" y="92583"/>
                </a:lnTo>
                <a:lnTo>
                  <a:pt x="240779" y="58724"/>
                </a:lnTo>
                <a:lnTo>
                  <a:pt x="216407" y="30607"/>
                </a:lnTo>
                <a:lnTo>
                  <a:pt x="185089" y="10477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9" name="object 669"/>
          <p:cNvSpPr/>
          <p:nvPr/>
        </p:nvSpPr>
        <p:spPr>
          <a:xfrm>
            <a:off x="11095814" y="3890769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4" y="42507"/>
                </a:lnTo>
                <a:lnTo>
                  <a:pt x="234843" y="79177"/>
                </a:lnTo>
                <a:lnTo>
                  <a:pt x="205022" y="107654"/>
                </a:lnTo>
                <a:lnTo>
                  <a:pt x="167359" y="125583"/>
                </a:lnTo>
                <a:lnTo>
                  <a:pt x="139059" y="130513"/>
                </a:lnTo>
                <a:lnTo>
                  <a:pt x="123308" y="129799"/>
                </a:lnTo>
                <a:lnTo>
                  <a:pt x="80191" y="119097"/>
                </a:lnTo>
                <a:lnTo>
                  <a:pt x="44631" y="97228"/>
                </a:lnTo>
                <a:lnTo>
                  <a:pt x="18370" y="66339"/>
                </a:lnTo>
                <a:lnTo>
                  <a:pt x="3151" y="28576"/>
                </a:lnTo>
                <a:lnTo>
                  <a:pt x="833" y="14832"/>
                </a:lnTo>
                <a:lnTo>
                  <a:pt x="0" y="64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0" name="object 670"/>
          <p:cNvSpPr/>
          <p:nvPr/>
        </p:nvSpPr>
        <p:spPr>
          <a:xfrm>
            <a:off x="11095811" y="3760269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00"/>
                </a:moveTo>
                <a:lnTo>
                  <a:pt x="7063" y="87997"/>
                </a:lnTo>
                <a:lnTo>
                  <a:pt x="26684" y="51333"/>
                </a:lnTo>
                <a:lnTo>
                  <a:pt x="56506" y="22861"/>
                </a:lnTo>
                <a:lnTo>
                  <a:pt x="94175" y="4932"/>
                </a:lnTo>
                <a:lnTo>
                  <a:pt x="122483" y="0"/>
                </a:lnTo>
                <a:lnTo>
                  <a:pt x="138233" y="714"/>
                </a:lnTo>
                <a:lnTo>
                  <a:pt x="181348" y="11415"/>
                </a:lnTo>
                <a:lnTo>
                  <a:pt x="216907" y="33284"/>
                </a:lnTo>
                <a:lnTo>
                  <a:pt x="243166" y="64175"/>
                </a:lnTo>
                <a:lnTo>
                  <a:pt x="258381" y="101940"/>
                </a:lnTo>
                <a:lnTo>
                  <a:pt x="260698" y="115685"/>
                </a:lnTo>
                <a:lnTo>
                  <a:pt x="261529" y="129877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1" name="object 671"/>
          <p:cNvSpPr/>
          <p:nvPr/>
        </p:nvSpPr>
        <p:spPr>
          <a:xfrm>
            <a:off x="11214802" y="3878996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58" y="11772"/>
                </a:moveTo>
                <a:lnTo>
                  <a:pt x="23558" y="5270"/>
                </a:lnTo>
                <a:lnTo>
                  <a:pt x="18275" y="0"/>
                </a:lnTo>
                <a:lnTo>
                  <a:pt x="11798" y="0"/>
                </a:lnTo>
                <a:lnTo>
                  <a:pt x="5270" y="0"/>
                </a:lnTo>
                <a:lnTo>
                  <a:pt x="0" y="5270"/>
                </a:lnTo>
                <a:lnTo>
                  <a:pt x="0" y="11772"/>
                </a:lnTo>
                <a:lnTo>
                  <a:pt x="0" y="18275"/>
                </a:lnTo>
                <a:lnTo>
                  <a:pt x="5270" y="23545"/>
                </a:lnTo>
                <a:lnTo>
                  <a:pt x="11798" y="23545"/>
                </a:lnTo>
                <a:lnTo>
                  <a:pt x="18275" y="23545"/>
                </a:lnTo>
                <a:lnTo>
                  <a:pt x="23558" y="18275"/>
                </a:lnTo>
                <a:lnTo>
                  <a:pt x="23558" y="1177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2" name="object 672"/>
          <p:cNvSpPr/>
          <p:nvPr/>
        </p:nvSpPr>
        <p:spPr>
          <a:xfrm>
            <a:off x="11014462" y="4327977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28" y="0"/>
                </a:lnTo>
                <a:lnTo>
                  <a:pt x="76441" y="10490"/>
                </a:lnTo>
                <a:lnTo>
                  <a:pt x="45123" y="30607"/>
                </a:lnTo>
                <a:lnTo>
                  <a:pt x="20751" y="58737"/>
                </a:lnTo>
                <a:lnTo>
                  <a:pt x="5283" y="92595"/>
                </a:lnTo>
                <a:lnTo>
                  <a:pt x="0" y="129438"/>
                </a:lnTo>
                <a:lnTo>
                  <a:pt x="5283" y="166281"/>
                </a:lnTo>
                <a:lnTo>
                  <a:pt x="20751" y="200139"/>
                </a:lnTo>
                <a:lnTo>
                  <a:pt x="45123" y="228257"/>
                </a:lnTo>
                <a:lnTo>
                  <a:pt x="76441" y="248386"/>
                </a:lnTo>
                <a:lnTo>
                  <a:pt x="112128" y="258864"/>
                </a:lnTo>
                <a:lnTo>
                  <a:pt x="149364" y="258864"/>
                </a:lnTo>
                <a:lnTo>
                  <a:pt x="216382" y="228257"/>
                </a:lnTo>
                <a:lnTo>
                  <a:pt x="256222" y="166281"/>
                </a:lnTo>
                <a:lnTo>
                  <a:pt x="261531" y="129438"/>
                </a:lnTo>
                <a:lnTo>
                  <a:pt x="256222" y="92595"/>
                </a:lnTo>
                <a:lnTo>
                  <a:pt x="240741" y="58737"/>
                </a:lnTo>
                <a:lnTo>
                  <a:pt x="216382" y="30607"/>
                </a:lnTo>
                <a:lnTo>
                  <a:pt x="185064" y="10490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3" name="object 673"/>
          <p:cNvSpPr/>
          <p:nvPr/>
        </p:nvSpPr>
        <p:spPr>
          <a:xfrm>
            <a:off x="11014464" y="4457415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6" y="42497"/>
                </a:lnTo>
                <a:lnTo>
                  <a:pt x="234845" y="79161"/>
                </a:lnTo>
                <a:lnTo>
                  <a:pt x="205023" y="107635"/>
                </a:lnTo>
                <a:lnTo>
                  <a:pt x="167354" y="125566"/>
                </a:lnTo>
                <a:lnTo>
                  <a:pt x="139045" y="130500"/>
                </a:lnTo>
                <a:lnTo>
                  <a:pt x="123289" y="129785"/>
                </a:lnTo>
                <a:lnTo>
                  <a:pt x="80164" y="119082"/>
                </a:lnTo>
                <a:lnTo>
                  <a:pt x="44606" y="97210"/>
                </a:lnTo>
                <a:lnTo>
                  <a:pt x="18354" y="66319"/>
                </a:lnTo>
                <a:lnTo>
                  <a:pt x="3146" y="28555"/>
                </a:lnTo>
                <a:lnTo>
                  <a:pt x="830" y="14811"/>
                </a:lnTo>
                <a:lnTo>
                  <a:pt x="0" y="62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4" name="object 674"/>
          <p:cNvSpPr/>
          <p:nvPr/>
        </p:nvSpPr>
        <p:spPr>
          <a:xfrm>
            <a:off x="11014462" y="4326901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13"/>
                </a:moveTo>
                <a:lnTo>
                  <a:pt x="7060" y="88006"/>
                </a:lnTo>
                <a:lnTo>
                  <a:pt x="26674" y="51336"/>
                </a:lnTo>
                <a:lnTo>
                  <a:pt x="56490" y="22859"/>
                </a:lnTo>
                <a:lnTo>
                  <a:pt x="94156" y="4930"/>
                </a:lnTo>
                <a:lnTo>
                  <a:pt x="122465" y="0"/>
                </a:lnTo>
                <a:lnTo>
                  <a:pt x="138217" y="714"/>
                </a:lnTo>
                <a:lnTo>
                  <a:pt x="181335" y="11416"/>
                </a:lnTo>
                <a:lnTo>
                  <a:pt x="216896" y="33284"/>
                </a:lnTo>
                <a:lnTo>
                  <a:pt x="243157" y="64173"/>
                </a:lnTo>
                <a:lnTo>
                  <a:pt x="258377" y="101934"/>
                </a:lnTo>
                <a:lnTo>
                  <a:pt x="260695" y="115678"/>
                </a:lnTo>
                <a:lnTo>
                  <a:pt x="261529" y="129867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5" name="object 675"/>
          <p:cNvSpPr/>
          <p:nvPr/>
        </p:nvSpPr>
        <p:spPr>
          <a:xfrm>
            <a:off x="11133443" y="4445642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72"/>
                </a:moveTo>
                <a:lnTo>
                  <a:pt x="23533" y="5270"/>
                </a:lnTo>
                <a:lnTo>
                  <a:pt x="18287" y="0"/>
                </a:lnTo>
                <a:lnTo>
                  <a:pt x="11772" y="0"/>
                </a:lnTo>
                <a:lnTo>
                  <a:pt x="5283" y="0"/>
                </a:lnTo>
                <a:lnTo>
                  <a:pt x="0" y="5270"/>
                </a:lnTo>
                <a:lnTo>
                  <a:pt x="0" y="11772"/>
                </a:lnTo>
                <a:lnTo>
                  <a:pt x="0" y="18275"/>
                </a:lnTo>
                <a:lnTo>
                  <a:pt x="5283" y="23545"/>
                </a:lnTo>
                <a:lnTo>
                  <a:pt x="11772" y="23545"/>
                </a:lnTo>
                <a:lnTo>
                  <a:pt x="18287" y="23545"/>
                </a:lnTo>
                <a:lnTo>
                  <a:pt x="23533" y="18275"/>
                </a:lnTo>
                <a:lnTo>
                  <a:pt x="23533" y="1177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6" name="object 676"/>
          <p:cNvSpPr/>
          <p:nvPr/>
        </p:nvSpPr>
        <p:spPr>
          <a:xfrm>
            <a:off x="9924253" y="6075581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28" y="0"/>
                </a:lnTo>
                <a:lnTo>
                  <a:pt x="76441" y="10502"/>
                </a:lnTo>
                <a:lnTo>
                  <a:pt x="45123" y="30619"/>
                </a:lnTo>
                <a:lnTo>
                  <a:pt x="20751" y="58724"/>
                </a:lnTo>
                <a:lnTo>
                  <a:pt x="5283" y="92582"/>
                </a:lnTo>
                <a:lnTo>
                  <a:pt x="0" y="129451"/>
                </a:lnTo>
                <a:lnTo>
                  <a:pt x="5283" y="166281"/>
                </a:lnTo>
                <a:lnTo>
                  <a:pt x="20751" y="200139"/>
                </a:lnTo>
                <a:lnTo>
                  <a:pt x="45123" y="228244"/>
                </a:lnTo>
                <a:lnTo>
                  <a:pt x="76441" y="248399"/>
                </a:lnTo>
                <a:lnTo>
                  <a:pt x="112128" y="258864"/>
                </a:lnTo>
                <a:lnTo>
                  <a:pt x="149364" y="258864"/>
                </a:lnTo>
                <a:lnTo>
                  <a:pt x="216382" y="228244"/>
                </a:lnTo>
                <a:lnTo>
                  <a:pt x="256222" y="166281"/>
                </a:lnTo>
                <a:lnTo>
                  <a:pt x="261531" y="129451"/>
                </a:lnTo>
                <a:lnTo>
                  <a:pt x="256222" y="92582"/>
                </a:lnTo>
                <a:lnTo>
                  <a:pt x="240741" y="58724"/>
                </a:lnTo>
                <a:lnTo>
                  <a:pt x="216382" y="30619"/>
                </a:lnTo>
                <a:lnTo>
                  <a:pt x="185064" y="10502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7" name="object 677"/>
          <p:cNvSpPr/>
          <p:nvPr/>
        </p:nvSpPr>
        <p:spPr>
          <a:xfrm>
            <a:off x="9924254" y="6205032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5" y="42488"/>
                </a:lnTo>
                <a:lnTo>
                  <a:pt x="234843" y="79148"/>
                </a:lnTo>
                <a:lnTo>
                  <a:pt x="205018" y="107623"/>
                </a:lnTo>
                <a:lnTo>
                  <a:pt x="167346" y="125555"/>
                </a:lnTo>
                <a:lnTo>
                  <a:pt x="139036" y="130487"/>
                </a:lnTo>
                <a:lnTo>
                  <a:pt x="123280" y="129772"/>
                </a:lnTo>
                <a:lnTo>
                  <a:pt x="80156" y="119066"/>
                </a:lnTo>
                <a:lnTo>
                  <a:pt x="44599" y="97189"/>
                </a:lnTo>
                <a:lnTo>
                  <a:pt x="18348" y="66294"/>
                </a:lnTo>
                <a:lnTo>
                  <a:pt x="3142" y="28532"/>
                </a:lnTo>
                <a:lnTo>
                  <a:pt x="828" y="14790"/>
                </a:lnTo>
                <a:lnTo>
                  <a:pt x="0" y="60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8" name="object 678"/>
          <p:cNvSpPr/>
          <p:nvPr/>
        </p:nvSpPr>
        <p:spPr>
          <a:xfrm>
            <a:off x="9924253" y="6074505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25"/>
                </a:moveTo>
                <a:lnTo>
                  <a:pt x="7060" y="88018"/>
                </a:lnTo>
                <a:lnTo>
                  <a:pt x="26672" y="51346"/>
                </a:lnTo>
                <a:lnTo>
                  <a:pt x="56485" y="22866"/>
                </a:lnTo>
                <a:lnTo>
                  <a:pt x="94148" y="4933"/>
                </a:lnTo>
                <a:lnTo>
                  <a:pt x="122455" y="0"/>
                </a:lnTo>
                <a:lnTo>
                  <a:pt x="138207" y="714"/>
                </a:lnTo>
                <a:lnTo>
                  <a:pt x="181327" y="11416"/>
                </a:lnTo>
                <a:lnTo>
                  <a:pt x="216888" y="33284"/>
                </a:lnTo>
                <a:lnTo>
                  <a:pt x="243151" y="64171"/>
                </a:lnTo>
                <a:lnTo>
                  <a:pt x="258374" y="101930"/>
                </a:lnTo>
                <a:lnTo>
                  <a:pt x="260694" y="115673"/>
                </a:lnTo>
                <a:lnTo>
                  <a:pt x="261529" y="1298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9" name="object 679"/>
          <p:cNvSpPr/>
          <p:nvPr/>
        </p:nvSpPr>
        <p:spPr>
          <a:xfrm>
            <a:off x="10043233" y="619327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60"/>
                </a:moveTo>
                <a:lnTo>
                  <a:pt x="23533" y="5245"/>
                </a:lnTo>
                <a:lnTo>
                  <a:pt x="18287" y="0"/>
                </a:lnTo>
                <a:lnTo>
                  <a:pt x="11772" y="0"/>
                </a:lnTo>
                <a:lnTo>
                  <a:pt x="5283" y="0"/>
                </a:lnTo>
                <a:lnTo>
                  <a:pt x="0" y="5245"/>
                </a:lnTo>
                <a:lnTo>
                  <a:pt x="0" y="11760"/>
                </a:lnTo>
                <a:lnTo>
                  <a:pt x="0" y="18249"/>
                </a:lnTo>
                <a:lnTo>
                  <a:pt x="5283" y="23520"/>
                </a:lnTo>
                <a:lnTo>
                  <a:pt x="11772" y="23520"/>
                </a:lnTo>
                <a:lnTo>
                  <a:pt x="18287" y="23520"/>
                </a:lnTo>
                <a:lnTo>
                  <a:pt x="23533" y="18249"/>
                </a:lnTo>
                <a:lnTo>
                  <a:pt x="23533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0" name="object 680"/>
          <p:cNvSpPr/>
          <p:nvPr/>
        </p:nvSpPr>
        <p:spPr>
          <a:xfrm>
            <a:off x="9966565" y="6031697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66" y="0"/>
                </a:lnTo>
                <a:lnTo>
                  <a:pt x="76441" y="10502"/>
                </a:lnTo>
                <a:lnTo>
                  <a:pt x="45161" y="30619"/>
                </a:lnTo>
                <a:lnTo>
                  <a:pt x="20751" y="58762"/>
                </a:lnTo>
                <a:lnTo>
                  <a:pt x="5308" y="92621"/>
                </a:lnTo>
                <a:lnTo>
                  <a:pt x="0" y="129451"/>
                </a:lnTo>
                <a:lnTo>
                  <a:pt x="5308" y="166281"/>
                </a:lnTo>
                <a:lnTo>
                  <a:pt x="20751" y="200139"/>
                </a:lnTo>
                <a:lnTo>
                  <a:pt x="45161" y="228282"/>
                </a:lnTo>
                <a:lnTo>
                  <a:pt x="76441" y="248399"/>
                </a:lnTo>
                <a:lnTo>
                  <a:pt x="112166" y="258902"/>
                </a:lnTo>
                <a:lnTo>
                  <a:pt x="149364" y="258902"/>
                </a:lnTo>
                <a:lnTo>
                  <a:pt x="216407" y="228282"/>
                </a:lnTo>
                <a:lnTo>
                  <a:pt x="256247" y="166281"/>
                </a:lnTo>
                <a:lnTo>
                  <a:pt x="261531" y="129451"/>
                </a:lnTo>
                <a:lnTo>
                  <a:pt x="256247" y="92621"/>
                </a:lnTo>
                <a:lnTo>
                  <a:pt x="240779" y="58762"/>
                </a:lnTo>
                <a:lnTo>
                  <a:pt x="216407" y="30619"/>
                </a:lnTo>
                <a:lnTo>
                  <a:pt x="185089" y="10502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1" name="object 681"/>
          <p:cNvSpPr/>
          <p:nvPr/>
        </p:nvSpPr>
        <p:spPr>
          <a:xfrm>
            <a:off x="9966566" y="6161148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3" y="42509"/>
                </a:lnTo>
                <a:lnTo>
                  <a:pt x="234838" y="79174"/>
                </a:lnTo>
                <a:lnTo>
                  <a:pt x="205012" y="107644"/>
                </a:lnTo>
                <a:lnTo>
                  <a:pt x="167344" y="125564"/>
                </a:lnTo>
                <a:lnTo>
                  <a:pt x="139039" y="130489"/>
                </a:lnTo>
                <a:lnTo>
                  <a:pt x="123290" y="129775"/>
                </a:lnTo>
                <a:lnTo>
                  <a:pt x="80174" y="119072"/>
                </a:lnTo>
                <a:lnTo>
                  <a:pt x="44615" y="97203"/>
                </a:lnTo>
                <a:lnTo>
                  <a:pt x="18357" y="66312"/>
                </a:lnTo>
                <a:lnTo>
                  <a:pt x="3144" y="28545"/>
                </a:lnTo>
                <a:lnTo>
                  <a:pt x="829" y="14798"/>
                </a:lnTo>
                <a:lnTo>
                  <a:pt x="0" y="606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2" name="object 682"/>
          <p:cNvSpPr/>
          <p:nvPr/>
        </p:nvSpPr>
        <p:spPr>
          <a:xfrm>
            <a:off x="9966566" y="6030660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488"/>
                </a:moveTo>
                <a:lnTo>
                  <a:pt x="7064" y="87984"/>
                </a:lnTo>
                <a:lnTo>
                  <a:pt x="26686" y="51323"/>
                </a:lnTo>
                <a:lnTo>
                  <a:pt x="56511" y="22854"/>
                </a:lnTo>
                <a:lnTo>
                  <a:pt x="94183" y="4930"/>
                </a:lnTo>
                <a:lnTo>
                  <a:pt x="122493" y="0"/>
                </a:lnTo>
                <a:lnTo>
                  <a:pt x="138242" y="714"/>
                </a:lnTo>
                <a:lnTo>
                  <a:pt x="181357" y="11416"/>
                </a:lnTo>
                <a:lnTo>
                  <a:pt x="216915" y="33285"/>
                </a:lnTo>
                <a:lnTo>
                  <a:pt x="243172" y="64176"/>
                </a:lnTo>
                <a:lnTo>
                  <a:pt x="258385" y="101944"/>
                </a:lnTo>
                <a:lnTo>
                  <a:pt x="260700" y="115690"/>
                </a:lnTo>
                <a:lnTo>
                  <a:pt x="261529" y="12988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3" name="object 683"/>
          <p:cNvSpPr/>
          <p:nvPr/>
        </p:nvSpPr>
        <p:spPr>
          <a:xfrm>
            <a:off x="10085580" y="614938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60"/>
                </a:moveTo>
                <a:lnTo>
                  <a:pt x="23533" y="5245"/>
                </a:lnTo>
                <a:lnTo>
                  <a:pt x="18249" y="0"/>
                </a:lnTo>
                <a:lnTo>
                  <a:pt x="11772" y="0"/>
                </a:lnTo>
                <a:lnTo>
                  <a:pt x="5245" y="0"/>
                </a:lnTo>
                <a:lnTo>
                  <a:pt x="0" y="5245"/>
                </a:lnTo>
                <a:lnTo>
                  <a:pt x="0" y="11760"/>
                </a:lnTo>
                <a:lnTo>
                  <a:pt x="0" y="18249"/>
                </a:lnTo>
                <a:lnTo>
                  <a:pt x="5245" y="23520"/>
                </a:lnTo>
                <a:lnTo>
                  <a:pt x="11772" y="23520"/>
                </a:lnTo>
                <a:lnTo>
                  <a:pt x="18249" y="23520"/>
                </a:lnTo>
                <a:lnTo>
                  <a:pt x="23533" y="18249"/>
                </a:lnTo>
                <a:lnTo>
                  <a:pt x="23533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4" name="object 684"/>
          <p:cNvSpPr/>
          <p:nvPr/>
        </p:nvSpPr>
        <p:spPr>
          <a:xfrm>
            <a:off x="13596353" y="10507574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19" h="259079">
                <a:moveTo>
                  <a:pt x="149364" y="0"/>
                </a:moveTo>
                <a:lnTo>
                  <a:pt x="112166" y="0"/>
                </a:lnTo>
                <a:lnTo>
                  <a:pt x="76441" y="10502"/>
                </a:lnTo>
                <a:lnTo>
                  <a:pt x="45123" y="30619"/>
                </a:lnTo>
                <a:lnTo>
                  <a:pt x="20751" y="58762"/>
                </a:lnTo>
                <a:lnTo>
                  <a:pt x="5283" y="92621"/>
                </a:lnTo>
                <a:lnTo>
                  <a:pt x="0" y="129451"/>
                </a:lnTo>
                <a:lnTo>
                  <a:pt x="5283" y="166281"/>
                </a:lnTo>
                <a:lnTo>
                  <a:pt x="20751" y="200139"/>
                </a:lnTo>
                <a:lnTo>
                  <a:pt x="45123" y="228282"/>
                </a:lnTo>
                <a:lnTo>
                  <a:pt x="76441" y="248399"/>
                </a:lnTo>
                <a:lnTo>
                  <a:pt x="112166" y="258902"/>
                </a:lnTo>
                <a:lnTo>
                  <a:pt x="149364" y="258902"/>
                </a:lnTo>
                <a:lnTo>
                  <a:pt x="216382" y="228282"/>
                </a:lnTo>
                <a:lnTo>
                  <a:pt x="256209" y="166281"/>
                </a:lnTo>
                <a:lnTo>
                  <a:pt x="261531" y="129451"/>
                </a:lnTo>
                <a:lnTo>
                  <a:pt x="256209" y="92621"/>
                </a:lnTo>
                <a:lnTo>
                  <a:pt x="240779" y="58762"/>
                </a:lnTo>
                <a:lnTo>
                  <a:pt x="216382" y="30619"/>
                </a:lnTo>
                <a:lnTo>
                  <a:pt x="185089" y="10502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5" name="object 685"/>
          <p:cNvSpPr/>
          <p:nvPr/>
        </p:nvSpPr>
        <p:spPr>
          <a:xfrm>
            <a:off x="13596354" y="10637025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19" h="130809">
                <a:moveTo>
                  <a:pt x="261529" y="0"/>
                </a:moveTo>
                <a:lnTo>
                  <a:pt x="254465" y="42503"/>
                </a:lnTo>
                <a:lnTo>
                  <a:pt x="234843" y="79164"/>
                </a:lnTo>
                <a:lnTo>
                  <a:pt x="205018" y="107633"/>
                </a:lnTo>
                <a:lnTo>
                  <a:pt x="167346" y="125557"/>
                </a:lnTo>
                <a:lnTo>
                  <a:pt x="139036" y="130488"/>
                </a:lnTo>
                <a:lnTo>
                  <a:pt x="123286" y="129773"/>
                </a:lnTo>
                <a:lnTo>
                  <a:pt x="80172" y="119072"/>
                </a:lnTo>
                <a:lnTo>
                  <a:pt x="44614" y="97202"/>
                </a:lnTo>
                <a:lnTo>
                  <a:pt x="18357" y="66311"/>
                </a:lnTo>
                <a:lnTo>
                  <a:pt x="3144" y="28543"/>
                </a:lnTo>
                <a:lnTo>
                  <a:pt x="829" y="14797"/>
                </a:lnTo>
                <a:lnTo>
                  <a:pt x="0" y="60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6" name="object 686"/>
          <p:cNvSpPr/>
          <p:nvPr/>
        </p:nvSpPr>
        <p:spPr>
          <a:xfrm>
            <a:off x="13596353" y="10506499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19" h="130809">
                <a:moveTo>
                  <a:pt x="0" y="130525"/>
                </a:moveTo>
                <a:lnTo>
                  <a:pt x="7063" y="88018"/>
                </a:lnTo>
                <a:lnTo>
                  <a:pt x="26683" y="51346"/>
                </a:lnTo>
                <a:lnTo>
                  <a:pt x="56502" y="22866"/>
                </a:lnTo>
                <a:lnTo>
                  <a:pt x="94161" y="4933"/>
                </a:lnTo>
                <a:lnTo>
                  <a:pt x="122459" y="0"/>
                </a:lnTo>
                <a:lnTo>
                  <a:pt x="138211" y="714"/>
                </a:lnTo>
                <a:lnTo>
                  <a:pt x="181329" y="11416"/>
                </a:lnTo>
                <a:lnTo>
                  <a:pt x="216890" y="33285"/>
                </a:lnTo>
                <a:lnTo>
                  <a:pt x="243152" y="64173"/>
                </a:lnTo>
                <a:lnTo>
                  <a:pt x="258374" y="101933"/>
                </a:lnTo>
                <a:lnTo>
                  <a:pt x="260694" y="115676"/>
                </a:lnTo>
                <a:lnTo>
                  <a:pt x="261529" y="12986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7" name="object 687"/>
          <p:cNvSpPr/>
          <p:nvPr/>
        </p:nvSpPr>
        <p:spPr>
          <a:xfrm>
            <a:off x="13715333" y="10625265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23533" y="11760"/>
                </a:moveTo>
                <a:lnTo>
                  <a:pt x="23533" y="5245"/>
                </a:lnTo>
                <a:lnTo>
                  <a:pt x="18288" y="0"/>
                </a:lnTo>
                <a:lnTo>
                  <a:pt x="11772" y="0"/>
                </a:lnTo>
                <a:lnTo>
                  <a:pt x="5283" y="0"/>
                </a:lnTo>
                <a:lnTo>
                  <a:pt x="0" y="5245"/>
                </a:lnTo>
                <a:lnTo>
                  <a:pt x="0" y="11760"/>
                </a:lnTo>
                <a:lnTo>
                  <a:pt x="0" y="18249"/>
                </a:lnTo>
                <a:lnTo>
                  <a:pt x="5283" y="23520"/>
                </a:lnTo>
                <a:lnTo>
                  <a:pt x="11772" y="23520"/>
                </a:lnTo>
                <a:lnTo>
                  <a:pt x="18288" y="23520"/>
                </a:lnTo>
                <a:lnTo>
                  <a:pt x="23533" y="18249"/>
                </a:lnTo>
                <a:lnTo>
                  <a:pt x="23533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8" name="object 688"/>
          <p:cNvSpPr/>
          <p:nvPr/>
        </p:nvSpPr>
        <p:spPr>
          <a:xfrm>
            <a:off x="13416137" y="10654901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19" h="259079">
                <a:moveTo>
                  <a:pt x="149402" y="0"/>
                </a:moveTo>
                <a:lnTo>
                  <a:pt x="112166" y="0"/>
                </a:lnTo>
                <a:lnTo>
                  <a:pt x="76441" y="10502"/>
                </a:lnTo>
                <a:lnTo>
                  <a:pt x="45148" y="30619"/>
                </a:lnTo>
                <a:lnTo>
                  <a:pt x="20751" y="58762"/>
                </a:lnTo>
                <a:lnTo>
                  <a:pt x="5308" y="92621"/>
                </a:lnTo>
                <a:lnTo>
                  <a:pt x="0" y="129451"/>
                </a:lnTo>
                <a:lnTo>
                  <a:pt x="5308" y="166281"/>
                </a:lnTo>
                <a:lnTo>
                  <a:pt x="20751" y="200139"/>
                </a:lnTo>
                <a:lnTo>
                  <a:pt x="45148" y="228282"/>
                </a:lnTo>
                <a:lnTo>
                  <a:pt x="76441" y="248399"/>
                </a:lnTo>
                <a:lnTo>
                  <a:pt x="112166" y="258902"/>
                </a:lnTo>
                <a:lnTo>
                  <a:pt x="149402" y="258902"/>
                </a:lnTo>
                <a:lnTo>
                  <a:pt x="216408" y="228282"/>
                </a:lnTo>
                <a:lnTo>
                  <a:pt x="256247" y="166281"/>
                </a:lnTo>
                <a:lnTo>
                  <a:pt x="261531" y="129451"/>
                </a:lnTo>
                <a:lnTo>
                  <a:pt x="256247" y="92621"/>
                </a:lnTo>
                <a:lnTo>
                  <a:pt x="240779" y="58762"/>
                </a:lnTo>
                <a:lnTo>
                  <a:pt x="216408" y="30619"/>
                </a:lnTo>
                <a:lnTo>
                  <a:pt x="185089" y="10502"/>
                </a:lnTo>
                <a:lnTo>
                  <a:pt x="149402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9" name="object 689"/>
          <p:cNvSpPr/>
          <p:nvPr/>
        </p:nvSpPr>
        <p:spPr>
          <a:xfrm>
            <a:off x="13416139" y="10784352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19" h="130809">
                <a:moveTo>
                  <a:pt x="261529" y="0"/>
                </a:moveTo>
                <a:lnTo>
                  <a:pt x="254467" y="42509"/>
                </a:lnTo>
                <a:lnTo>
                  <a:pt x="234849" y="79174"/>
                </a:lnTo>
                <a:lnTo>
                  <a:pt x="205029" y="107644"/>
                </a:lnTo>
                <a:lnTo>
                  <a:pt x="167357" y="125564"/>
                </a:lnTo>
                <a:lnTo>
                  <a:pt x="139044" y="130489"/>
                </a:lnTo>
                <a:lnTo>
                  <a:pt x="123293" y="129775"/>
                </a:lnTo>
                <a:lnTo>
                  <a:pt x="80176" y="119073"/>
                </a:lnTo>
                <a:lnTo>
                  <a:pt x="44617" y="97204"/>
                </a:lnTo>
                <a:lnTo>
                  <a:pt x="18359" y="66314"/>
                </a:lnTo>
                <a:lnTo>
                  <a:pt x="3145" y="28547"/>
                </a:lnTo>
                <a:lnTo>
                  <a:pt x="829" y="14801"/>
                </a:lnTo>
                <a:lnTo>
                  <a:pt x="0" y="609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0" name="object 690"/>
          <p:cNvSpPr/>
          <p:nvPr/>
        </p:nvSpPr>
        <p:spPr>
          <a:xfrm>
            <a:off x="13416137" y="10653827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19" h="130809">
                <a:moveTo>
                  <a:pt x="0" y="130524"/>
                </a:moveTo>
                <a:lnTo>
                  <a:pt x="7062" y="88022"/>
                </a:lnTo>
                <a:lnTo>
                  <a:pt x="26679" y="51354"/>
                </a:lnTo>
                <a:lnTo>
                  <a:pt x="56496" y="22875"/>
                </a:lnTo>
                <a:lnTo>
                  <a:pt x="94159" y="4938"/>
                </a:lnTo>
                <a:lnTo>
                  <a:pt x="122463" y="0"/>
                </a:lnTo>
                <a:lnTo>
                  <a:pt x="138221" y="714"/>
                </a:lnTo>
                <a:lnTo>
                  <a:pt x="181348" y="11415"/>
                </a:lnTo>
                <a:lnTo>
                  <a:pt x="216907" y="33284"/>
                </a:lnTo>
                <a:lnTo>
                  <a:pt x="243161" y="64172"/>
                </a:lnTo>
                <a:lnTo>
                  <a:pt x="258376" y="101933"/>
                </a:lnTo>
                <a:lnTo>
                  <a:pt x="260695" y="115675"/>
                </a:lnTo>
                <a:lnTo>
                  <a:pt x="261529" y="12986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1" name="object 691"/>
          <p:cNvSpPr/>
          <p:nvPr/>
        </p:nvSpPr>
        <p:spPr>
          <a:xfrm>
            <a:off x="13535150" y="10772592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23533" y="11760"/>
                </a:moveTo>
                <a:lnTo>
                  <a:pt x="23533" y="5245"/>
                </a:lnTo>
                <a:lnTo>
                  <a:pt x="18249" y="0"/>
                </a:lnTo>
                <a:lnTo>
                  <a:pt x="11772" y="0"/>
                </a:lnTo>
                <a:lnTo>
                  <a:pt x="5257" y="0"/>
                </a:lnTo>
                <a:lnTo>
                  <a:pt x="0" y="5245"/>
                </a:lnTo>
                <a:lnTo>
                  <a:pt x="0" y="11760"/>
                </a:lnTo>
                <a:lnTo>
                  <a:pt x="0" y="18249"/>
                </a:lnTo>
                <a:lnTo>
                  <a:pt x="5257" y="23520"/>
                </a:lnTo>
                <a:lnTo>
                  <a:pt x="11772" y="23520"/>
                </a:lnTo>
                <a:lnTo>
                  <a:pt x="18249" y="23520"/>
                </a:lnTo>
                <a:lnTo>
                  <a:pt x="23533" y="18249"/>
                </a:lnTo>
                <a:lnTo>
                  <a:pt x="23533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2" name="object 692"/>
          <p:cNvSpPr/>
          <p:nvPr/>
        </p:nvSpPr>
        <p:spPr>
          <a:xfrm>
            <a:off x="3812266" y="5251047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77" y="0"/>
                </a:moveTo>
                <a:lnTo>
                  <a:pt x="112153" y="0"/>
                </a:lnTo>
                <a:lnTo>
                  <a:pt x="76441" y="10502"/>
                </a:lnTo>
                <a:lnTo>
                  <a:pt x="45135" y="30619"/>
                </a:lnTo>
                <a:lnTo>
                  <a:pt x="20764" y="58762"/>
                </a:lnTo>
                <a:lnTo>
                  <a:pt x="5295" y="92621"/>
                </a:lnTo>
                <a:lnTo>
                  <a:pt x="0" y="129451"/>
                </a:lnTo>
                <a:lnTo>
                  <a:pt x="5295" y="166281"/>
                </a:lnTo>
                <a:lnTo>
                  <a:pt x="20764" y="200139"/>
                </a:lnTo>
                <a:lnTo>
                  <a:pt x="45135" y="228282"/>
                </a:lnTo>
                <a:lnTo>
                  <a:pt x="76441" y="248399"/>
                </a:lnTo>
                <a:lnTo>
                  <a:pt x="112153" y="258902"/>
                </a:lnTo>
                <a:lnTo>
                  <a:pt x="149377" y="258902"/>
                </a:lnTo>
                <a:lnTo>
                  <a:pt x="216395" y="228282"/>
                </a:lnTo>
                <a:lnTo>
                  <a:pt x="256235" y="166281"/>
                </a:lnTo>
                <a:lnTo>
                  <a:pt x="261531" y="129451"/>
                </a:lnTo>
                <a:lnTo>
                  <a:pt x="256235" y="92621"/>
                </a:lnTo>
                <a:lnTo>
                  <a:pt x="240766" y="58762"/>
                </a:lnTo>
                <a:lnTo>
                  <a:pt x="216395" y="30619"/>
                </a:lnTo>
                <a:lnTo>
                  <a:pt x="185089" y="10502"/>
                </a:lnTo>
                <a:lnTo>
                  <a:pt x="149377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3" name="object 693"/>
          <p:cNvSpPr/>
          <p:nvPr/>
        </p:nvSpPr>
        <p:spPr>
          <a:xfrm>
            <a:off x="3812268" y="5380498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5" y="42507"/>
                </a:lnTo>
                <a:lnTo>
                  <a:pt x="234843" y="79171"/>
                </a:lnTo>
                <a:lnTo>
                  <a:pt x="205020" y="107640"/>
                </a:lnTo>
                <a:lnTo>
                  <a:pt x="167349" y="125562"/>
                </a:lnTo>
                <a:lnTo>
                  <a:pt x="139040" y="130489"/>
                </a:lnTo>
                <a:lnTo>
                  <a:pt x="123287" y="129774"/>
                </a:lnTo>
                <a:lnTo>
                  <a:pt x="80169" y="119072"/>
                </a:lnTo>
                <a:lnTo>
                  <a:pt x="44610" y="97203"/>
                </a:lnTo>
                <a:lnTo>
                  <a:pt x="18355" y="66312"/>
                </a:lnTo>
                <a:lnTo>
                  <a:pt x="3144" y="28545"/>
                </a:lnTo>
                <a:lnTo>
                  <a:pt x="829" y="14799"/>
                </a:lnTo>
                <a:lnTo>
                  <a:pt x="0" y="606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4" name="object 694"/>
          <p:cNvSpPr/>
          <p:nvPr/>
        </p:nvSpPr>
        <p:spPr>
          <a:xfrm>
            <a:off x="3812269" y="5249973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24"/>
                </a:moveTo>
                <a:lnTo>
                  <a:pt x="7061" y="88021"/>
                </a:lnTo>
                <a:lnTo>
                  <a:pt x="26676" y="51352"/>
                </a:lnTo>
                <a:lnTo>
                  <a:pt x="56492" y="22872"/>
                </a:lnTo>
                <a:lnTo>
                  <a:pt x="94155" y="4936"/>
                </a:lnTo>
                <a:lnTo>
                  <a:pt x="122461" y="0"/>
                </a:lnTo>
                <a:lnTo>
                  <a:pt x="138214" y="714"/>
                </a:lnTo>
                <a:lnTo>
                  <a:pt x="181335" y="11415"/>
                </a:lnTo>
                <a:lnTo>
                  <a:pt x="216896" y="33284"/>
                </a:lnTo>
                <a:lnTo>
                  <a:pt x="243155" y="64172"/>
                </a:lnTo>
                <a:lnTo>
                  <a:pt x="258375" y="101932"/>
                </a:lnTo>
                <a:lnTo>
                  <a:pt x="260694" y="115675"/>
                </a:lnTo>
                <a:lnTo>
                  <a:pt x="261529" y="12986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5" name="object 695"/>
          <p:cNvSpPr/>
          <p:nvPr/>
        </p:nvSpPr>
        <p:spPr>
          <a:xfrm>
            <a:off x="3931269" y="536873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60"/>
                </a:moveTo>
                <a:lnTo>
                  <a:pt x="23533" y="5245"/>
                </a:lnTo>
                <a:lnTo>
                  <a:pt x="18262" y="0"/>
                </a:lnTo>
                <a:lnTo>
                  <a:pt x="11760" y="0"/>
                </a:lnTo>
                <a:lnTo>
                  <a:pt x="5270" y="0"/>
                </a:lnTo>
                <a:lnTo>
                  <a:pt x="0" y="5245"/>
                </a:lnTo>
                <a:lnTo>
                  <a:pt x="0" y="11760"/>
                </a:lnTo>
                <a:lnTo>
                  <a:pt x="0" y="18249"/>
                </a:lnTo>
                <a:lnTo>
                  <a:pt x="5270" y="23520"/>
                </a:lnTo>
                <a:lnTo>
                  <a:pt x="11760" y="23520"/>
                </a:lnTo>
                <a:lnTo>
                  <a:pt x="18262" y="23520"/>
                </a:lnTo>
                <a:lnTo>
                  <a:pt x="23533" y="18249"/>
                </a:lnTo>
                <a:lnTo>
                  <a:pt x="23533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6" name="object 696"/>
          <p:cNvSpPr/>
          <p:nvPr/>
        </p:nvSpPr>
        <p:spPr>
          <a:xfrm>
            <a:off x="4232163" y="5103859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77" y="0"/>
                </a:moveTo>
                <a:lnTo>
                  <a:pt x="112153" y="0"/>
                </a:lnTo>
                <a:lnTo>
                  <a:pt x="76441" y="10464"/>
                </a:lnTo>
                <a:lnTo>
                  <a:pt x="45135" y="30581"/>
                </a:lnTo>
                <a:lnTo>
                  <a:pt x="20764" y="58724"/>
                </a:lnTo>
                <a:lnTo>
                  <a:pt x="5295" y="92582"/>
                </a:lnTo>
                <a:lnTo>
                  <a:pt x="0" y="129412"/>
                </a:lnTo>
                <a:lnTo>
                  <a:pt x="5295" y="166242"/>
                </a:lnTo>
                <a:lnTo>
                  <a:pt x="20764" y="200101"/>
                </a:lnTo>
                <a:lnTo>
                  <a:pt x="45135" y="228244"/>
                </a:lnTo>
                <a:lnTo>
                  <a:pt x="76441" y="248361"/>
                </a:lnTo>
                <a:lnTo>
                  <a:pt x="112153" y="258864"/>
                </a:lnTo>
                <a:lnTo>
                  <a:pt x="149377" y="258864"/>
                </a:lnTo>
                <a:lnTo>
                  <a:pt x="216395" y="228244"/>
                </a:lnTo>
                <a:lnTo>
                  <a:pt x="256235" y="166242"/>
                </a:lnTo>
                <a:lnTo>
                  <a:pt x="261531" y="129412"/>
                </a:lnTo>
                <a:lnTo>
                  <a:pt x="256235" y="92582"/>
                </a:lnTo>
                <a:lnTo>
                  <a:pt x="240766" y="58724"/>
                </a:lnTo>
                <a:lnTo>
                  <a:pt x="216395" y="30581"/>
                </a:lnTo>
                <a:lnTo>
                  <a:pt x="185089" y="10464"/>
                </a:lnTo>
                <a:lnTo>
                  <a:pt x="149377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7" name="object 697"/>
          <p:cNvSpPr/>
          <p:nvPr/>
        </p:nvSpPr>
        <p:spPr>
          <a:xfrm>
            <a:off x="4232164" y="5233272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7" y="42505"/>
                </a:lnTo>
                <a:lnTo>
                  <a:pt x="234850" y="79175"/>
                </a:lnTo>
                <a:lnTo>
                  <a:pt x="205034" y="107655"/>
                </a:lnTo>
                <a:lnTo>
                  <a:pt x="167373" y="125590"/>
                </a:lnTo>
                <a:lnTo>
                  <a:pt x="139069" y="130525"/>
                </a:lnTo>
                <a:lnTo>
                  <a:pt x="123316" y="129810"/>
                </a:lnTo>
                <a:lnTo>
                  <a:pt x="80194" y="119109"/>
                </a:lnTo>
                <a:lnTo>
                  <a:pt x="44633" y="97240"/>
                </a:lnTo>
                <a:lnTo>
                  <a:pt x="18374" y="66352"/>
                </a:lnTo>
                <a:lnTo>
                  <a:pt x="3154" y="28592"/>
                </a:lnTo>
                <a:lnTo>
                  <a:pt x="834" y="14850"/>
                </a:lnTo>
                <a:lnTo>
                  <a:pt x="0" y="66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8" name="object 698"/>
          <p:cNvSpPr/>
          <p:nvPr/>
        </p:nvSpPr>
        <p:spPr>
          <a:xfrm>
            <a:off x="4232166" y="5102783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488"/>
                </a:moveTo>
                <a:lnTo>
                  <a:pt x="7063" y="87983"/>
                </a:lnTo>
                <a:lnTo>
                  <a:pt x="26684" y="51320"/>
                </a:lnTo>
                <a:lnTo>
                  <a:pt x="56507" y="22851"/>
                </a:lnTo>
                <a:lnTo>
                  <a:pt x="94179" y="4928"/>
                </a:lnTo>
                <a:lnTo>
                  <a:pt x="122491" y="0"/>
                </a:lnTo>
                <a:lnTo>
                  <a:pt x="138242" y="714"/>
                </a:lnTo>
                <a:lnTo>
                  <a:pt x="181361" y="11416"/>
                </a:lnTo>
                <a:lnTo>
                  <a:pt x="216919" y="33285"/>
                </a:lnTo>
                <a:lnTo>
                  <a:pt x="243174" y="64176"/>
                </a:lnTo>
                <a:lnTo>
                  <a:pt x="258385" y="101943"/>
                </a:lnTo>
                <a:lnTo>
                  <a:pt x="260700" y="115689"/>
                </a:lnTo>
                <a:lnTo>
                  <a:pt x="261529" y="12988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9" name="object 699"/>
          <p:cNvSpPr/>
          <p:nvPr/>
        </p:nvSpPr>
        <p:spPr>
          <a:xfrm>
            <a:off x="4351154" y="5221512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45" y="11760"/>
                </a:moveTo>
                <a:lnTo>
                  <a:pt x="23545" y="5270"/>
                </a:lnTo>
                <a:lnTo>
                  <a:pt x="18275" y="0"/>
                </a:lnTo>
                <a:lnTo>
                  <a:pt x="11772" y="0"/>
                </a:lnTo>
                <a:lnTo>
                  <a:pt x="5283" y="0"/>
                </a:lnTo>
                <a:lnTo>
                  <a:pt x="0" y="5270"/>
                </a:lnTo>
                <a:lnTo>
                  <a:pt x="0" y="11760"/>
                </a:lnTo>
                <a:lnTo>
                  <a:pt x="0" y="18275"/>
                </a:lnTo>
                <a:lnTo>
                  <a:pt x="5283" y="23520"/>
                </a:lnTo>
                <a:lnTo>
                  <a:pt x="11772" y="23520"/>
                </a:lnTo>
                <a:lnTo>
                  <a:pt x="18275" y="23520"/>
                </a:lnTo>
                <a:lnTo>
                  <a:pt x="23545" y="18275"/>
                </a:lnTo>
                <a:lnTo>
                  <a:pt x="23545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0" name="object 700"/>
          <p:cNvSpPr/>
          <p:nvPr/>
        </p:nvSpPr>
        <p:spPr>
          <a:xfrm>
            <a:off x="4421080" y="4980626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77" y="0"/>
                </a:moveTo>
                <a:lnTo>
                  <a:pt x="112153" y="0"/>
                </a:lnTo>
                <a:lnTo>
                  <a:pt x="76441" y="10502"/>
                </a:lnTo>
                <a:lnTo>
                  <a:pt x="45135" y="30619"/>
                </a:lnTo>
                <a:lnTo>
                  <a:pt x="20764" y="58762"/>
                </a:lnTo>
                <a:lnTo>
                  <a:pt x="5295" y="92621"/>
                </a:lnTo>
                <a:lnTo>
                  <a:pt x="0" y="129451"/>
                </a:lnTo>
                <a:lnTo>
                  <a:pt x="5295" y="166281"/>
                </a:lnTo>
                <a:lnTo>
                  <a:pt x="20764" y="200139"/>
                </a:lnTo>
                <a:lnTo>
                  <a:pt x="45135" y="228282"/>
                </a:lnTo>
                <a:lnTo>
                  <a:pt x="76441" y="248399"/>
                </a:lnTo>
                <a:lnTo>
                  <a:pt x="112153" y="258864"/>
                </a:lnTo>
                <a:lnTo>
                  <a:pt x="149377" y="258864"/>
                </a:lnTo>
                <a:lnTo>
                  <a:pt x="216395" y="228282"/>
                </a:lnTo>
                <a:lnTo>
                  <a:pt x="256235" y="166281"/>
                </a:lnTo>
                <a:lnTo>
                  <a:pt x="261531" y="129451"/>
                </a:lnTo>
                <a:lnTo>
                  <a:pt x="256235" y="92621"/>
                </a:lnTo>
                <a:lnTo>
                  <a:pt x="240766" y="58762"/>
                </a:lnTo>
                <a:lnTo>
                  <a:pt x="216395" y="30619"/>
                </a:lnTo>
                <a:lnTo>
                  <a:pt x="185089" y="10502"/>
                </a:lnTo>
                <a:lnTo>
                  <a:pt x="149377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1" name="object 701"/>
          <p:cNvSpPr/>
          <p:nvPr/>
        </p:nvSpPr>
        <p:spPr>
          <a:xfrm>
            <a:off x="4421082" y="5110077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5" y="42507"/>
                </a:lnTo>
                <a:lnTo>
                  <a:pt x="234843" y="79171"/>
                </a:lnTo>
                <a:lnTo>
                  <a:pt x="205020" y="107640"/>
                </a:lnTo>
                <a:lnTo>
                  <a:pt x="167349" y="125562"/>
                </a:lnTo>
                <a:lnTo>
                  <a:pt x="139040" y="130489"/>
                </a:lnTo>
                <a:lnTo>
                  <a:pt x="123287" y="129774"/>
                </a:lnTo>
                <a:lnTo>
                  <a:pt x="80169" y="119072"/>
                </a:lnTo>
                <a:lnTo>
                  <a:pt x="44610" y="97203"/>
                </a:lnTo>
                <a:lnTo>
                  <a:pt x="18355" y="66312"/>
                </a:lnTo>
                <a:lnTo>
                  <a:pt x="3144" y="28545"/>
                </a:lnTo>
                <a:lnTo>
                  <a:pt x="829" y="14799"/>
                </a:lnTo>
                <a:lnTo>
                  <a:pt x="0" y="606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2" name="object 702"/>
          <p:cNvSpPr/>
          <p:nvPr/>
        </p:nvSpPr>
        <p:spPr>
          <a:xfrm>
            <a:off x="4421084" y="4979551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25"/>
                </a:moveTo>
                <a:lnTo>
                  <a:pt x="7062" y="88019"/>
                </a:lnTo>
                <a:lnTo>
                  <a:pt x="26678" y="51349"/>
                </a:lnTo>
                <a:lnTo>
                  <a:pt x="56494" y="22869"/>
                </a:lnTo>
                <a:lnTo>
                  <a:pt x="94156" y="4934"/>
                </a:lnTo>
                <a:lnTo>
                  <a:pt x="122459" y="0"/>
                </a:lnTo>
                <a:lnTo>
                  <a:pt x="138213" y="714"/>
                </a:lnTo>
                <a:lnTo>
                  <a:pt x="181335" y="11416"/>
                </a:lnTo>
                <a:lnTo>
                  <a:pt x="216895" y="33284"/>
                </a:lnTo>
                <a:lnTo>
                  <a:pt x="243155" y="64172"/>
                </a:lnTo>
                <a:lnTo>
                  <a:pt x="258375" y="101932"/>
                </a:lnTo>
                <a:lnTo>
                  <a:pt x="260694" y="115675"/>
                </a:lnTo>
                <a:lnTo>
                  <a:pt x="261529" y="12986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3" name="object 703"/>
          <p:cNvSpPr/>
          <p:nvPr/>
        </p:nvSpPr>
        <p:spPr>
          <a:xfrm>
            <a:off x="4540084" y="5098317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60"/>
                </a:moveTo>
                <a:lnTo>
                  <a:pt x="23533" y="5245"/>
                </a:lnTo>
                <a:lnTo>
                  <a:pt x="18262" y="0"/>
                </a:lnTo>
                <a:lnTo>
                  <a:pt x="11760" y="0"/>
                </a:lnTo>
                <a:lnTo>
                  <a:pt x="5270" y="0"/>
                </a:lnTo>
                <a:lnTo>
                  <a:pt x="0" y="5245"/>
                </a:lnTo>
                <a:lnTo>
                  <a:pt x="0" y="11760"/>
                </a:lnTo>
                <a:lnTo>
                  <a:pt x="0" y="18249"/>
                </a:lnTo>
                <a:lnTo>
                  <a:pt x="5270" y="23520"/>
                </a:lnTo>
                <a:lnTo>
                  <a:pt x="11760" y="23520"/>
                </a:lnTo>
                <a:lnTo>
                  <a:pt x="18262" y="23520"/>
                </a:lnTo>
                <a:lnTo>
                  <a:pt x="23533" y="18249"/>
                </a:lnTo>
                <a:lnTo>
                  <a:pt x="23533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4" name="object 704"/>
          <p:cNvSpPr/>
          <p:nvPr/>
        </p:nvSpPr>
        <p:spPr>
          <a:xfrm>
            <a:off x="5518732" y="4386821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77" y="0"/>
                </a:moveTo>
                <a:lnTo>
                  <a:pt x="112153" y="0"/>
                </a:lnTo>
                <a:lnTo>
                  <a:pt x="76441" y="10490"/>
                </a:lnTo>
                <a:lnTo>
                  <a:pt x="45135" y="30607"/>
                </a:lnTo>
                <a:lnTo>
                  <a:pt x="20764" y="58737"/>
                </a:lnTo>
                <a:lnTo>
                  <a:pt x="5295" y="92595"/>
                </a:lnTo>
                <a:lnTo>
                  <a:pt x="0" y="129438"/>
                </a:lnTo>
                <a:lnTo>
                  <a:pt x="5295" y="166281"/>
                </a:lnTo>
                <a:lnTo>
                  <a:pt x="20764" y="200139"/>
                </a:lnTo>
                <a:lnTo>
                  <a:pt x="45135" y="228257"/>
                </a:lnTo>
                <a:lnTo>
                  <a:pt x="76441" y="248386"/>
                </a:lnTo>
                <a:lnTo>
                  <a:pt x="112153" y="258864"/>
                </a:lnTo>
                <a:lnTo>
                  <a:pt x="149377" y="258864"/>
                </a:lnTo>
                <a:lnTo>
                  <a:pt x="216395" y="228257"/>
                </a:lnTo>
                <a:lnTo>
                  <a:pt x="256235" y="166281"/>
                </a:lnTo>
                <a:lnTo>
                  <a:pt x="261531" y="129438"/>
                </a:lnTo>
                <a:lnTo>
                  <a:pt x="256235" y="92595"/>
                </a:lnTo>
                <a:lnTo>
                  <a:pt x="240779" y="58737"/>
                </a:lnTo>
                <a:lnTo>
                  <a:pt x="216395" y="30607"/>
                </a:lnTo>
                <a:lnTo>
                  <a:pt x="185089" y="10490"/>
                </a:lnTo>
                <a:lnTo>
                  <a:pt x="149377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5" name="object 705"/>
          <p:cNvSpPr/>
          <p:nvPr/>
        </p:nvSpPr>
        <p:spPr>
          <a:xfrm>
            <a:off x="5518734" y="4516259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6" y="42501"/>
                </a:lnTo>
                <a:lnTo>
                  <a:pt x="234846" y="79167"/>
                </a:lnTo>
                <a:lnTo>
                  <a:pt x="205024" y="107642"/>
                </a:lnTo>
                <a:lnTo>
                  <a:pt x="167357" y="125570"/>
                </a:lnTo>
                <a:lnTo>
                  <a:pt x="139049" y="130501"/>
                </a:lnTo>
                <a:lnTo>
                  <a:pt x="123297" y="129786"/>
                </a:lnTo>
                <a:lnTo>
                  <a:pt x="80177" y="119082"/>
                </a:lnTo>
                <a:lnTo>
                  <a:pt x="44618" y="97211"/>
                </a:lnTo>
                <a:lnTo>
                  <a:pt x="18361" y="66320"/>
                </a:lnTo>
                <a:lnTo>
                  <a:pt x="3147" y="28557"/>
                </a:lnTo>
                <a:lnTo>
                  <a:pt x="831" y="14814"/>
                </a:lnTo>
                <a:lnTo>
                  <a:pt x="0" y="625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6" name="object 706"/>
          <p:cNvSpPr/>
          <p:nvPr/>
        </p:nvSpPr>
        <p:spPr>
          <a:xfrm>
            <a:off x="5518736" y="4385747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12"/>
                </a:moveTo>
                <a:lnTo>
                  <a:pt x="7062" y="88008"/>
                </a:lnTo>
                <a:lnTo>
                  <a:pt x="26679" y="51341"/>
                </a:lnTo>
                <a:lnTo>
                  <a:pt x="56497" y="22865"/>
                </a:lnTo>
                <a:lnTo>
                  <a:pt x="94163" y="4933"/>
                </a:lnTo>
                <a:lnTo>
                  <a:pt x="122471" y="0"/>
                </a:lnTo>
                <a:lnTo>
                  <a:pt x="138224" y="714"/>
                </a:lnTo>
                <a:lnTo>
                  <a:pt x="181344" y="11416"/>
                </a:lnTo>
                <a:lnTo>
                  <a:pt x="216903" y="33284"/>
                </a:lnTo>
                <a:lnTo>
                  <a:pt x="243162" y="64173"/>
                </a:lnTo>
                <a:lnTo>
                  <a:pt x="258378" y="101936"/>
                </a:lnTo>
                <a:lnTo>
                  <a:pt x="260696" y="115679"/>
                </a:lnTo>
                <a:lnTo>
                  <a:pt x="261529" y="129869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7" name="object 707"/>
          <p:cNvSpPr/>
          <p:nvPr/>
        </p:nvSpPr>
        <p:spPr>
          <a:xfrm>
            <a:off x="5637736" y="4504486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72"/>
                </a:moveTo>
                <a:lnTo>
                  <a:pt x="23533" y="5270"/>
                </a:lnTo>
                <a:lnTo>
                  <a:pt x="18262" y="0"/>
                </a:lnTo>
                <a:lnTo>
                  <a:pt x="11760" y="0"/>
                </a:lnTo>
                <a:lnTo>
                  <a:pt x="5270" y="0"/>
                </a:lnTo>
                <a:lnTo>
                  <a:pt x="0" y="5270"/>
                </a:lnTo>
                <a:lnTo>
                  <a:pt x="0" y="11772"/>
                </a:lnTo>
                <a:lnTo>
                  <a:pt x="0" y="18275"/>
                </a:lnTo>
                <a:lnTo>
                  <a:pt x="5270" y="23545"/>
                </a:lnTo>
                <a:lnTo>
                  <a:pt x="11760" y="23545"/>
                </a:lnTo>
                <a:lnTo>
                  <a:pt x="18262" y="23545"/>
                </a:lnTo>
                <a:lnTo>
                  <a:pt x="23533" y="18275"/>
                </a:lnTo>
                <a:lnTo>
                  <a:pt x="23533" y="1177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8" name="object 708"/>
          <p:cNvSpPr/>
          <p:nvPr/>
        </p:nvSpPr>
        <p:spPr>
          <a:xfrm>
            <a:off x="7066131" y="3963303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364" y="0"/>
                </a:moveTo>
                <a:lnTo>
                  <a:pt x="112128" y="0"/>
                </a:lnTo>
                <a:lnTo>
                  <a:pt x="76428" y="10477"/>
                </a:lnTo>
                <a:lnTo>
                  <a:pt x="45110" y="30607"/>
                </a:lnTo>
                <a:lnTo>
                  <a:pt x="20751" y="58724"/>
                </a:lnTo>
                <a:lnTo>
                  <a:pt x="5270" y="92583"/>
                </a:lnTo>
                <a:lnTo>
                  <a:pt x="0" y="129425"/>
                </a:lnTo>
                <a:lnTo>
                  <a:pt x="5270" y="166268"/>
                </a:lnTo>
                <a:lnTo>
                  <a:pt x="20751" y="200126"/>
                </a:lnTo>
                <a:lnTo>
                  <a:pt x="45110" y="228244"/>
                </a:lnTo>
                <a:lnTo>
                  <a:pt x="76428" y="248373"/>
                </a:lnTo>
                <a:lnTo>
                  <a:pt x="112128" y="258864"/>
                </a:lnTo>
                <a:lnTo>
                  <a:pt x="149364" y="258864"/>
                </a:lnTo>
                <a:lnTo>
                  <a:pt x="216369" y="228244"/>
                </a:lnTo>
                <a:lnTo>
                  <a:pt x="256209" y="166268"/>
                </a:lnTo>
                <a:lnTo>
                  <a:pt x="261493" y="129425"/>
                </a:lnTo>
                <a:lnTo>
                  <a:pt x="256209" y="92583"/>
                </a:lnTo>
                <a:lnTo>
                  <a:pt x="240741" y="58724"/>
                </a:lnTo>
                <a:lnTo>
                  <a:pt x="216369" y="30607"/>
                </a:lnTo>
                <a:lnTo>
                  <a:pt x="185051" y="10477"/>
                </a:lnTo>
                <a:lnTo>
                  <a:pt x="149364" y="0"/>
                </a:lnTo>
                <a:close/>
              </a:path>
            </a:pathLst>
          </a:custGeom>
          <a:solidFill>
            <a:srgbClr val="1767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9" name="object 709"/>
          <p:cNvSpPr/>
          <p:nvPr/>
        </p:nvSpPr>
        <p:spPr>
          <a:xfrm>
            <a:off x="7066133" y="4092728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491" y="0"/>
                </a:moveTo>
                <a:lnTo>
                  <a:pt x="254430" y="42508"/>
                </a:lnTo>
                <a:lnTo>
                  <a:pt x="234814" y="79176"/>
                </a:lnTo>
                <a:lnTo>
                  <a:pt x="204996" y="107649"/>
                </a:lnTo>
                <a:lnTo>
                  <a:pt x="167327" y="125574"/>
                </a:lnTo>
                <a:lnTo>
                  <a:pt x="139015" y="130501"/>
                </a:lnTo>
                <a:lnTo>
                  <a:pt x="123263" y="129786"/>
                </a:lnTo>
                <a:lnTo>
                  <a:pt x="80146" y="119082"/>
                </a:lnTo>
                <a:lnTo>
                  <a:pt x="44593" y="97207"/>
                </a:lnTo>
                <a:lnTo>
                  <a:pt x="18345" y="66310"/>
                </a:lnTo>
                <a:lnTo>
                  <a:pt x="3141" y="28538"/>
                </a:lnTo>
                <a:lnTo>
                  <a:pt x="828" y="14790"/>
                </a:lnTo>
                <a:lnTo>
                  <a:pt x="0" y="596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0" name="object 710"/>
          <p:cNvSpPr/>
          <p:nvPr/>
        </p:nvSpPr>
        <p:spPr>
          <a:xfrm>
            <a:off x="7066126" y="3962214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13"/>
                </a:moveTo>
                <a:lnTo>
                  <a:pt x="7060" y="88006"/>
                </a:lnTo>
                <a:lnTo>
                  <a:pt x="26674" y="51336"/>
                </a:lnTo>
                <a:lnTo>
                  <a:pt x="56490" y="22859"/>
                </a:lnTo>
                <a:lnTo>
                  <a:pt x="94156" y="4930"/>
                </a:lnTo>
                <a:lnTo>
                  <a:pt x="122465" y="0"/>
                </a:lnTo>
                <a:lnTo>
                  <a:pt x="138218" y="714"/>
                </a:lnTo>
                <a:lnTo>
                  <a:pt x="181336" y="11419"/>
                </a:lnTo>
                <a:lnTo>
                  <a:pt x="216890" y="33293"/>
                </a:lnTo>
                <a:lnTo>
                  <a:pt x="243139" y="64189"/>
                </a:lnTo>
                <a:lnTo>
                  <a:pt x="258346" y="101960"/>
                </a:lnTo>
                <a:lnTo>
                  <a:pt x="260661" y="115706"/>
                </a:lnTo>
                <a:lnTo>
                  <a:pt x="261491" y="12989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1" name="object 711"/>
          <p:cNvSpPr/>
          <p:nvPr/>
        </p:nvSpPr>
        <p:spPr>
          <a:xfrm>
            <a:off x="7185106" y="4080955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72"/>
                </a:moveTo>
                <a:lnTo>
                  <a:pt x="23533" y="5270"/>
                </a:lnTo>
                <a:lnTo>
                  <a:pt x="18249" y="0"/>
                </a:lnTo>
                <a:lnTo>
                  <a:pt x="11772" y="0"/>
                </a:lnTo>
                <a:lnTo>
                  <a:pt x="5283" y="0"/>
                </a:lnTo>
                <a:lnTo>
                  <a:pt x="0" y="5270"/>
                </a:lnTo>
                <a:lnTo>
                  <a:pt x="0" y="11772"/>
                </a:lnTo>
                <a:lnTo>
                  <a:pt x="0" y="18275"/>
                </a:lnTo>
                <a:lnTo>
                  <a:pt x="5283" y="23545"/>
                </a:lnTo>
                <a:lnTo>
                  <a:pt x="11772" y="23545"/>
                </a:lnTo>
                <a:lnTo>
                  <a:pt x="18249" y="23545"/>
                </a:lnTo>
                <a:lnTo>
                  <a:pt x="23533" y="18275"/>
                </a:lnTo>
                <a:lnTo>
                  <a:pt x="23533" y="1177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2" name="object 712"/>
          <p:cNvSpPr/>
          <p:nvPr/>
        </p:nvSpPr>
        <p:spPr>
          <a:xfrm>
            <a:off x="10614462" y="2250141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80">
                <a:moveTo>
                  <a:pt x="149402" y="0"/>
                </a:moveTo>
                <a:lnTo>
                  <a:pt x="112166" y="0"/>
                </a:lnTo>
                <a:lnTo>
                  <a:pt x="76466" y="10490"/>
                </a:lnTo>
                <a:lnTo>
                  <a:pt x="45148" y="30619"/>
                </a:lnTo>
                <a:lnTo>
                  <a:pt x="20789" y="58737"/>
                </a:lnTo>
                <a:lnTo>
                  <a:pt x="5308" y="92595"/>
                </a:lnTo>
                <a:lnTo>
                  <a:pt x="0" y="129438"/>
                </a:lnTo>
                <a:lnTo>
                  <a:pt x="5308" y="166281"/>
                </a:lnTo>
                <a:lnTo>
                  <a:pt x="20789" y="200139"/>
                </a:lnTo>
                <a:lnTo>
                  <a:pt x="45148" y="228269"/>
                </a:lnTo>
                <a:lnTo>
                  <a:pt x="76466" y="248386"/>
                </a:lnTo>
                <a:lnTo>
                  <a:pt x="112166" y="258876"/>
                </a:lnTo>
                <a:lnTo>
                  <a:pt x="149402" y="258876"/>
                </a:lnTo>
                <a:lnTo>
                  <a:pt x="216407" y="228269"/>
                </a:lnTo>
                <a:lnTo>
                  <a:pt x="256247" y="166281"/>
                </a:lnTo>
                <a:lnTo>
                  <a:pt x="261531" y="129438"/>
                </a:lnTo>
                <a:lnTo>
                  <a:pt x="256247" y="92595"/>
                </a:lnTo>
                <a:lnTo>
                  <a:pt x="240779" y="58737"/>
                </a:lnTo>
                <a:lnTo>
                  <a:pt x="216407" y="30619"/>
                </a:lnTo>
                <a:lnTo>
                  <a:pt x="185089" y="10490"/>
                </a:lnTo>
                <a:lnTo>
                  <a:pt x="149402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3" name="object 713"/>
          <p:cNvSpPr/>
          <p:nvPr/>
        </p:nvSpPr>
        <p:spPr>
          <a:xfrm>
            <a:off x="10614463" y="2379579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8" y="42507"/>
                </a:lnTo>
                <a:lnTo>
                  <a:pt x="234854" y="79177"/>
                </a:lnTo>
                <a:lnTo>
                  <a:pt x="205038" y="107654"/>
                </a:lnTo>
                <a:lnTo>
                  <a:pt x="167373" y="125583"/>
                </a:lnTo>
                <a:lnTo>
                  <a:pt x="139063" y="130513"/>
                </a:lnTo>
                <a:lnTo>
                  <a:pt x="123312" y="129799"/>
                </a:lnTo>
                <a:lnTo>
                  <a:pt x="80193" y="119097"/>
                </a:lnTo>
                <a:lnTo>
                  <a:pt x="44632" y="97229"/>
                </a:lnTo>
                <a:lnTo>
                  <a:pt x="18371" y="66340"/>
                </a:lnTo>
                <a:lnTo>
                  <a:pt x="3152" y="28579"/>
                </a:lnTo>
                <a:lnTo>
                  <a:pt x="833" y="14835"/>
                </a:lnTo>
                <a:lnTo>
                  <a:pt x="0" y="646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4" name="object 714"/>
          <p:cNvSpPr/>
          <p:nvPr/>
        </p:nvSpPr>
        <p:spPr>
          <a:xfrm>
            <a:off x="10614462" y="2249079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00"/>
                </a:moveTo>
                <a:lnTo>
                  <a:pt x="7063" y="88002"/>
                </a:lnTo>
                <a:lnTo>
                  <a:pt x="26684" y="51338"/>
                </a:lnTo>
                <a:lnTo>
                  <a:pt x="56506" y="22864"/>
                </a:lnTo>
                <a:lnTo>
                  <a:pt x="94175" y="4933"/>
                </a:lnTo>
                <a:lnTo>
                  <a:pt x="122483" y="0"/>
                </a:lnTo>
                <a:lnTo>
                  <a:pt x="138240" y="714"/>
                </a:lnTo>
                <a:lnTo>
                  <a:pt x="181365" y="11417"/>
                </a:lnTo>
                <a:lnTo>
                  <a:pt x="216922" y="33289"/>
                </a:lnTo>
                <a:lnTo>
                  <a:pt x="243174" y="64180"/>
                </a:lnTo>
                <a:lnTo>
                  <a:pt x="258383" y="101944"/>
                </a:lnTo>
                <a:lnTo>
                  <a:pt x="260698" y="115688"/>
                </a:lnTo>
                <a:lnTo>
                  <a:pt x="261529" y="129877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5" name="object 715"/>
          <p:cNvSpPr/>
          <p:nvPr/>
        </p:nvSpPr>
        <p:spPr>
          <a:xfrm>
            <a:off x="10733475" y="2367807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23533" y="11772"/>
                </a:moveTo>
                <a:lnTo>
                  <a:pt x="23533" y="5270"/>
                </a:lnTo>
                <a:lnTo>
                  <a:pt x="18249" y="0"/>
                </a:lnTo>
                <a:lnTo>
                  <a:pt x="11772" y="0"/>
                </a:lnTo>
                <a:lnTo>
                  <a:pt x="5245" y="0"/>
                </a:lnTo>
                <a:lnTo>
                  <a:pt x="0" y="5270"/>
                </a:lnTo>
                <a:lnTo>
                  <a:pt x="0" y="11772"/>
                </a:lnTo>
                <a:lnTo>
                  <a:pt x="0" y="18275"/>
                </a:lnTo>
                <a:lnTo>
                  <a:pt x="5245" y="23545"/>
                </a:lnTo>
                <a:lnTo>
                  <a:pt x="11772" y="23545"/>
                </a:lnTo>
                <a:lnTo>
                  <a:pt x="18249" y="23545"/>
                </a:lnTo>
                <a:lnTo>
                  <a:pt x="23533" y="18275"/>
                </a:lnTo>
                <a:lnTo>
                  <a:pt x="23533" y="1177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6" name="object 716"/>
          <p:cNvSpPr/>
          <p:nvPr/>
        </p:nvSpPr>
        <p:spPr>
          <a:xfrm>
            <a:off x="10769641" y="2232849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80">
                <a:moveTo>
                  <a:pt x="149364" y="0"/>
                </a:moveTo>
                <a:lnTo>
                  <a:pt x="112128" y="0"/>
                </a:lnTo>
                <a:lnTo>
                  <a:pt x="76441" y="10490"/>
                </a:lnTo>
                <a:lnTo>
                  <a:pt x="45123" y="30607"/>
                </a:lnTo>
                <a:lnTo>
                  <a:pt x="20751" y="58737"/>
                </a:lnTo>
                <a:lnTo>
                  <a:pt x="5283" y="92595"/>
                </a:lnTo>
                <a:lnTo>
                  <a:pt x="0" y="129438"/>
                </a:lnTo>
                <a:lnTo>
                  <a:pt x="5283" y="166281"/>
                </a:lnTo>
                <a:lnTo>
                  <a:pt x="20751" y="200139"/>
                </a:lnTo>
                <a:lnTo>
                  <a:pt x="45123" y="228257"/>
                </a:lnTo>
                <a:lnTo>
                  <a:pt x="76441" y="248386"/>
                </a:lnTo>
                <a:lnTo>
                  <a:pt x="112128" y="258876"/>
                </a:lnTo>
                <a:lnTo>
                  <a:pt x="149364" y="258876"/>
                </a:lnTo>
                <a:lnTo>
                  <a:pt x="216382" y="228257"/>
                </a:lnTo>
                <a:lnTo>
                  <a:pt x="256222" y="166281"/>
                </a:lnTo>
                <a:lnTo>
                  <a:pt x="261531" y="129438"/>
                </a:lnTo>
                <a:lnTo>
                  <a:pt x="256222" y="92595"/>
                </a:lnTo>
                <a:lnTo>
                  <a:pt x="240779" y="58737"/>
                </a:lnTo>
                <a:lnTo>
                  <a:pt x="216382" y="30607"/>
                </a:lnTo>
                <a:lnTo>
                  <a:pt x="185064" y="10490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7" name="object 717"/>
          <p:cNvSpPr/>
          <p:nvPr/>
        </p:nvSpPr>
        <p:spPr>
          <a:xfrm>
            <a:off x="10769643" y="2362287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6" y="42502"/>
                </a:lnTo>
                <a:lnTo>
                  <a:pt x="234845" y="79166"/>
                </a:lnTo>
                <a:lnTo>
                  <a:pt x="205023" y="107638"/>
                </a:lnTo>
                <a:lnTo>
                  <a:pt x="167354" y="125567"/>
                </a:lnTo>
                <a:lnTo>
                  <a:pt x="139045" y="130500"/>
                </a:lnTo>
                <a:lnTo>
                  <a:pt x="123289" y="129785"/>
                </a:lnTo>
                <a:lnTo>
                  <a:pt x="80164" y="119084"/>
                </a:lnTo>
                <a:lnTo>
                  <a:pt x="44606" y="97215"/>
                </a:lnTo>
                <a:lnTo>
                  <a:pt x="18354" y="66324"/>
                </a:lnTo>
                <a:lnTo>
                  <a:pt x="3146" y="28559"/>
                </a:lnTo>
                <a:lnTo>
                  <a:pt x="830" y="14814"/>
                </a:lnTo>
                <a:lnTo>
                  <a:pt x="0" y="62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8" name="object 718"/>
          <p:cNvSpPr/>
          <p:nvPr/>
        </p:nvSpPr>
        <p:spPr>
          <a:xfrm>
            <a:off x="10769641" y="2231773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13"/>
                </a:moveTo>
                <a:lnTo>
                  <a:pt x="7060" y="88006"/>
                </a:lnTo>
                <a:lnTo>
                  <a:pt x="26674" y="51336"/>
                </a:lnTo>
                <a:lnTo>
                  <a:pt x="56490" y="22859"/>
                </a:lnTo>
                <a:lnTo>
                  <a:pt x="94156" y="4930"/>
                </a:lnTo>
                <a:lnTo>
                  <a:pt x="122465" y="0"/>
                </a:lnTo>
                <a:lnTo>
                  <a:pt x="138217" y="714"/>
                </a:lnTo>
                <a:lnTo>
                  <a:pt x="181335" y="11416"/>
                </a:lnTo>
                <a:lnTo>
                  <a:pt x="216896" y="33284"/>
                </a:lnTo>
                <a:lnTo>
                  <a:pt x="243157" y="64173"/>
                </a:lnTo>
                <a:lnTo>
                  <a:pt x="258377" y="101934"/>
                </a:lnTo>
                <a:lnTo>
                  <a:pt x="260695" y="115678"/>
                </a:lnTo>
                <a:lnTo>
                  <a:pt x="261529" y="129867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9" name="object 719"/>
          <p:cNvSpPr/>
          <p:nvPr/>
        </p:nvSpPr>
        <p:spPr>
          <a:xfrm>
            <a:off x="10888622" y="2350514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23533" y="11772"/>
                </a:moveTo>
                <a:lnTo>
                  <a:pt x="23533" y="5270"/>
                </a:lnTo>
                <a:lnTo>
                  <a:pt x="18287" y="0"/>
                </a:lnTo>
                <a:lnTo>
                  <a:pt x="11772" y="0"/>
                </a:lnTo>
                <a:lnTo>
                  <a:pt x="5283" y="0"/>
                </a:lnTo>
                <a:lnTo>
                  <a:pt x="0" y="5270"/>
                </a:lnTo>
                <a:lnTo>
                  <a:pt x="0" y="11772"/>
                </a:lnTo>
                <a:lnTo>
                  <a:pt x="0" y="18275"/>
                </a:lnTo>
                <a:lnTo>
                  <a:pt x="5283" y="23545"/>
                </a:lnTo>
                <a:lnTo>
                  <a:pt x="11772" y="23545"/>
                </a:lnTo>
                <a:lnTo>
                  <a:pt x="18287" y="23545"/>
                </a:lnTo>
                <a:lnTo>
                  <a:pt x="23533" y="18275"/>
                </a:lnTo>
                <a:lnTo>
                  <a:pt x="23533" y="1177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0" name="object 720"/>
          <p:cNvSpPr/>
          <p:nvPr/>
        </p:nvSpPr>
        <p:spPr>
          <a:xfrm>
            <a:off x="11313231" y="2065035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80">
                <a:moveTo>
                  <a:pt x="149364" y="0"/>
                </a:moveTo>
                <a:lnTo>
                  <a:pt x="112128" y="0"/>
                </a:lnTo>
                <a:lnTo>
                  <a:pt x="76428" y="10490"/>
                </a:lnTo>
                <a:lnTo>
                  <a:pt x="45110" y="30619"/>
                </a:lnTo>
                <a:lnTo>
                  <a:pt x="20751" y="58737"/>
                </a:lnTo>
                <a:lnTo>
                  <a:pt x="5270" y="92595"/>
                </a:lnTo>
                <a:lnTo>
                  <a:pt x="0" y="129438"/>
                </a:lnTo>
                <a:lnTo>
                  <a:pt x="5270" y="166281"/>
                </a:lnTo>
                <a:lnTo>
                  <a:pt x="20751" y="200139"/>
                </a:lnTo>
                <a:lnTo>
                  <a:pt x="45110" y="228257"/>
                </a:lnTo>
                <a:lnTo>
                  <a:pt x="76428" y="248386"/>
                </a:lnTo>
                <a:lnTo>
                  <a:pt x="112128" y="258876"/>
                </a:lnTo>
                <a:lnTo>
                  <a:pt x="149364" y="258876"/>
                </a:lnTo>
                <a:lnTo>
                  <a:pt x="216369" y="228257"/>
                </a:lnTo>
                <a:lnTo>
                  <a:pt x="256209" y="166281"/>
                </a:lnTo>
                <a:lnTo>
                  <a:pt x="261493" y="129438"/>
                </a:lnTo>
                <a:lnTo>
                  <a:pt x="256209" y="92595"/>
                </a:lnTo>
                <a:lnTo>
                  <a:pt x="240741" y="58737"/>
                </a:lnTo>
                <a:lnTo>
                  <a:pt x="216369" y="30619"/>
                </a:lnTo>
                <a:lnTo>
                  <a:pt x="185051" y="10490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1" name="object 721"/>
          <p:cNvSpPr/>
          <p:nvPr/>
        </p:nvSpPr>
        <p:spPr>
          <a:xfrm>
            <a:off x="11313232" y="2194473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491" y="0"/>
                </a:moveTo>
                <a:lnTo>
                  <a:pt x="254430" y="42508"/>
                </a:lnTo>
                <a:lnTo>
                  <a:pt x="234814" y="79176"/>
                </a:lnTo>
                <a:lnTo>
                  <a:pt x="204996" y="107649"/>
                </a:lnTo>
                <a:lnTo>
                  <a:pt x="167327" y="125574"/>
                </a:lnTo>
                <a:lnTo>
                  <a:pt x="139015" y="130501"/>
                </a:lnTo>
                <a:lnTo>
                  <a:pt x="123263" y="129786"/>
                </a:lnTo>
                <a:lnTo>
                  <a:pt x="80146" y="119082"/>
                </a:lnTo>
                <a:lnTo>
                  <a:pt x="44593" y="97207"/>
                </a:lnTo>
                <a:lnTo>
                  <a:pt x="18345" y="66310"/>
                </a:lnTo>
                <a:lnTo>
                  <a:pt x="3141" y="28538"/>
                </a:lnTo>
                <a:lnTo>
                  <a:pt x="828" y="14790"/>
                </a:lnTo>
                <a:lnTo>
                  <a:pt x="0" y="596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2" name="object 722"/>
          <p:cNvSpPr/>
          <p:nvPr/>
        </p:nvSpPr>
        <p:spPr>
          <a:xfrm>
            <a:off x="11313225" y="2063959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13"/>
                </a:moveTo>
                <a:lnTo>
                  <a:pt x="7060" y="88006"/>
                </a:lnTo>
                <a:lnTo>
                  <a:pt x="26674" y="51336"/>
                </a:lnTo>
                <a:lnTo>
                  <a:pt x="56490" y="22859"/>
                </a:lnTo>
                <a:lnTo>
                  <a:pt x="94156" y="4930"/>
                </a:lnTo>
                <a:lnTo>
                  <a:pt x="122465" y="0"/>
                </a:lnTo>
                <a:lnTo>
                  <a:pt x="138218" y="714"/>
                </a:lnTo>
                <a:lnTo>
                  <a:pt x="181336" y="11419"/>
                </a:lnTo>
                <a:lnTo>
                  <a:pt x="216890" y="33293"/>
                </a:lnTo>
                <a:lnTo>
                  <a:pt x="243139" y="64189"/>
                </a:lnTo>
                <a:lnTo>
                  <a:pt x="258346" y="101960"/>
                </a:lnTo>
                <a:lnTo>
                  <a:pt x="260661" y="115706"/>
                </a:lnTo>
                <a:lnTo>
                  <a:pt x="261491" y="12989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3" name="object 723"/>
          <p:cNvSpPr/>
          <p:nvPr/>
        </p:nvSpPr>
        <p:spPr>
          <a:xfrm>
            <a:off x="11432206" y="218270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23533" y="11772"/>
                </a:moveTo>
                <a:lnTo>
                  <a:pt x="23533" y="5270"/>
                </a:lnTo>
                <a:lnTo>
                  <a:pt x="18249" y="0"/>
                </a:lnTo>
                <a:lnTo>
                  <a:pt x="11772" y="0"/>
                </a:lnTo>
                <a:lnTo>
                  <a:pt x="5283" y="0"/>
                </a:lnTo>
                <a:lnTo>
                  <a:pt x="0" y="5270"/>
                </a:lnTo>
                <a:lnTo>
                  <a:pt x="0" y="11772"/>
                </a:lnTo>
                <a:lnTo>
                  <a:pt x="0" y="18275"/>
                </a:lnTo>
                <a:lnTo>
                  <a:pt x="5283" y="23545"/>
                </a:lnTo>
                <a:lnTo>
                  <a:pt x="11772" y="23545"/>
                </a:lnTo>
                <a:lnTo>
                  <a:pt x="18249" y="23545"/>
                </a:lnTo>
                <a:lnTo>
                  <a:pt x="23533" y="18275"/>
                </a:lnTo>
                <a:lnTo>
                  <a:pt x="23533" y="1177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4" name="object 724"/>
          <p:cNvSpPr/>
          <p:nvPr/>
        </p:nvSpPr>
        <p:spPr>
          <a:xfrm>
            <a:off x="11623955" y="1967701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80">
                <a:moveTo>
                  <a:pt x="149364" y="0"/>
                </a:moveTo>
                <a:lnTo>
                  <a:pt x="112166" y="0"/>
                </a:lnTo>
                <a:lnTo>
                  <a:pt x="76441" y="10477"/>
                </a:lnTo>
                <a:lnTo>
                  <a:pt x="45123" y="30607"/>
                </a:lnTo>
                <a:lnTo>
                  <a:pt x="20751" y="58724"/>
                </a:lnTo>
                <a:lnTo>
                  <a:pt x="5308" y="92583"/>
                </a:lnTo>
                <a:lnTo>
                  <a:pt x="0" y="129425"/>
                </a:lnTo>
                <a:lnTo>
                  <a:pt x="5308" y="166268"/>
                </a:lnTo>
                <a:lnTo>
                  <a:pt x="20751" y="200126"/>
                </a:lnTo>
                <a:lnTo>
                  <a:pt x="45123" y="228244"/>
                </a:lnTo>
                <a:lnTo>
                  <a:pt x="76441" y="248373"/>
                </a:lnTo>
                <a:lnTo>
                  <a:pt x="112166" y="258864"/>
                </a:lnTo>
                <a:lnTo>
                  <a:pt x="149364" y="258864"/>
                </a:lnTo>
                <a:lnTo>
                  <a:pt x="216407" y="228244"/>
                </a:lnTo>
                <a:lnTo>
                  <a:pt x="256222" y="166268"/>
                </a:lnTo>
                <a:lnTo>
                  <a:pt x="261531" y="129425"/>
                </a:lnTo>
                <a:lnTo>
                  <a:pt x="256222" y="92583"/>
                </a:lnTo>
                <a:lnTo>
                  <a:pt x="240779" y="58724"/>
                </a:lnTo>
                <a:lnTo>
                  <a:pt x="216407" y="30607"/>
                </a:lnTo>
                <a:lnTo>
                  <a:pt x="185089" y="10477"/>
                </a:lnTo>
                <a:lnTo>
                  <a:pt x="149364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5" name="object 725"/>
          <p:cNvSpPr/>
          <p:nvPr/>
        </p:nvSpPr>
        <p:spPr>
          <a:xfrm>
            <a:off x="11623957" y="2097126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261529" y="0"/>
                </a:moveTo>
                <a:lnTo>
                  <a:pt x="254466" y="42502"/>
                </a:lnTo>
                <a:lnTo>
                  <a:pt x="234845" y="79166"/>
                </a:lnTo>
                <a:lnTo>
                  <a:pt x="205023" y="107638"/>
                </a:lnTo>
                <a:lnTo>
                  <a:pt x="167354" y="125567"/>
                </a:lnTo>
                <a:lnTo>
                  <a:pt x="139045" y="130500"/>
                </a:lnTo>
                <a:lnTo>
                  <a:pt x="123296" y="129785"/>
                </a:lnTo>
                <a:lnTo>
                  <a:pt x="80180" y="119084"/>
                </a:lnTo>
                <a:lnTo>
                  <a:pt x="44622" y="97215"/>
                </a:lnTo>
                <a:lnTo>
                  <a:pt x="18363" y="66324"/>
                </a:lnTo>
                <a:lnTo>
                  <a:pt x="3147" y="28559"/>
                </a:lnTo>
                <a:lnTo>
                  <a:pt x="831" y="14814"/>
                </a:lnTo>
                <a:lnTo>
                  <a:pt x="0" y="62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6" name="object 726"/>
          <p:cNvSpPr/>
          <p:nvPr/>
        </p:nvSpPr>
        <p:spPr>
          <a:xfrm>
            <a:off x="11623955" y="1966612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10">
                <a:moveTo>
                  <a:pt x="0" y="130513"/>
                </a:moveTo>
                <a:lnTo>
                  <a:pt x="7064" y="88006"/>
                </a:lnTo>
                <a:lnTo>
                  <a:pt x="26686" y="51336"/>
                </a:lnTo>
                <a:lnTo>
                  <a:pt x="56507" y="22859"/>
                </a:lnTo>
                <a:lnTo>
                  <a:pt x="94169" y="4930"/>
                </a:lnTo>
                <a:lnTo>
                  <a:pt x="122469" y="0"/>
                </a:lnTo>
                <a:lnTo>
                  <a:pt x="138220" y="714"/>
                </a:lnTo>
                <a:lnTo>
                  <a:pt x="181338" y="11416"/>
                </a:lnTo>
                <a:lnTo>
                  <a:pt x="216898" y="33285"/>
                </a:lnTo>
                <a:lnTo>
                  <a:pt x="243159" y="64174"/>
                </a:lnTo>
                <a:lnTo>
                  <a:pt x="258378" y="101937"/>
                </a:lnTo>
                <a:lnTo>
                  <a:pt x="260696" y="115681"/>
                </a:lnTo>
                <a:lnTo>
                  <a:pt x="261529" y="12987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7" name="object 727"/>
          <p:cNvSpPr/>
          <p:nvPr/>
        </p:nvSpPr>
        <p:spPr>
          <a:xfrm>
            <a:off x="11742944" y="208535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23558" y="11772"/>
                </a:moveTo>
                <a:lnTo>
                  <a:pt x="23558" y="5270"/>
                </a:lnTo>
                <a:lnTo>
                  <a:pt x="18275" y="0"/>
                </a:lnTo>
                <a:lnTo>
                  <a:pt x="11760" y="0"/>
                </a:lnTo>
                <a:lnTo>
                  <a:pt x="5270" y="0"/>
                </a:lnTo>
                <a:lnTo>
                  <a:pt x="0" y="5270"/>
                </a:lnTo>
                <a:lnTo>
                  <a:pt x="0" y="11772"/>
                </a:lnTo>
                <a:lnTo>
                  <a:pt x="0" y="18275"/>
                </a:lnTo>
                <a:lnTo>
                  <a:pt x="5270" y="23545"/>
                </a:lnTo>
                <a:lnTo>
                  <a:pt x="11760" y="23545"/>
                </a:lnTo>
                <a:lnTo>
                  <a:pt x="18275" y="23545"/>
                </a:lnTo>
                <a:lnTo>
                  <a:pt x="23558" y="18275"/>
                </a:lnTo>
                <a:lnTo>
                  <a:pt x="23558" y="1177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8" name="object 728"/>
          <p:cNvSpPr/>
          <p:nvPr/>
        </p:nvSpPr>
        <p:spPr>
          <a:xfrm>
            <a:off x="9616833" y="7756433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402" y="0"/>
                </a:moveTo>
                <a:lnTo>
                  <a:pt x="112166" y="0"/>
                </a:lnTo>
                <a:lnTo>
                  <a:pt x="76466" y="10502"/>
                </a:lnTo>
                <a:lnTo>
                  <a:pt x="45148" y="30619"/>
                </a:lnTo>
                <a:lnTo>
                  <a:pt x="20751" y="58762"/>
                </a:lnTo>
                <a:lnTo>
                  <a:pt x="5308" y="92621"/>
                </a:lnTo>
                <a:lnTo>
                  <a:pt x="0" y="129451"/>
                </a:lnTo>
                <a:lnTo>
                  <a:pt x="5308" y="166281"/>
                </a:lnTo>
                <a:lnTo>
                  <a:pt x="20751" y="200139"/>
                </a:lnTo>
                <a:lnTo>
                  <a:pt x="45148" y="228282"/>
                </a:lnTo>
                <a:lnTo>
                  <a:pt x="76466" y="248399"/>
                </a:lnTo>
                <a:lnTo>
                  <a:pt x="112166" y="258902"/>
                </a:lnTo>
                <a:lnTo>
                  <a:pt x="149402" y="258902"/>
                </a:lnTo>
                <a:lnTo>
                  <a:pt x="216407" y="228282"/>
                </a:lnTo>
                <a:lnTo>
                  <a:pt x="256247" y="166281"/>
                </a:lnTo>
                <a:lnTo>
                  <a:pt x="261531" y="129451"/>
                </a:lnTo>
                <a:lnTo>
                  <a:pt x="256247" y="92621"/>
                </a:lnTo>
                <a:lnTo>
                  <a:pt x="240779" y="58762"/>
                </a:lnTo>
                <a:lnTo>
                  <a:pt x="216407" y="30619"/>
                </a:lnTo>
                <a:lnTo>
                  <a:pt x="185089" y="10502"/>
                </a:lnTo>
                <a:lnTo>
                  <a:pt x="149402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9" name="object 729"/>
          <p:cNvSpPr/>
          <p:nvPr/>
        </p:nvSpPr>
        <p:spPr>
          <a:xfrm>
            <a:off x="9616834" y="7885884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261529" y="0"/>
                </a:moveTo>
                <a:lnTo>
                  <a:pt x="254467" y="42509"/>
                </a:lnTo>
                <a:lnTo>
                  <a:pt x="234849" y="79174"/>
                </a:lnTo>
                <a:lnTo>
                  <a:pt x="205029" y="107644"/>
                </a:lnTo>
                <a:lnTo>
                  <a:pt x="167357" y="125564"/>
                </a:lnTo>
                <a:lnTo>
                  <a:pt x="139044" y="130489"/>
                </a:lnTo>
                <a:lnTo>
                  <a:pt x="123293" y="129775"/>
                </a:lnTo>
                <a:lnTo>
                  <a:pt x="80176" y="119073"/>
                </a:lnTo>
                <a:lnTo>
                  <a:pt x="44617" y="97204"/>
                </a:lnTo>
                <a:lnTo>
                  <a:pt x="18359" y="66314"/>
                </a:lnTo>
                <a:lnTo>
                  <a:pt x="3145" y="28547"/>
                </a:lnTo>
                <a:lnTo>
                  <a:pt x="829" y="14801"/>
                </a:lnTo>
                <a:lnTo>
                  <a:pt x="0" y="609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0" name="object 730"/>
          <p:cNvSpPr/>
          <p:nvPr/>
        </p:nvSpPr>
        <p:spPr>
          <a:xfrm>
            <a:off x="9616833" y="7755396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0" y="130488"/>
                </a:moveTo>
                <a:lnTo>
                  <a:pt x="7064" y="87984"/>
                </a:lnTo>
                <a:lnTo>
                  <a:pt x="26686" y="51323"/>
                </a:lnTo>
                <a:lnTo>
                  <a:pt x="56511" y="22854"/>
                </a:lnTo>
                <a:lnTo>
                  <a:pt x="94183" y="4930"/>
                </a:lnTo>
                <a:lnTo>
                  <a:pt x="122493" y="0"/>
                </a:lnTo>
                <a:lnTo>
                  <a:pt x="138249" y="714"/>
                </a:lnTo>
                <a:lnTo>
                  <a:pt x="181373" y="11416"/>
                </a:lnTo>
                <a:lnTo>
                  <a:pt x="216930" y="33285"/>
                </a:lnTo>
                <a:lnTo>
                  <a:pt x="243181" y="64176"/>
                </a:lnTo>
                <a:lnTo>
                  <a:pt x="258387" y="101944"/>
                </a:lnTo>
                <a:lnTo>
                  <a:pt x="260700" y="115690"/>
                </a:lnTo>
                <a:lnTo>
                  <a:pt x="261529" y="12988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1" name="object 731"/>
          <p:cNvSpPr/>
          <p:nvPr/>
        </p:nvSpPr>
        <p:spPr>
          <a:xfrm>
            <a:off x="9735846" y="7874124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60"/>
                </a:moveTo>
                <a:lnTo>
                  <a:pt x="23533" y="5270"/>
                </a:lnTo>
                <a:lnTo>
                  <a:pt x="18249" y="0"/>
                </a:lnTo>
                <a:lnTo>
                  <a:pt x="11772" y="0"/>
                </a:lnTo>
                <a:lnTo>
                  <a:pt x="5257" y="0"/>
                </a:lnTo>
                <a:lnTo>
                  <a:pt x="0" y="5270"/>
                </a:lnTo>
                <a:lnTo>
                  <a:pt x="0" y="11760"/>
                </a:lnTo>
                <a:lnTo>
                  <a:pt x="0" y="18275"/>
                </a:lnTo>
                <a:lnTo>
                  <a:pt x="5257" y="23520"/>
                </a:lnTo>
                <a:lnTo>
                  <a:pt x="11772" y="23520"/>
                </a:lnTo>
                <a:lnTo>
                  <a:pt x="18249" y="23520"/>
                </a:lnTo>
                <a:lnTo>
                  <a:pt x="23533" y="18275"/>
                </a:lnTo>
                <a:lnTo>
                  <a:pt x="23533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2" name="object 732"/>
          <p:cNvSpPr/>
          <p:nvPr/>
        </p:nvSpPr>
        <p:spPr>
          <a:xfrm>
            <a:off x="10118704" y="7620303"/>
            <a:ext cx="261620" cy="259079"/>
          </a:xfrm>
          <a:custGeom>
            <a:avLst/>
            <a:gdLst/>
            <a:ahLst/>
            <a:cxnLst/>
            <a:rect l="l" t="t" r="r" b="b"/>
            <a:pathLst>
              <a:path w="261620" h="259079">
                <a:moveTo>
                  <a:pt x="149402" y="0"/>
                </a:moveTo>
                <a:lnTo>
                  <a:pt x="112166" y="0"/>
                </a:lnTo>
                <a:lnTo>
                  <a:pt x="76466" y="10502"/>
                </a:lnTo>
                <a:lnTo>
                  <a:pt x="45148" y="30619"/>
                </a:lnTo>
                <a:lnTo>
                  <a:pt x="20789" y="58762"/>
                </a:lnTo>
                <a:lnTo>
                  <a:pt x="5308" y="92621"/>
                </a:lnTo>
                <a:lnTo>
                  <a:pt x="0" y="129451"/>
                </a:lnTo>
                <a:lnTo>
                  <a:pt x="5308" y="166281"/>
                </a:lnTo>
                <a:lnTo>
                  <a:pt x="20789" y="200139"/>
                </a:lnTo>
                <a:lnTo>
                  <a:pt x="45148" y="228282"/>
                </a:lnTo>
                <a:lnTo>
                  <a:pt x="76466" y="248399"/>
                </a:lnTo>
                <a:lnTo>
                  <a:pt x="112166" y="258902"/>
                </a:lnTo>
                <a:lnTo>
                  <a:pt x="149402" y="258902"/>
                </a:lnTo>
                <a:lnTo>
                  <a:pt x="216407" y="228282"/>
                </a:lnTo>
                <a:lnTo>
                  <a:pt x="256247" y="166281"/>
                </a:lnTo>
                <a:lnTo>
                  <a:pt x="261531" y="129451"/>
                </a:lnTo>
                <a:lnTo>
                  <a:pt x="256247" y="92621"/>
                </a:lnTo>
                <a:lnTo>
                  <a:pt x="240779" y="58762"/>
                </a:lnTo>
                <a:lnTo>
                  <a:pt x="216407" y="30619"/>
                </a:lnTo>
                <a:lnTo>
                  <a:pt x="185089" y="10502"/>
                </a:lnTo>
                <a:lnTo>
                  <a:pt x="149402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3" name="object 733"/>
          <p:cNvSpPr/>
          <p:nvPr/>
        </p:nvSpPr>
        <p:spPr>
          <a:xfrm>
            <a:off x="10118706" y="7749754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261529" y="0"/>
                </a:moveTo>
                <a:lnTo>
                  <a:pt x="254469" y="42507"/>
                </a:lnTo>
                <a:lnTo>
                  <a:pt x="234857" y="79179"/>
                </a:lnTo>
                <a:lnTo>
                  <a:pt x="205043" y="107659"/>
                </a:lnTo>
                <a:lnTo>
                  <a:pt x="167381" y="125592"/>
                </a:lnTo>
                <a:lnTo>
                  <a:pt x="139073" y="130525"/>
                </a:lnTo>
                <a:lnTo>
                  <a:pt x="123321" y="129811"/>
                </a:lnTo>
                <a:lnTo>
                  <a:pt x="80201" y="119109"/>
                </a:lnTo>
                <a:lnTo>
                  <a:pt x="44640" y="97241"/>
                </a:lnTo>
                <a:lnTo>
                  <a:pt x="18378" y="66354"/>
                </a:lnTo>
                <a:lnTo>
                  <a:pt x="3155" y="28595"/>
                </a:lnTo>
                <a:lnTo>
                  <a:pt x="835" y="14852"/>
                </a:lnTo>
                <a:lnTo>
                  <a:pt x="0" y="665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4" name="object 734"/>
          <p:cNvSpPr/>
          <p:nvPr/>
        </p:nvSpPr>
        <p:spPr>
          <a:xfrm>
            <a:off x="10118704" y="7619266"/>
            <a:ext cx="261620" cy="130810"/>
          </a:xfrm>
          <a:custGeom>
            <a:avLst/>
            <a:gdLst/>
            <a:ahLst/>
            <a:cxnLst/>
            <a:rect l="l" t="t" r="r" b="b"/>
            <a:pathLst>
              <a:path w="261620" h="130809">
                <a:moveTo>
                  <a:pt x="0" y="130488"/>
                </a:moveTo>
                <a:lnTo>
                  <a:pt x="7064" y="87984"/>
                </a:lnTo>
                <a:lnTo>
                  <a:pt x="26686" y="51323"/>
                </a:lnTo>
                <a:lnTo>
                  <a:pt x="56511" y="22854"/>
                </a:lnTo>
                <a:lnTo>
                  <a:pt x="94183" y="4930"/>
                </a:lnTo>
                <a:lnTo>
                  <a:pt x="122493" y="0"/>
                </a:lnTo>
                <a:lnTo>
                  <a:pt x="138249" y="714"/>
                </a:lnTo>
                <a:lnTo>
                  <a:pt x="181373" y="11416"/>
                </a:lnTo>
                <a:lnTo>
                  <a:pt x="216930" y="33285"/>
                </a:lnTo>
                <a:lnTo>
                  <a:pt x="243181" y="64176"/>
                </a:lnTo>
                <a:lnTo>
                  <a:pt x="258387" y="101944"/>
                </a:lnTo>
                <a:lnTo>
                  <a:pt x="260700" y="115690"/>
                </a:lnTo>
                <a:lnTo>
                  <a:pt x="261529" y="12988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5" name="object 735"/>
          <p:cNvSpPr/>
          <p:nvPr/>
        </p:nvSpPr>
        <p:spPr>
          <a:xfrm>
            <a:off x="10237720" y="7737994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533" y="11760"/>
                </a:moveTo>
                <a:lnTo>
                  <a:pt x="23533" y="5270"/>
                </a:lnTo>
                <a:lnTo>
                  <a:pt x="18249" y="0"/>
                </a:lnTo>
                <a:lnTo>
                  <a:pt x="11772" y="0"/>
                </a:lnTo>
                <a:lnTo>
                  <a:pt x="5245" y="0"/>
                </a:lnTo>
                <a:lnTo>
                  <a:pt x="0" y="5270"/>
                </a:lnTo>
                <a:lnTo>
                  <a:pt x="0" y="11760"/>
                </a:lnTo>
                <a:lnTo>
                  <a:pt x="0" y="18275"/>
                </a:lnTo>
                <a:lnTo>
                  <a:pt x="5245" y="23520"/>
                </a:lnTo>
                <a:lnTo>
                  <a:pt x="11772" y="23520"/>
                </a:lnTo>
                <a:lnTo>
                  <a:pt x="18249" y="23520"/>
                </a:lnTo>
                <a:lnTo>
                  <a:pt x="23533" y="18275"/>
                </a:lnTo>
                <a:lnTo>
                  <a:pt x="23533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6" name="object 736"/>
          <p:cNvSpPr txBox="1"/>
          <p:nvPr/>
        </p:nvSpPr>
        <p:spPr>
          <a:xfrm>
            <a:off x="2664990" y="9788331"/>
            <a:ext cx="2162810" cy="4724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Ти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п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устанавливаемых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фонарей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737" name="object 737"/>
          <p:cNvSpPr/>
          <p:nvPr/>
        </p:nvSpPr>
        <p:spPr>
          <a:xfrm>
            <a:off x="6141872" y="4540122"/>
            <a:ext cx="74295" cy="74295"/>
          </a:xfrm>
          <a:custGeom>
            <a:avLst/>
            <a:gdLst/>
            <a:ahLst/>
            <a:cxnLst/>
            <a:rect l="l" t="t" r="r" b="b"/>
            <a:pathLst>
              <a:path w="74295" h="74295">
                <a:moveTo>
                  <a:pt x="73863" y="73863"/>
                </a:moveTo>
                <a:lnTo>
                  <a:pt x="0" y="73863"/>
                </a:lnTo>
                <a:lnTo>
                  <a:pt x="0" y="0"/>
                </a:lnTo>
                <a:lnTo>
                  <a:pt x="73863" y="0"/>
                </a:lnTo>
                <a:lnTo>
                  <a:pt x="73863" y="73863"/>
                </a:lnTo>
                <a:close/>
              </a:path>
            </a:pathLst>
          </a:custGeom>
          <a:solidFill>
            <a:srgbClr val="F8C9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8" name="object 738"/>
          <p:cNvSpPr/>
          <p:nvPr/>
        </p:nvSpPr>
        <p:spPr>
          <a:xfrm>
            <a:off x="6687972" y="5756147"/>
            <a:ext cx="74295" cy="74295"/>
          </a:xfrm>
          <a:custGeom>
            <a:avLst/>
            <a:gdLst/>
            <a:ahLst/>
            <a:cxnLst/>
            <a:rect l="l" t="t" r="r" b="b"/>
            <a:pathLst>
              <a:path w="74295" h="74295">
                <a:moveTo>
                  <a:pt x="73863" y="73863"/>
                </a:moveTo>
                <a:lnTo>
                  <a:pt x="0" y="73863"/>
                </a:lnTo>
                <a:lnTo>
                  <a:pt x="0" y="0"/>
                </a:lnTo>
                <a:lnTo>
                  <a:pt x="73863" y="0"/>
                </a:lnTo>
                <a:lnTo>
                  <a:pt x="73863" y="73863"/>
                </a:lnTo>
                <a:close/>
              </a:path>
            </a:pathLst>
          </a:custGeom>
          <a:solidFill>
            <a:srgbClr val="F8C9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9" name="object 739"/>
          <p:cNvSpPr/>
          <p:nvPr/>
        </p:nvSpPr>
        <p:spPr>
          <a:xfrm>
            <a:off x="3014027" y="5861977"/>
            <a:ext cx="74295" cy="74295"/>
          </a:xfrm>
          <a:custGeom>
            <a:avLst/>
            <a:gdLst/>
            <a:ahLst/>
            <a:cxnLst/>
            <a:rect l="l" t="t" r="r" b="b"/>
            <a:pathLst>
              <a:path w="74294" h="74295">
                <a:moveTo>
                  <a:pt x="73863" y="73863"/>
                </a:moveTo>
                <a:lnTo>
                  <a:pt x="0" y="73863"/>
                </a:lnTo>
                <a:lnTo>
                  <a:pt x="0" y="0"/>
                </a:lnTo>
                <a:lnTo>
                  <a:pt x="73863" y="0"/>
                </a:lnTo>
                <a:lnTo>
                  <a:pt x="73863" y="73863"/>
                </a:lnTo>
                <a:close/>
              </a:path>
            </a:pathLst>
          </a:custGeom>
          <a:solidFill>
            <a:srgbClr val="F8C9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0" name="object 740"/>
          <p:cNvSpPr/>
          <p:nvPr/>
        </p:nvSpPr>
        <p:spPr>
          <a:xfrm>
            <a:off x="4007688" y="6326860"/>
            <a:ext cx="74295" cy="74295"/>
          </a:xfrm>
          <a:custGeom>
            <a:avLst/>
            <a:gdLst/>
            <a:ahLst/>
            <a:cxnLst/>
            <a:rect l="l" t="t" r="r" b="b"/>
            <a:pathLst>
              <a:path w="74295" h="74295">
                <a:moveTo>
                  <a:pt x="73863" y="73863"/>
                </a:moveTo>
                <a:lnTo>
                  <a:pt x="0" y="73863"/>
                </a:lnTo>
                <a:lnTo>
                  <a:pt x="0" y="0"/>
                </a:lnTo>
                <a:lnTo>
                  <a:pt x="73863" y="0"/>
                </a:lnTo>
                <a:lnTo>
                  <a:pt x="73863" y="73863"/>
                </a:lnTo>
                <a:close/>
              </a:path>
            </a:pathLst>
          </a:custGeom>
          <a:solidFill>
            <a:srgbClr val="F8C9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1" name="object 741"/>
          <p:cNvSpPr/>
          <p:nvPr/>
        </p:nvSpPr>
        <p:spPr>
          <a:xfrm>
            <a:off x="5722188" y="6540817"/>
            <a:ext cx="74295" cy="74295"/>
          </a:xfrm>
          <a:custGeom>
            <a:avLst/>
            <a:gdLst/>
            <a:ahLst/>
            <a:cxnLst/>
            <a:rect l="l" t="t" r="r" b="b"/>
            <a:pathLst>
              <a:path w="74295" h="74295">
                <a:moveTo>
                  <a:pt x="73863" y="73863"/>
                </a:moveTo>
                <a:lnTo>
                  <a:pt x="0" y="73863"/>
                </a:lnTo>
                <a:lnTo>
                  <a:pt x="0" y="0"/>
                </a:lnTo>
                <a:lnTo>
                  <a:pt x="73863" y="0"/>
                </a:lnTo>
                <a:lnTo>
                  <a:pt x="73863" y="73863"/>
                </a:lnTo>
                <a:close/>
              </a:path>
            </a:pathLst>
          </a:custGeom>
          <a:solidFill>
            <a:srgbClr val="F8C9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2" name="object 742"/>
          <p:cNvSpPr/>
          <p:nvPr/>
        </p:nvSpPr>
        <p:spPr>
          <a:xfrm>
            <a:off x="7212317" y="6951459"/>
            <a:ext cx="74295" cy="74295"/>
          </a:xfrm>
          <a:custGeom>
            <a:avLst/>
            <a:gdLst/>
            <a:ahLst/>
            <a:cxnLst/>
            <a:rect l="l" t="t" r="r" b="b"/>
            <a:pathLst>
              <a:path w="74295" h="74295">
                <a:moveTo>
                  <a:pt x="73863" y="73863"/>
                </a:moveTo>
                <a:lnTo>
                  <a:pt x="0" y="73863"/>
                </a:lnTo>
                <a:lnTo>
                  <a:pt x="0" y="0"/>
                </a:lnTo>
                <a:lnTo>
                  <a:pt x="73863" y="0"/>
                </a:lnTo>
                <a:lnTo>
                  <a:pt x="73863" y="73863"/>
                </a:lnTo>
                <a:close/>
              </a:path>
            </a:pathLst>
          </a:custGeom>
          <a:solidFill>
            <a:srgbClr val="F8C9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3" name="object 743"/>
          <p:cNvSpPr/>
          <p:nvPr/>
        </p:nvSpPr>
        <p:spPr>
          <a:xfrm>
            <a:off x="7940458" y="7139647"/>
            <a:ext cx="74295" cy="74295"/>
          </a:xfrm>
          <a:custGeom>
            <a:avLst/>
            <a:gdLst/>
            <a:ahLst/>
            <a:cxnLst/>
            <a:rect l="l" t="t" r="r" b="b"/>
            <a:pathLst>
              <a:path w="74295" h="74295">
                <a:moveTo>
                  <a:pt x="73863" y="73863"/>
                </a:moveTo>
                <a:lnTo>
                  <a:pt x="0" y="73863"/>
                </a:lnTo>
                <a:lnTo>
                  <a:pt x="0" y="0"/>
                </a:lnTo>
                <a:lnTo>
                  <a:pt x="73863" y="0"/>
                </a:lnTo>
                <a:lnTo>
                  <a:pt x="73863" y="73863"/>
                </a:lnTo>
                <a:close/>
              </a:path>
            </a:pathLst>
          </a:custGeom>
          <a:solidFill>
            <a:srgbClr val="F8C9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4" name="object 744"/>
          <p:cNvSpPr/>
          <p:nvPr/>
        </p:nvSpPr>
        <p:spPr>
          <a:xfrm>
            <a:off x="8837917" y="7102716"/>
            <a:ext cx="74295" cy="74295"/>
          </a:xfrm>
          <a:custGeom>
            <a:avLst/>
            <a:gdLst/>
            <a:ahLst/>
            <a:cxnLst/>
            <a:rect l="l" t="t" r="r" b="b"/>
            <a:pathLst>
              <a:path w="74295" h="74295">
                <a:moveTo>
                  <a:pt x="73863" y="73863"/>
                </a:moveTo>
                <a:lnTo>
                  <a:pt x="0" y="73863"/>
                </a:lnTo>
                <a:lnTo>
                  <a:pt x="0" y="0"/>
                </a:lnTo>
                <a:lnTo>
                  <a:pt x="73863" y="0"/>
                </a:lnTo>
                <a:lnTo>
                  <a:pt x="73863" y="73863"/>
                </a:lnTo>
                <a:close/>
              </a:path>
            </a:pathLst>
          </a:custGeom>
          <a:solidFill>
            <a:srgbClr val="F8C9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5" name="object 745"/>
          <p:cNvSpPr/>
          <p:nvPr/>
        </p:nvSpPr>
        <p:spPr>
          <a:xfrm>
            <a:off x="9303587" y="6496189"/>
            <a:ext cx="74295" cy="74295"/>
          </a:xfrm>
          <a:custGeom>
            <a:avLst/>
            <a:gdLst/>
            <a:ahLst/>
            <a:cxnLst/>
            <a:rect l="l" t="t" r="r" b="b"/>
            <a:pathLst>
              <a:path w="74295" h="74295">
                <a:moveTo>
                  <a:pt x="73863" y="73863"/>
                </a:moveTo>
                <a:lnTo>
                  <a:pt x="0" y="73863"/>
                </a:lnTo>
                <a:lnTo>
                  <a:pt x="0" y="0"/>
                </a:lnTo>
                <a:lnTo>
                  <a:pt x="73863" y="0"/>
                </a:lnTo>
                <a:lnTo>
                  <a:pt x="73863" y="73863"/>
                </a:lnTo>
                <a:close/>
              </a:path>
            </a:pathLst>
          </a:custGeom>
          <a:solidFill>
            <a:srgbClr val="F8C9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6" name="object 746"/>
          <p:cNvSpPr/>
          <p:nvPr/>
        </p:nvSpPr>
        <p:spPr>
          <a:xfrm>
            <a:off x="9019946" y="7939760"/>
            <a:ext cx="74295" cy="74295"/>
          </a:xfrm>
          <a:custGeom>
            <a:avLst/>
            <a:gdLst/>
            <a:ahLst/>
            <a:cxnLst/>
            <a:rect l="l" t="t" r="r" b="b"/>
            <a:pathLst>
              <a:path w="74295" h="74295">
                <a:moveTo>
                  <a:pt x="73863" y="73863"/>
                </a:moveTo>
                <a:lnTo>
                  <a:pt x="0" y="73863"/>
                </a:lnTo>
                <a:lnTo>
                  <a:pt x="0" y="0"/>
                </a:lnTo>
                <a:lnTo>
                  <a:pt x="73863" y="0"/>
                </a:lnTo>
                <a:lnTo>
                  <a:pt x="73863" y="73863"/>
                </a:lnTo>
                <a:close/>
              </a:path>
            </a:pathLst>
          </a:custGeom>
          <a:solidFill>
            <a:srgbClr val="F8C9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7" name="object 747"/>
          <p:cNvSpPr/>
          <p:nvPr/>
        </p:nvSpPr>
        <p:spPr>
          <a:xfrm>
            <a:off x="9680346" y="7351318"/>
            <a:ext cx="74295" cy="74295"/>
          </a:xfrm>
          <a:custGeom>
            <a:avLst/>
            <a:gdLst/>
            <a:ahLst/>
            <a:cxnLst/>
            <a:rect l="l" t="t" r="r" b="b"/>
            <a:pathLst>
              <a:path w="74295" h="74295">
                <a:moveTo>
                  <a:pt x="73863" y="73863"/>
                </a:moveTo>
                <a:lnTo>
                  <a:pt x="0" y="73863"/>
                </a:lnTo>
                <a:lnTo>
                  <a:pt x="0" y="0"/>
                </a:lnTo>
                <a:lnTo>
                  <a:pt x="73863" y="0"/>
                </a:lnTo>
                <a:lnTo>
                  <a:pt x="73863" y="73863"/>
                </a:lnTo>
                <a:close/>
              </a:path>
            </a:pathLst>
          </a:custGeom>
          <a:solidFill>
            <a:srgbClr val="F8C9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8" name="object 748"/>
          <p:cNvSpPr/>
          <p:nvPr/>
        </p:nvSpPr>
        <p:spPr>
          <a:xfrm>
            <a:off x="10120617" y="8121789"/>
            <a:ext cx="74295" cy="74295"/>
          </a:xfrm>
          <a:custGeom>
            <a:avLst/>
            <a:gdLst/>
            <a:ahLst/>
            <a:cxnLst/>
            <a:rect l="l" t="t" r="r" b="b"/>
            <a:pathLst>
              <a:path w="74295" h="74295">
                <a:moveTo>
                  <a:pt x="73863" y="73863"/>
                </a:moveTo>
                <a:lnTo>
                  <a:pt x="0" y="73863"/>
                </a:lnTo>
                <a:lnTo>
                  <a:pt x="0" y="0"/>
                </a:lnTo>
                <a:lnTo>
                  <a:pt x="73863" y="0"/>
                </a:lnTo>
                <a:lnTo>
                  <a:pt x="73863" y="73863"/>
                </a:lnTo>
                <a:close/>
              </a:path>
            </a:pathLst>
          </a:custGeom>
          <a:solidFill>
            <a:srgbClr val="F8C9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9" name="object 749"/>
          <p:cNvSpPr/>
          <p:nvPr/>
        </p:nvSpPr>
        <p:spPr>
          <a:xfrm>
            <a:off x="11955767" y="6128105"/>
            <a:ext cx="74295" cy="74295"/>
          </a:xfrm>
          <a:custGeom>
            <a:avLst/>
            <a:gdLst/>
            <a:ahLst/>
            <a:cxnLst/>
            <a:rect l="l" t="t" r="r" b="b"/>
            <a:pathLst>
              <a:path w="74295" h="74295">
                <a:moveTo>
                  <a:pt x="73863" y="73863"/>
                </a:moveTo>
                <a:lnTo>
                  <a:pt x="0" y="73863"/>
                </a:lnTo>
                <a:lnTo>
                  <a:pt x="0" y="0"/>
                </a:lnTo>
                <a:lnTo>
                  <a:pt x="73863" y="0"/>
                </a:lnTo>
                <a:lnTo>
                  <a:pt x="73863" y="73863"/>
                </a:lnTo>
                <a:close/>
              </a:path>
            </a:pathLst>
          </a:custGeom>
          <a:solidFill>
            <a:srgbClr val="F8C9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0" name="object 750"/>
          <p:cNvSpPr/>
          <p:nvPr/>
        </p:nvSpPr>
        <p:spPr>
          <a:xfrm>
            <a:off x="11458346" y="5692063"/>
            <a:ext cx="74295" cy="74295"/>
          </a:xfrm>
          <a:custGeom>
            <a:avLst/>
            <a:gdLst/>
            <a:ahLst/>
            <a:cxnLst/>
            <a:rect l="l" t="t" r="r" b="b"/>
            <a:pathLst>
              <a:path w="74295" h="74295">
                <a:moveTo>
                  <a:pt x="73863" y="73863"/>
                </a:moveTo>
                <a:lnTo>
                  <a:pt x="0" y="73863"/>
                </a:lnTo>
                <a:lnTo>
                  <a:pt x="0" y="0"/>
                </a:lnTo>
                <a:lnTo>
                  <a:pt x="73863" y="0"/>
                </a:lnTo>
                <a:lnTo>
                  <a:pt x="73863" y="73863"/>
                </a:lnTo>
                <a:close/>
              </a:path>
            </a:pathLst>
          </a:custGeom>
          <a:solidFill>
            <a:srgbClr val="F8C9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1" name="object 751"/>
          <p:cNvSpPr/>
          <p:nvPr/>
        </p:nvSpPr>
        <p:spPr>
          <a:xfrm>
            <a:off x="9633787" y="5188115"/>
            <a:ext cx="74295" cy="74295"/>
          </a:xfrm>
          <a:custGeom>
            <a:avLst/>
            <a:gdLst/>
            <a:ahLst/>
            <a:cxnLst/>
            <a:rect l="l" t="t" r="r" b="b"/>
            <a:pathLst>
              <a:path w="74295" h="74295">
                <a:moveTo>
                  <a:pt x="73863" y="73863"/>
                </a:moveTo>
                <a:lnTo>
                  <a:pt x="0" y="73863"/>
                </a:lnTo>
                <a:lnTo>
                  <a:pt x="0" y="0"/>
                </a:lnTo>
                <a:lnTo>
                  <a:pt x="73863" y="0"/>
                </a:lnTo>
                <a:lnTo>
                  <a:pt x="73863" y="73863"/>
                </a:lnTo>
                <a:close/>
              </a:path>
            </a:pathLst>
          </a:custGeom>
          <a:solidFill>
            <a:srgbClr val="F8C9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2" name="object 752"/>
          <p:cNvSpPr/>
          <p:nvPr/>
        </p:nvSpPr>
        <p:spPr>
          <a:xfrm>
            <a:off x="9896258" y="4620844"/>
            <a:ext cx="74295" cy="74295"/>
          </a:xfrm>
          <a:custGeom>
            <a:avLst/>
            <a:gdLst/>
            <a:ahLst/>
            <a:cxnLst/>
            <a:rect l="l" t="t" r="r" b="b"/>
            <a:pathLst>
              <a:path w="74295" h="74295">
                <a:moveTo>
                  <a:pt x="73863" y="73863"/>
                </a:moveTo>
                <a:lnTo>
                  <a:pt x="0" y="73863"/>
                </a:lnTo>
                <a:lnTo>
                  <a:pt x="0" y="0"/>
                </a:lnTo>
                <a:lnTo>
                  <a:pt x="73863" y="0"/>
                </a:lnTo>
                <a:lnTo>
                  <a:pt x="73863" y="73863"/>
                </a:lnTo>
                <a:close/>
              </a:path>
            </a:pathLst>
          </a:custGeom>
          <a:solidFill>
            <a:srgbClr val="F8C9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3" name="object 753"/>
          <p:cNvSpPr/>
          <p:nvPr/>
        </p:nvSpPr>
        <p:spPr>
          <a:xfrm>
            <a:off x="10886858" y="4583912"/>
            <a:ext cx="74295" cy="74295"/>
          </a:xfrm>
          <a:custGeom>
            <a:avLst/>
            <a:gdLst/>
            <a:ahLst/>
            <a:cxnLst/>
            <a:rect l="l" t="t" r="r" b="b"/>
            <a:pathLst>
              <a:path w="74295" h="74295">
                <a:moveTo>
                  <a:pt x="73863" y="73863"/>
                </a:moveTo>
                <a:lnTo>
                  <a:pt x="0" y="73863"/>
                </a:lnTo>
                <a:lnTo>
                  <a:pt x="0" y="0"/>
                </a:lnTo>
                <a:lnTo>
                  <a:pt x="73863" y="0"/>
                </a:lnTo>
                <a:lnTo>
                  <a:pt x="73863" y="73863"/>
                </a:lnTo>
                <a:close/>
              </a:path>
            </a:pathLst>
          </a:custGeom>
          <a:solidFill>
            <a:srgbClr val="F8C9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4" name="object 754"/>
          <p:cNvSpPr/>
          <p:nvPr/>
        </p:nvSpPr>
        <p:spPr>
          <a:xfrm>
            <a:off x="11350408" y="5018049"/>
            <a:ext cx="74295" cy="74295"/>
          </a:xfrm>
          <a:custGeom>
            <a:avLst/>
            <a:gdLst/>
            <a:ahLst/>
            <a:cxnLst/>
            <a:rect l="l" t="t" r="r" b="b"/>
            <a:pathLst>
              <a:path w="74295" h="74295">
                <a:moveTo>
                  <a:pt x="73863" y="73863"/>
                </a:moveTo>
                <a:lnTo>
                  <a:pt x="0" y="73863"/>
                </a:lnTo>
                <a:lnTo>
                  <a:pt x="0" y="0"/>
                </a:lnTo>
                <a:lnTo>
                  <a:pt x="73863" y="0"/>
                </a:lnTo>
                <a:lnTo>
                  <a:pt x="73863" y="73863"/>
                </a:lnTo>
                <a:close/>
              </a:path>
            </a:pathLst>
          </a:custGeom>
          <a:solidFill>
            <a:srgbClr val="F8C9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5" name="object 755"/>
          <p:cNvSpPr/>
          <p:nvPr/>
        </p:nvSpPr>
        <p:spPr>
          <a:xfrm>
            <a:off x="10467746" y="3839070"/>
            <a:ext cx="74295" cy="74295"/>
          </a:xfrm>
          <a:custGeom>
            <a:avLst/>
            <a:gdLst/>
            <a:ahLst/>
            <a:cxnLst/>
            <a:rect l="l" t="t" r="r" b="b"/>
            <a:pathLst>
              <a:path w="74295" h="74295">
                <a:moveTo>
                  <a:pt x="73863" y="73863"/>
                </a:moveTo>
                <a:lnTo>
                  <a:pt x="0" y="73863"/>
                </a:lnTo>
                <a:lnTo>
                  <a:pt x="0" y="0"/>
                </a:lnTo>
                <a:lnTo>
                  <a:pt x="73863" y="0"/>
                </a:lnTo>
                <a:lnTo>
                  <a:pt x="73863" y="73863"/>
                </a:lnTo>
                <a:close/>
              </a:path>
            </a:pathLst>
          </a:custGeom>
          <a:solidFill>
            <a:srgbClr val="F8C9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6" name="object 756"/>
          <p:cNvSpPr/>
          <p:nvPr/>
        </p:nvSpPr>
        <p:spPr>
          <a:xfrm>
            <a:off x="9726917" y="4003840"/>
            <a:ext cx="74295" cy="74295"/>
          </a:xfrm>
          <a:custGeom>
            <a:avLst/>
            <a:gdLst/>
            <a:ahLst/>
            <a:cxnLst/>
            <a:rect l="l" t="t" r="r" b="b"/>
            <a:pathLst>
              <a:path w="74295" h="74295">
                <a:moveTo>
                  <a:pt x="73863" y="73863"/>
                </a:moveTo>
                <a:lnTo>
                  <a:pt x="0" y="73863"/>
                </a:lnTo>
                <a:lnTo>
                  <a:pt x="0" y="0"/>
                </a:lnTo>
                <a:lnTo>
                  <a:pt x="73863" y="0"/>
                </a:lnTo>
                <a:lnTo>
                  <a:pt x="73863" y="73863"/>
                </a:lnTo>
                <a:close/>
              </a:path>
            </a:pathLst>
          </a:custGeom>
          <a:solidFill>
            <a:srgbClr val="F8C9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7" name="object 757"/>
          <p:cNvSpPr/>
          <p:nvPr/>
        </p:nvSpPr>
        <p:spPr>
          <a:xfrm>
            <a:off x="9494494" y="3096120"/>
            <a:ext cx="74295" cy="74295"/>
          </a:xfrm>
          <a:custGeom>
            <a:avLst/>
            <a:gdLst/>
            <a:ahLst/>
            <a:cxnLst/>
            <a:rect l="l" t="t" r="r" b="b"/>
            <a:pathLst>
              <a:path w="74295" h="74294">
                <a:moveTo>
                  <a:pt x="73863" y="73863"/>
                </a:moveTo>
                <a:lnTo>
                  <a:pt x="0" y="73863"/>
                </a:lnTo>
                <a:lnTo>
                  <a:pt x="0" y="0"/>
                </a:lnTo>
                <a:lnTo>
                  <a:pt x="73863" y="0"/>
                </a:lnTo>
                <a:lnTo>
                  <a:pt x="73863" y="73863"/>
                </a:lnTo>
                <a:close/>
              </a:path>
            </a:pathLst>
          </a:custGeom>
          <a:solidFill>
            <a:srgbClr val="F8C9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8" name="object 758"/>
          <p:cNvSpPr/>
          <p:nvPr/>
        </p:nvSpPr>
        <p:spPr>
          <a:xfrm>
            <a:off x="10101986" y="2679141"/>
            <a:ext cx="74295" cy="74295"/>
          </a:xfrm>
          <a:custGeom>
            <a:avLst/>
            <a:gdLst/>
            <a:ahLst/>
            <a:cxnLst/>
            <a:rect l="l" t="t" r="r" b="b"/>
            <a:pathLst>
              <a:path w="74295" h="74294">
                <a:moveTo>
                  <a:pt x="73850" y="73863"/>
                </a:moveTo>
                <a:lnTo>
                  <a:pt x="0" y="73863"/>
                </a:lnTo>
                <a:lnTo>
                  <a:pt x="0" y="0"/>
                </a:lnTo>
                <a:lnTo>
                  <a:pt x="73850" y="0"/>
                </a:lnTo>
                <a:lnTo>
                  <a:pt x="73850" y="73863"/>
                </a:lnTo>
                <a:close/>
              </a:path>
            </a:pathLst>
          </a:custGeom>
          <a:solidFill>
            <a:srgbClr val="F8C933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31182" y="3657113"/>
            <a:ext cx="256540" cy="723265"/>
          </a:xfrm>
          <a:custGeom>
            <a:avLst/>
            <a:gdLst/>
            <a:ahLst/>
            <a:cxnLst/>
            <a:rect l="l" t="t" r="r" b="b"/>
            <a:pathLst>
              <a:path w="256540" h="723264">
                <a:moveTo>
                  <a:pt x="0" y="0"/>
                </a:moveTo>
                <a:lnTo>
                  <a:pt x="256273" y="723099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587449" y="4127430"/>
            <a:ext cx="713740" cy="253365"/>
          </a:xfrm>
          <a:custGeom>
            <a:avLst/>
            <a:gdLst/>
            <a:ahLst/>
            <a:cxnLst/>
            <a:rect l="l" t="t" r="r" b="b"/>
            <a:pathLst>
              <a:path w="713740" h="253364">
                <a:moveTo>
                  <a:pt x="0" y="252780"/>
                </a:moveTo>
                <a:lnTo>
                  <a:pt x="713232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044423" y="3404323"/>
            <a:ext cx="256540" cy="723265"/>
          </a:xfrm>
          <a:custGeom>
            <a:avLst/>
            <a:gdLst/>
            <a:ahLst/>
            <a:cxnLst/>
            <a:rect l="l" t="t" r="r" b="b"/>
            <a:pathLst>
              <a:path w="256540" h="723264">
                <a:moveTo>
                  <a:pt x="256260" y="723099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31184" y="3404326"/>
            <a:ext cx="713740" cy="253365"/>
          </a:xfrm>
          <a:custGeom>
            <a:avLst/>
            <a:gdLst/>
            <a:ahLst/>
            <a:cxnLst/>
            <a:rect l="l" t="t" r="r" b="b"/>
            <a:pathLst>
              <a:path w="713740" h="253364">
                <a:moveTo>
                  <a:pt x="713231" y="0"/>
                </a:moveTo>
                <a:lnTo>
                  <a:pt x="0" y="25278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300683" y="4127423"/>
            <a:ext cx="25400" cy="71120"/>
          </a:xfrm>
          <a:custGeom>
            <a:avLst/>
            <a:gdLst/>
            <a:ahLst/>
            <a:cxnLst/>
            <a:rect l="l" t="t" r="r" b="b"/>
            <a:pathLst>
              <a:path w="25400" h="71120">
                <a:moveTo>
                  <a:pt x="0" y="0"/>
                </a:moveTo>
                <a:lnTo>
                  <a:pt x="25006" y="70548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612477" y="4197967"/>
            <a:ext cx="713740" cy="253365"/>
          </a:xfrm>
          <a:custGeom>
            <a:avLst/>
            <a:gdLst/>
            <a:ahLst/>
            <a:cxnLst/>
            <a:rect l="l" t="t" r="r" b="b"/>
            <a:pathLst>
              <a:path w="713740" h="253364">
                <a:moveTo>
                  <a:pt x="713206" y="0"/>
                </a:moveTo>
                <a:lnTo>
                  <a:pt x="0" y="252793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587450" y="4380209"/>
            <a:ext cx="25400" cy="71120"/>
          </a:xfrm>
          <a:custGeom>
            <a:avLst/>
            <a:gdLst/>
            <a:ahLst/>
            <a:cxnLst/>
            <a:rect l="l" t="t" r="r" b="b"/>
            <a:pathLst>
              <a:path w="25400" h="71120">
                <a:moveTo>
                  <a:pt x="25031" y="70548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587449" y="4127430"/>
            <a:ext cx="713740" cy="253365"/>
          </a:xfrm>
          <a:custGeom>
            <a:avLst/>
            <a:gdLst/>
            <a:ahLst/>
            <a:cxnLst/>
            <a:rect l="l" t="t" r="r" b="b"/>
            <a:pathLst>
              <a:path w="713740" h="253364">
                <a:moveTo>
                  <a:pt x="0" y="252780"/>
                </a:moveTo>
                <a:lnTo>
                  <a:pt x="713232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768214" y="3872802"/>
            <a:ext cx="28575" cy="82550"/>
          </a:xfrm>
          <a:custGeom>
            <a:avLst/>
            <a:gdLst/>
            <a:ahLst/>
            <a:cxnLst/>
            <a:rect l="l" t="t" r="r" b="b"/>
            <a:pathLst>
              <a:path w="28575" h="82550">
                <a:moveTo>
                  <a:pt x="0" y="0"/>
                </a:moveTo>
                <a:lnTo>
                  <a:pt x="28206" y="82169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796416" y="3924188"/>
            <a:ext cx="90170" cy="31115"/>
          </a:xfrm>
          <a:custGeom>
            <a:avLst/>
            <a:gdLst/>
            <a:ahLst/>
            <a:cxnLst/>
            <a:rect l="l" t="t" r="r" b="b"/>
            <a:pathLst>
              <a:path w="90170" h="31114">
                <a:moveTo>
                  <a:pt x="0" y="30784"/>
                </a:moveTo>
                <a:lnTo>
                  <a:pt x="8970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857922" y="3842014"/>
            <a:ext cx="28575" cy="82550"/>
          </a:xfrm>
          <a:custGeom>
            <a:avLst/>
            <a:gdLst/>
            <a:ahLst/>
            <a:cxnLst/>
            <a:rect l="l" t="t" r="r" b="b"/>
            <a:pathLst>
              <a:path w="28575" h="82550">
                <a:moveTo>
                  <a:pt x="28194" y="82169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8768217" y="3842014"/>
            <a:ext cx="90170" cy="31115"/>
          </a:xfrm>
          <a:custGeom>
            <a:avLst/>
            <a:gdLst/>
            <a:ahLst/>
            <a:cxnLst/>
            <a:rect l="l" t="t" r="r" b="b"/>
            <a:pathLst>
              <a:path w="90170" h="31114">
                <a:moveTo>
                  <a:pt x="89700" y="0"/>
                </a:moveTo>
                <a:lnTo>
                  <a:pt x="0" y="30784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938750" y="4029230"/>
            <a:ext cx="38100" cy="112395"/>
          </a:xfrm>
          <a:custGeom>
            <a:avLst/>
            <a:gdLst/>
            <a:ahLst/>
            <a:cxnLst/>
            <a:rect l="l" t="t" r="r" b="b"/>
            <a:pathLst>
              <a:path w="38100" h="112395">
                <a:moveTo>
                  <a:pt x="0" y="0"/>
                </a:moveTo>
                <a:lnTo>
                  <a:pt x="38100" y="111785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862777" y="4141020"/>
            <a:ext cx="114300" cy="39370"/>
          </a:xfrm>
          <a:custGeom>
            <a:avLst/>
            <a:gdLst/>
            <a:ahLst/>
            <a:cxnLst/>
            <a:rect l="l" t="t" r="r" b="b"/>
            <a:pathLst>
              <a:path w="114300" h="39370">
                <a:moveTo>
                  <a:pt x="114071" y="0"/>
                </a:moveTo>
                <a:lnTo>
                  <a:pt x="0" y="38836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8824721" y="4068069"/>
            <a:ext cx="38100" cy="112395"/>
          </a:xfrm>
          <a:custGeom>
            <a:avLst/>
            <a:gdLst/>
            <a:ahLst/>
            <a:cxnLst/>
            <a:rect l="l" t="t" r="r" b="b"/>
            <a:pathLst>
              <a:path w="38100" h="112395">
                <a:moveTo>
                  <a:pt x="38061" y="111785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8824715" y="4029227"/>
            <a:ext cx="114300" cy="39370"/>
          </a:xfrm>
          <a:custGeom>
            <a:avLst/>
            <a:gdLst/>
            <a:ahLst/>
            <a:cxnLst/>
            <a:rect l="l" t="t" r="r" b="b"/>
            <a:pathLst>
              <a:path w="114300" h="39370">
                <a:moveTo>
                  <a:pt x="0" y="38836"/>
                </a:moveTo>
                <a:lnTo>
                  <a:pt x="114033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8310884" y="3576706"/>
            <a:ext cx="54610" cy="0"/>
          </a:xfrm>
          <a:custGeom>
            <a:avLst/>
            <a:gdLst/>
            <a:ahLst/>
            <a:cxnLst/>
            <a:rect l="l" t="t" r="r" b="b"/>
            <a:pathLst>
              <a:path w="54609" h="0">
                <a:moveTo>
                  <a:pt x="54330" y="0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8330416" y="3613302"/>
            <a:ext cx="24130" cy="12065"/>
          </a:xfrm>
          <a:custGeom>
            <a:avLst/>
            <a:gdLst/>
            <a:ahLst/>
            <a:cxnLst/>
            <a:rect l="l" t="t" r="r" b="b"/>
            <a:pathLst>
              <a:path w="24129" h="12064">
                <a:moveTo>
                  <a:pt x="23964" y="0"/>
                </a:moveTo>
                <a:lnTo>
                  <a:pt x="23736" y="6451"/>
                </a:lnTo>
                <a:lnTo>
                  <a:pt x="18427" y="11544"/>
                </a:lnTo>
                <a:lnTo>
                  <a:pt x="11963" y="11544"/>
                </a:lnTo>
                <a:lnTo>
                  <a:pt x="5537" y="11544"/>
                </a:lnTo>
                <a:lnTo>
                  <a:pt x="228" y="6451"/>
                </a:ln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8310881" y="3570532"/>
            <a:ext cx="0" cy="90805"/>
          </a:xfrm>
          <a:custGeom>
            <a:avLst/>
            <a:gdLst/>
            <a:ahLst/>
            <a:cxnLst/>
            <a:rect l="l" t="t" r="r" b="b"/>
            <a:pathLst>
              <a:path w="0" h="90804">
                <a:moveTo>
                  <a:pt x="0" y="90563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8330414" y="3576701"/>
            <a:ext cx="0" cy="36830"/>
          </a:xfrm>
          <a:custGeom>
            <a:avLst/>
            <a:gdLst/>
            <a:ahLst/>
            <a:cxnLst/>
            <a:rect l="l" t="t" r="r" b="b"/>
            <a:pathLst>
              <a:path w="0" h="36829">
                <a:moveTo>
                  <a:pt x="0" y="36601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8354381" y="3576701"/>
            <a:ext cx="0" cy="36830"/>
          </a:xfrm>
          <a:custGeom>
            <a:avLst/>
            <a:gdLst/>
            <a:ahLst/>
            <a:cxnLst/>
            <a:rect l="l" t="t" r="r" b="b"/>
            <a:pathLst>
              <a:path w="0" h="36829">
                <a:moveTo>
                  <a:pt x="0" y="36601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8292782" y="3661099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18097" y="0"/>
                </a:moveTo>
                <a:lnTo>
                  <a:pt x="5295" y="5308"/>
                </a:lnTo>
                <a:lnTo>
                  <a:pt x="0" y="18110"/>
                </a:lnTo>
                <a:lnTo>
                  <a:pt x="5295" y="30924"/>
                </a:lnTo>
                <a:lnTo>
                  <a:pt x="18097" y="36220"/>
                </a:lnTo>
                <a:lnTo>
                  <a:pt x="30899" y="30924"/>
                </a:lnTo>
                <a:lnTo>
                  <a:pt x="36233" y="18110"/>
                </a:lnTo>
                <a:lnTo>
                  <a:pt x="30899" y="5308"/>
                </a:lnTo>
                <a:lnTo>
                  <a:pt x="1809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8292788" y="3661100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36227" y="18108"/>
                </a:moveTo>
                <a:lnTo>
                  <a:pt x="30995" y="5388"/>
                </a:lnTo>
                <a:lnTo>
                  <a:pt x="18360" y="0"/>
                </a:lnTo>
                <a:lnTo>
                  <a:pt x="5481" y="5151"/>
                </a:lnTo>
                <a:lnTo>
                  <a:pt x="0" y="17650"/>
                </a:lnTo>
                <a:lnTo>
                  <a:pt x="5095" y="30652"/>
                </a:lnTo>
                <a:lnTo>
                  <a:pt x="17478" y="36208"/>
                </a:lnTo>
                <a:lnTo>
                  <a:pt x="30567" y="31166"/>
                </a:lnTo>
                <a:lnTo>
                  <a:pt x="36211" y="1888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8468418" y="3978819"/>
            <a:ext cx="54610" cy="0"/>
          </a:xfrm>
          <a:custGeom>
            <a:avLst/>
            <a:gdLst/>
            <a:ahLst/>
            <a:cxnLst/>
            <a:rect l="l" t="t" r="r" b="b"/>
            <a:pathLst>
              <a:path w="54609" h="0">
                <a:moveTo>
                  <a:pt x="54330" y="0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8487916" y="4015417"/>
            <a:ext cx="24130" cy="12065"/>
          </a:xfrm>
          <a:custGeom>
            <a:avLst/>
            <a:gdLst/>
            <a:ahLst/>
            <a:cxnLst/>
            <a:rect l="l" t="t" r="r" b="b"/>
            <a:pathLst>
              <a:path w="24129" h="12064">
                <a:moveTo>
                  <a:pt x="23964" y="0"/>
                </a:moveTo>
                <a:lnTo>
                  <a:pt x="23736" y="6451"/>
                </a:lnTo>
                <a:lnTo>
                  <a:pt x="18427" y="11544"/>
                </a:lnTo>
                <a:lnTo>
                  <a:pt x="12001" y="11544"/>
                </a:lnTo>
                <a:lnTo>
                  <a:pt x="5537" y="11544"/>
                </a:lnTo>
                <a:lnTo>
                  <a:pt x="228" y="6451"/>
                </a:ln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8468415" y="3972646"/>
            <a:ext cx="0" cy="90805"/>
          </a:xfrm>
          <a:custGeom>
            <a:avLst/>
            <a:gdLst/>
            <a:ahLst/>
            <a:cxnLst/>
            <a:rect l="l" t="t" r="r" b="b"/>
            <a:pathLst>
              <a:path w="0" h="90804">
                <a:moveTo>
                  <a:pt x="0" y="90563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8487915" y="3978816"/>
            <a:ext cx="0" cy="36830"/>
          </a:xfrm>
          <a:custGeom>
            <a:avLst/>
            <a:gdLst/>
            <a:ahLst/>
            <a:cxnLst/>
            <a:rect l="l" t="t" r="r" b="b"/>
            <a:pathLst>
              <a:path w="0" h="36829">
                <a:moveTo>
                  <a:pt x="0" y="36601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8511881" y="3978816"/>
            <a:ext cx="0" cy="36830"/>
          </a:xfrm>
          <a:custGeom>
            <a:avLst/>
            <a:gdLst/>
            <a:ahLst/>
            <a:cxnLst/>
            <a:rect l="l" t="t" r="r" b="b"/>
            <a:pathLst>
              <a:path w="0" h="36829">
                <a:moveTo>
                  <a:pt x="0" y="36601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8450282" y="4063214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18135" y="0"/>
                </a:moveTo>
                <a:lnTo>
                  <a:pt x="5295" y="5308"/>
                </a:lnTo>
                <a:lnTo>
                  <a:pt x="0" y="18110"/>
                </a:lnTo>
                <a:lnTo>
                  <a:pt x="5295" y="30911"/>
                </a:lnTo>
                <a:lnTo>
                  <a:pt x="18135" y="36220"/>
                </a:lnTo>
                <a:lnTo>
                  <a:pt x="30937" y="30911"/>
                </a:lnTo>
                <a:lnTo>
                  <a:pt x="36233" y="18110"/>
                </a:lnTo>
                <a:lnTo>
                  <a:pt x="30937" y="5308"/>
                </a:lnTo>
                <a:lnTo>
                  <a:pt x="181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8450288" y="4063215"/>
            <a:ext cx="36830" cy="36195"/>
          </a:xfrm>
          <a:custGeom>
            <a:avLst/>
            <a:gdLst/>
            <a:ahLst/>
            <a:cxnLst/>
            <a:rect l="l" t="t" r="r" b="b"/>
            <a:pathLst>
              <a:path w="36829" h="36195">
                <a:moveTo>
                  <a:pt x="36227" y="18108"/>
                </a:moveTo>
                <a:lnTo>
                  <a:pt x="31004" y="5378"/>
                </a:lnTo>
                <a:lnTo>
                  <a:pt x="18366" y="0"/>
                </a:lnTo>
                <a:lnTo>
                  <a:pt x="5483" y="5149"/>
                </a:lnTo>
                <a:lnTo>
                  <a:pt x="0" y="17645"/>
                </a:lnTo>
                <a:lnTo>
                  <a:pt x="5088" y="30640"/>
                </a:lnTo>
                <a:lnTo>
                  <a:pt x="17480" y="36207"/>
                </a:lnTo>
                <a:lnTo>
                  <a:pt x="30582" y="31166"/>
                </a:lnTo>
                <a:lnTo>
                  <a:pt x="36211" y="1888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8581151" y="4295510"/>
            <a:ext cx="54610" cy="0"/>
          </a:xfrm>
          <a:custGeom>
            <a:avLst/>
            <a:gdLst/>
            <a:ahLst/>
            <a:cxnLst/>
            <a:rect l="l" t="t" r="r" b="b"/>
            <a:pathLst>
              <a:path w="54609" h="0">
                <a:moveTo>
                  <a:pt x="54330" y="0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8600650" y="4332107"/>
            <a:ext cx="24130" cy="12065"/>
          </a:xfrm>
          <a:custGeom>
            <a:avLst/>
            <a:gdLst/>
            <a:ahLst/>
            <a:cxnLst/>
            <a:rect l="l" t="t" r="r" b="b"/>
            <a:pathLst>
              <a:path w="24129" h="12064">
                <a:moveTo>
                  <a:pt x="23964" y="0"/>
                </a:moveTo>
                <a:lnTo>
                  <a:pt x="23736" y="6451"/>
                </a:lnTo>
                <a:lnTo>
                  <a:pt x="18427" y="11544"/>
                </a:lnTo>
                <a:lnTo>
                  <a:pt x="12001" y="11544"/>
                </a:lnTo>
                <a:lnTo>
                  <a:pt x="5537" y="11544"/>
                </a:lnTo>
                <a:lnTo>
                  <a:pt x="228" y="6451"/>
                </a:ln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8581149" y="4289337"/>
            <a:ext cx="0" cy="90805"/>
          </a:xfrm>
          <a:custGeom>
            <a:avLst/>
            <a:gdLst/>
            <a:ahLst/>
            <a:cxnLst/>
            <a:rect l="l" t="t" r="r" b="b"/>
            <a:pathLst>
              <a:path w="0" h="90804">
                <a:moveTo>
                  <a:pt x="0" y="90563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8600647" y="4295505"/>
            <a:ext cx="0" cy="36830"/>
          </a:xfrm>
          <a:custGeom>
            <a:avLst/>
            <a:gdLst/>
            <a:ahLst/>
            <a:cxnLst/>
            <a:rect l="l" t="t" r="r" b="b"/>
            <a:pathLst>
              <a:path w="0" h="36829">
                <a:moveTo>
                  <a:pt x="0" y="36601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8624615" y="4295505"/>
            <a:ext cx="0" cy="36830"/>
          </a:xfrm>
          <a:custGeom>
            <a:avLst/>
            <a:gdLst/>
            <a:ahLst/>
            <a:cxnLst/>
            <a:rect l="l" t="t" r="r" b="b"/>
            <a:pathLst>
              <a:path w="0" h="36829">
                <a:moveTo>
                  <a:pt x="0" y="36601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8563015" y="4379904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18135" y="0"/>
                </a:moveTo>
                <a:lnTo>
                  <a:pt x="5295" y="5308"/>
                </a:lnTo>
                <a:lnTo>
                  <a:pt x="0" y="18110"/>
                </a:lnTo>
                <a:lnTo>
                  <a:pt x="5295" y="30924"/>
                </a:lnTo>
                <a:lnTo>
                  <a:pt x="18135" y="36220"/>
                </a:lnTo>
                <a:lnTo>
                  <a:pt x="30937" y="30924"/>
                </a:lnTo>
                <a:lnTo>
                  <a:pt x="36233" y="18110"/>
                </a:lnTo>
                <a:lnTo>
                  <a:pt x="30937" y="5308"/>
                </a:lnTo>
                <a:lnTo>
                  <a:pt x="181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8563021" y="4379906"/>
            <a:ext cx="36830" cy="36195"/>
          </a:xfrm>
          <a:custGeom>
            <a:avLst/>
            <a:gdLst/>
            <a:ahLst/>
            <a:cxnLst/>
            <a:rect l="l" t="t" r="r" b="b"/>
            <a:pathLst>
              <a:path w="36829" h="36195">
                <a:moveTo>
                  <a:pt x="36227" y="18108"/>
                </a:moveTo>
                <a:lnTo>
                  <a:pt x="31004" y="5378"/>
                </a:lnTo>
                <a:lnTo>
                  <a:pt x="18366" y="0"/>
                </a:lnTo>
                <a:lnTo>
                  <a:pt x="5493" y="5149"/>
                </a:lnTo>
                <a:lnTo>
                  <a:pt x="0" y="17645"/>
                </a:lnTo>
                <a:lnTo>
                  <a:pt x="5098" y="30640"/>
                </a:lnTo>
                <a:lnTo>
                  <a:pt x="17481" y="36207"/>
                </a:lnTo>
                <a:lnTo>
                  <a:pt x="30583" y="31166"/>
                </a:lnTo>
                <a:lnTo>
                  <a:pt x="36211" y="18879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9344719" y="4026203"/>
            <a:ext cx="54610" cy="0"/>
          </a:xfrm>
          <a:custGeom>
            <a:avLst/>
            <a:gdLst/>
            <a:ahLst/>
            <a:cxnLst/>
            <a:rect l="l" t="t" r="r" b="b"/>
            <a:pathLst>
              <a:path w="54609" h="0">
                <a:moveTo>
                  <a:pt x="54330" y="0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9364214" y="4062801"/>
            <a:ext cx="24130" cy="12065"/>
          </a:xfrm>
          <a:custGeom>
            <a:avLst/>
            <a:gdLst/>
            <a:ahLst/>
            <a:cxnLst/>
            <a:rect l="l" t="t" r="r" b="b"/>
            <a:pathLst>
              <a:path w="24129" h="12064">
                <a:moveTo>
                  <a:pt x="24002" y="0"/>
                </a:moveTo>
                <a:lnTo>
                  <a:pt x="23774" y="6451"/>
                </a:lnTo>
                <a:lnTo>
                  <a:pt x="18465" y="11544"/>
                </a:lnTo>
                <a:lnTo>
                  <a:pt x="12001" y="11544"/>
                </a:lnTo>
                <a:lnTo>
                  <a:pt x="5575" y="11544"/>
                </a:lnTo>
                <a:lnTo>
                  <a:pt x="266" y="6451"/>
                </a:ln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9344717" y="4020030"/>
            <a:ext cx="0" cy="90805"/>
          </a:xfrm>
          <a:custGeom>
            <a:avLst/>
            <a:gdLst/>
            <a:ahLst/>
            <a:cxnLst/>
            <a:rect l="l" t="t" r="r" b="b"/>
            <a:pathLst>
              <a:path w="0" h="90804">
                <a:moveTo>
                  <a:pt x="0" y="90563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9364216" y="4026199"/>
            <a:ext cx="0" cy="36830"/>
          </a:xfrm>
          <a:custGeom>
            <a:avLst/>
            <a:gdLst/>
            <a:ahLst/>
            <a:cxnLst/>
            <a:rect l="l" t="t" r="r" b="b"/>
            <a:pathLst>
              <a:path w="0" h="36829">
                <a:moveTo>
                  <a:pt x="0" y="36601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9388216" y="4026199"/>
            <a:ext cx="0" cy="36830"/>
          </a:xfrm>
          <a:custGeom>
            <a:avLst/>
            <a:gdLst/>
            <a:ahLst/>
            <a:cxnLst/>
            <a:rect l="l" t="t" r="r" b="b"/>
            <a:pathLst>
              <a:path w="0" h="36829">
                <a:moveTo>
                  <a:pt x="0" y="36601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9326616" y="4110596"/>
            <a:ext cx="36195" cy="36830"/>
          </a:xfrm>
          <a:custGeom>
            <a:avLst/>
            <a:gdLst/>
            <a:ahLst/>
            <a:cxnLst/>
            <a:rect l="l" t="t" r="r" b="b"/>
            <a:pathLst>
              <a:path w="36195" h="36829">
                <a:moveTo>
                  <a:pt x="18097" y="0"/>
                </a:moveTo>
                <a:lnTo>
                  <a:pt x="5295" y="5308"/>
                </a:lnTo>
                <a:lnTo>
                  <a:pt x="0" y="18110"/>
                </a:lnTo>
                <a:lnTo>
                  <a:pt x="5295" y="30924"/>
                </a:lnTo>
                <a:lnTo>
                  <a:pt x="18097" y="36220"/>
                </a:lnTo>
                <a:lnTo>
                  <a:pt x="30899" y="30924"/>
                </a:lnTo>
                <a:lnTo>
                  <a:pt x="36195" y="18110"/>
                </a:lnTo>
                <a:lnTo>
                  <a:pt x="30899" y="5308"/>
                </a:lnTo>
                <a:lnTo>
                  <a:pt x="1809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9326627" y="4110597"/>
            <a:ext cx="36195" cy="36830"/>
          </a:xfrm>
          <a:custGeom>
            <a:avLst/>
            <a:gdLst/>
            <a:ahLst/>
            <a:cxnLst/>
            <a:rect l="l" t="t" r="r" b="b"/>
            <a:pathLst>
              <a:path w="36195" h="36829">
                <a:moveTo>
                  <a:pt x="36189" y="18108"/>
                </a:moveTo>
                <a:lnTo>
                  <a:pt x="30966" y="5378"/>
                </a:lnTo>
                <a:lnTo>
                  <a:pt x="18329" y="0"/>
                </a:lnTo>
                <a:lnTo>
                  <a:pt x="5464" y="5159"/>
                </a:lnTo>
                <a:lnTo>
                  <a:pt x="0" y="17676"/>
                </a:lnTo>
                <a:lnTo>
                  <a:pt x="5098" y="30663"/>
                </a:lnTo>
                <a:lnTo>
                  <a:pt x="17499" y="36209"/>
                </a:lnTo>
                <a:lnTo>
                  <a:pt x="30569" y="31151"/>
                </a:lnTo>
                <a:lnTo>
                  <a:pt x="36175" y="18833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9223152" y="3709366"/>
            <a:ext cx="54610" cy="0"/>
          </a:xfrm>
          <a:custGeom>
            <a:avLst/>
            <a:gdLst/>
            <a:ahLst/>
            <a:cxnLst/>
            <a:rect l="l" t="t" r="r" b="b"/>
            <a:pathLst>
              <a:path w="54609" h="0">
                <a:moveTo>
                  <a:pt x="54330" y="0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9242647" y="3745962"/>
            <a:ext cx="24130" cy="12065"/>
          </a:xfrm>
          <a:custGeom>
            <a:avLst/>
            <a:gdLst/>
            <a:ahLst/>
            <a:cxnLst/>
            <a:rect l="l" t="t" r="r" b="b"/>
            <a:pathLst>
              <a:path w="24129" h="12064">
                <a:moveTo>
                  <a:pt x="24002" y="0"/>
                </a:moveTo>
                <a:lnTo>
                  <a:pt x="23736" y="6451"/>
                </a:lnTo>
                <a:lnTo>
                  <a:pt x="18440" y="11544"/>
                </a:lnTo>
                <a:lnTo>
                  <a:pt x="12001" y="11544"/>
                </a:lnTo>
                <a:lnTo>
                  <a:pt x="5537" y="11544"/>
                </a:lnTo>
                <a:lnTo>
                  <a:pt x="241" y="6451"/>
                </a:ln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9223150" y="3703196"/>
            <a:ext cx="0" cy="90805"/>
          </a:xfrm>
          <a:custGeom>
            <a:avLst/>
            <a:gdLst/>
            <a:ahLst/>
            <a:cxnLst/>
            <a:rect l="l" t="t" r="r" b="b"/>
            <a:pathLst>
              <a:path w="0" h="90804">
                <a:moveTo>
                  <a:pt x="0" y="90563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9242649" y="3709361"/>
            <a:ext cx="0" cy="36830"/>
          </a:xfrm>
          <a:custGeom>
            <a:avLst/>
            <a:gdLst/>
            <a:ahLst/>
            <a:cxnLst/>
            <a:rect l="l" t="t" r="r" b="b"/>
            <a:pathLst>
              <a:path w="0" h="36829">
                <a:moveTo>
                  <a:pt x="0" y="36601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9266649" y="3709361"/>
            <a:ext cx="0" cy="36830"/>
          </a:xfrm>
          <a:custGeom>
            <a:avLst/>
            <a:gdLst/>
            <a:ahLst/>
            <a:cxnLst/>
            <a:rect l="l" t="t" r="r" b="b"/>
            <a:pathLst>
              <a:path w="0" h="36829">
                <a:moveTo>
                  <a:pt x="0" y="36601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9205015" y="3793760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18135" y="0"/>
                </a:moveTo>
                <a:lnTo>
                  <a:pt x="5334" y="5308"/>
                </a:lnTo>
                <a:lnTo>
                  <a:pt x="0" y="18110"/>
                </a:lnTo>
                <a:lnTo>
                  <a:pt x="5334" y="30924"/>
                </a:lnTo>
                <a:lnTo>
                  <a:pt x="18135" y="36220"/>
                </a:lnTo>
                <a:lnTo>
                  <a:pt x="30937" y="30924"/>
                </a:lnTo>
                <a:lnTo>
                  <a:pt x="36233" y="18110"/>
                </a:lnTo>
                <a:lnTo>
                  <a:pt x="30937" y="5308"/>
                </a:lnTo>
                <a:lnTo>
                  <a:pt x="181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9205022" y="3793761"/>
            <a:ext cx="36830" cy="36195"/>
          </a:xfrm>
          <a:custGeom>
            <a:avLst/>
            <a:gdLst/>
            <a:ahLst/>
            <a:cxnLst/>
            <a:rect l="l" t="t" r="r" b="b"/>
            <a:pathLst>
              <a:path w="36829" h="36195">
                <a:moveTo>
                  <a:pt x="36227" y="18108"/>
                </a:moveTo>
                <a:lnTo>
                  <a:pt x="31004" y="5378"/>
                </a:lnTo>
                <a:lnTo>
                  <a:pt x="18366" y="0"/>
                </a:lnTo>
                <a:lnTo>
                  <a:pt x="5493" y="5149"/>
                </a:lnTo>
                <a:lnTo>
                  <a:pt x="0" y="17645"/>
                </a:lnTo>
                <a:lnTo>
                  <a:pt x="5098" y="30640"/>
                </a:lnTo>
                <a:lnTo>
                  <a:pt x="17481" y="36207"/>
                </a:lnTo>
                <a:lnTo>
                  <a:pt x="30583" y="31166"/>
                </a:lnTo>
                <a:lnTo>
                  <a:pt x="36211" y="18879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9063685" y="3299645"/>
            <a:ext cx="54610" cy="0"/>
          </a:xfrm>
          <a:custGeom>
            <a:avLst/>
            <a:gdLst/>
            <a:ahLst/>
            <a:cxnLst/>
            <a:rect l="l" t="t" r="r" b="b"/>
            <a:pathLst>
              <a:path w="54609" h="0">
                <a:moveTo>
                  <a:pt x="54330" y="0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9083185" y="3336241"/>
            <a:ext cx="24130" cy="12065"/>
          </a:xfrm>
          <a:custGeom>
            <a:avLst/>
            <a:gdLst/>
            <a:ahLst/>
            <a:cxnLst/>
            <a:rect l="l" t="t" r="r" b="b"/>
            <a:pathLst>
              <a:path w="24129" h="12064">
                <a:moveTo>
                  <a:pt x="23964" y="0"/>
                </a:moveTo>
                <a:lnTo>
                  <a:pt x="23736" y="6451"/>
                </a:lnTo>
                <a:lnTo>
                  <a:pt x="18427" y="11544"/>
                </a:lnTo>
                <a:lnTo>
                  <a:pt x="12001" y="11544"/>
                </a:lnTo>
                <a:lnTo>
                  <a:pt x="5537" y="11544"/>
                </a:lnTo>
                <a:lnTo>
                  <a:pt x="228" y="6451"/>
                </a:ln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9063682" y="3293471"/>
            <a:ext cx="0" cy="90805"/>
          </a:xfrm>
          <a:custGeom>
            <a:avLst/>
            <a:gdLst/>
            <a:ahLst/>
            <a:cxnLst/>
            <a:rect l="l" t="t" r="r" b="b"/>
            <a:pathLst>
              <a:path w="0" h="90804">
                <a:moveTo>
                  <a:pt x="0" y="90563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9083182" y="3299640"/>
            <a:ext cx="0" cy="36830"/>
          </a:xfrm>
          <a:custGeom>
            <a:avLst/>
            <a:gdLst/>
            <a:ahLst/>
            <a:cxnLst/>
            <a:rect l="l" t="t" r="r" b="b"/>
            <a:pathLst>
              <a:path w="0" h="36829">
                <a:moveTo>
                  <a:pt x="0" y="36601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9107149" y="3299640"/>
            <a:ext cx="0" cy="36830"/>
          </a:xfrm>
          <a:custGeom>
            <a:avLst/>
            <a:gdLst/>
            <a:ahLst/>
            <a:cxnLst/>
            <a:rect l="l" t="t" r="r" b="b"/>
            <a:pathLst>
              <a:path w="0" h="36829">
                <a:moveTo>
                  <a:pt x="0" y="36601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9045549" y="3384039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18135" y="0"/>
                </a:moveTo>
                <a:lnTo>
                  <a:pt x="5295" y="5308"/>
                </a:lnTo>
                <a:lnTo>
                  <a:pt x="0" y="18110"/>
                </a:lnTo>
                <a:lnTo>
                  <a:pt x="5295" y="30924"/>
                </a:lnTo>
                <a:lnTo>
                  <a:pt x="18135" y="36220"/>
                </a:lnTo>
                <a:lnTo>
                  <a:pt x="30937" y="30924"/>
                </a:lnTo>
                <a:lnTo>
                  <a:pt x="36233" y="18110"/>
                </a:lnTo>
                <a:lnTo>
                  <a:pt x="30937" y="5308"/>
                </a:lnTo>
                <a:lnTo>
                  <a:pt x="181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9045556" y="3384041"/>
            <a:ext cx="36830" cy="36195"/>
          </a:xfrm>
          <a:custGeom>
            <a:avLst/>
            <a:gdLst/>
            <a:ahLst/>
            <a:cxnLst/>
            <a:rect l="l" t="t" r="r" b="b"/>
            <a:pathLst>
              <a:path w="36829" h="36195">
                <a:moveTo>
                  <a:pt x="36227" y="18108"/>
                </a:moveTo>
                <a:lnTo>
                  <a:pt x="31004" y="5378"/>
                </a:lnTo>
                <a:lnTo>
                  <a:pt x="18366" y="0"/>
                </a:lnTo>
                <a:lnTo>
                  <a:pt x="5493" y="5149"/>
                </a:lnTo>
                <a:lnTo>
                  <a:pt x="0" y="17645"/>
                </a:lnTo>
                <a:lnTo>
                  <a:pt x="5098" y="30640"/>
                </a:lnTo>
                <a:lnTo>
                  <a:pt x="17481" y="36207"/>
                </a:lnTo>
                <a:lnTo>
                  <a:pt x="30583" y="31166"/>
                </a:lnTo>
                <a:lnTo>
                  <a:pt x="36211" y="18879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8792384" y="3883271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12331" y="13411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8786210" y="3866613"/>
            <a:ext cx="6350" cy="17145"/>
          </a:xfrm>
          <a:custGeom>
            <a:avLst/>
            <a:gdLst/>
            <a:ahLst/>
            <a:cxnLst/>
            <a:rect l="l" t="t" r="r" b="b"/>
            <a:pathLst>
              <a:path w="6350" h="17145">
                <a:moveTo>
                  <a:pt x="6172" y="16662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8786215" y="3837277"/>
            <a:ext cx="6985" cy="29845"/>
          </a:xfrm>
          <a:custGeom>
            <a:avLst/>
            <a:gdLst/>
            <a:ahLst/>
            <a:cxnLst/>
            <a:rect l="l" t="t" r="r" b="b"/>
            <a:pathLst>
              <a:path w="6984" h="29845">
                <a:moveTo>
                  <a:pt x="0" y="29336"/>
                </a:moveTo>
                <a:lnTo>
                  <a:pt x="6527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8792750" y="3818792"/>
            <a:ext cx="1905" cy="19050"/>
          </a:xfrm>
          <a:custGeom>
            <a:avLst/>
            <a:gdLst/>
            <a:ahLst/>
            <a:cxnLst/>
            <a:rect l="l" t="t" r="r" b="b"/>
            <a:pathLst>
              <a:path w="1904" h="19050">
                <a:moveTo>
                  <a:pt x="0" y="18478"/>
                </a:moveTo>
                <a:lnTo>
                  <a:pt x="1803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8784046" y="3789091"/>
            <a:ext cx="10795" cy="29845"/>
          </a:xfrm>
          <a:custGeom>
            <a:avLst/>
            <a:gdLst/>
            <a:ahLst/>
            <a:cxnLst/>
            <a:rect l="l" t="t" r="r" b="b"/>
            <a:pathLst>
              <a:path w="10795" h="29845">
                <a:moveTo>
                  <a:pt x="10502" y="29705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8784049" y="3789089"/>
            <a:ext cx="15240" cy="22225"/>
          </a:xfrm>
          <a:custGeom>
            <a:avLst/>
            <a:gdLst/>
            <a:ahLst/>
            <a:cxnLst/>
            <a:rect l="l" t="t" r="r" b="b"/>
            <a:pathLst>
              <a:path w="15240" h="22225">
                <a:moveTo>
                  <a:pt x="0" y="0"/>
                </a:moveTo>
                <a:lnTo>
                  <a:pt x="15227" y="22098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8799282" y="3811186"/>
            <a:ext cx="5080" cy="19685"/>
          </a:xfrm>
          <a:custGeom>
            <a:avLst/>
            <a:gdLst/>
            <a:ahLst/>
            <a:cxnLst/>
            <a:rect l="l" t="t" r="r" b="b"/>
            <a:pathLst>
              <a:path w="5079" h="19685">
                <a:moveTo>
                  <a:pt x="0" y="0"/>
                </a:moveTo>
                <a:lnTo>
                  <a:pt x="4699" y="19558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8803982" y="3830750"/>
            <a:ext cx="2540" cy="29209"/>
          </a:xfrm>
          <a:custGeom>
            <a:avLst/>
            <a:gdLst/>
            <a:ahLst/>
            <a:cxnLst/>
            <a:rect l="l" t="t" r="r" b="b"/>
            <a:pathLst>
              <a:path w="2540" h="29210">
                <a:moveTo>
                  <a:pt x="0" y="0"/>
                </a:moveTo>
                <a:lnTo>
                  <a:pt x="2171" y="28981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8806149" y="3859730"/>
            <a:ext cx="5080" cy="19050"/>
          </a:xfrm>
          <a:custGeom>
            <a:avLst/>
            <a:gdLst/>
            <a:ahLst/>
            <a:cxnLst/>
            <a:rect l="l" t="t" r="r" b="b"/>
            <a:pathLst>
              <a:path w="5079" h="19050">
                <a:moveTo>
                  <a:pt x="0" y="0"/>
                </a:moveTo>
                <a:lnTo>
                  <a:pt x="4699" y="18834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8810849" y="3853931"/>
            <a:ext cx="5080" cy="12065"/>
          </a:xfrm>
          <a:custGeom>
            <a:avLst/>
            <a:gdLst/>
            <a:ahLst/>
            <a:cxnLst/>
            <a:rect l="l" t="t" r="r" b="b"/>
            <a:pathLst>
              <a:path w="5079" h="12064">
                <a:moveTo>
                  <a:pt x="0" y="11595"/>
                </a:moveTo>
                <a:lnTo>
                  <a:pt x="4737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8815582" y="384451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0" y="9423"/>
                </a:moveTo>
                <a:lnTo>
                  <a:pt x="9029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8824616" y="3824589"/>
            <a:ext cx="2540" cy="20320"/>
          </a:xfrm>
          <a:custGeom>
            <a:avLst/>
            <a:gdLst/>
            <a:ahLst/>
            <a:cxnLst/>
            <a:rect l="l" t="t" r="r" b="b"/>
            <a:pathLst>
              <a:path w="2540" h="20320">
                <a:moveTo>
                  <a:pt x="0" y="19926"/>
                </a:moveTo>
                <a:lnTo>
                  <a:pt x="2197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8820643" y="3801412"/>
            <a:ext cx="6350" cy="23495"/>
          </a:xfrm>
          <a:custGeom>
            <a:avLst/>
            <a:gdLst/>
            <a:ahLst/>
            <a:cxnLst/>
            <a:rect l="l" t="t" r="r" b="b"/>
            <a:pathLst>
              <a:path w="6350" h="23495">
                <a:moveTo>
                  <a:pt x="6172" y="23177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8813384" y="3788364"/>
            <a:ext cx="7620" cy="13335"/>
          </a:xfrm>
          <a:custGeom>
            <a:avLst/>
            <a:gdLst/>
            <a:ahLst/>
            <a:cxnLst/>
            <a:rect l="l" t="t" r="r" b="b"/>
            <a:pathLst>
              <a:path w="7620" h="13335">
                <a:moveTo>
                  <a:pt x="7264" y="13042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8813383" y="3788366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0"/>
                </a:moveTo>
                <a:lnTo>
                  <a:pt x="9067" y="7607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8822449" y="379597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0" y="0"/>
                </a:moveTo>
                <a:lnTo>
                  <a:pt x="6896" y="6883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8829350" y="3802857"/>
            <a:ext cx="14604" cy="20955"/>
          </a:xfrm>
          <a:custGeom>
            <a:avLst/>
            <a:gdLst/>
            <a:ahLst/>
            <a:cxnLst/>
            <a:rect l="l" t="t" r="r" b="b"/>
            <a:pathLst>
              <a:path w="14604" h="20954">
                <a:moveTo>
                  <a:pt x="0" y="0"/>
                </a:moveTo>
                <a:lnTo>
                  <a:pt x="14097" y="2065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8843449" y="3823503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0" y="0"/>
                </a:moveTo>
                <a:lnTo>
                  <a:pt x="5803" y="25717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8846011" y="3849226"/>
            <a:ext cx="3810" cy="24130"/>
          </a:xfrm>
          <a:custGeom>
            <a:avLst/>
            <a:gdLst/>
            <a:ahLst/>
            <a:cxnLst/>
            <a:rect l="l" t="t" r="r" b="b"/>
            <a:pathLst>
              <a:path w="3809" h="24129">
                <a:moveTo>
                  <a:pt x="3238" y="0"/>
                </a:moveTo>
                <a:lnTo>
                  <a:pt x="0" y="23545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8837684" y="3872773"/>
            <a:ext cx="8890" cy="12700"/>
          </a:xfrm>
          <a:custGeom>
            <a:avLst/>
            <a:gdLst/>
            <a:ahLst/>
            <a:cxnLst/>
            <a:rect l="l" t="t" r="r" b="b"/>
            <a:pathLst>
              <a:path w="8890" h="12700">
                <a:moveTo>
                  <a:pt x="8331" y="0"/>
                </a:moveTo>
                <a:lnTo>
                  <a:pt x="0" y="12674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8837682" y="3869146"/>
            <a:ext cx="13335" cy="16510"/>
          </a:xfrm>
          <a:custGeom>
            <a:avLst/>
            <a:gdLst/>
            <a:ahLst/>
            <a:cxnLst/>
            <a:rect l="l" t="t" r="r" b="b"/>
            <a:pathLst>
              <a:path w="13334" h="16510">
                <a:moveTo>
                  <a:pt x="0" y="16306"/>
                </a:moveTo>
                <a:lnTo>
                  <a:pt x="1303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8850714" y="3847775"/>
            <a:ext cx="6985" cy="21590"/>
          </a:xfrm>
          <a:custGeom>
            <a:avLst/>
            <a:gdLst/>
            <a:ahLst/>
            <a:cxnLst/>
            <a:rect l="l" t="t" r="r" b="b"/>
            <a:pathLst>
              <a:path w="6984" h="21589">
                <a:moveTo>
                  <a:pt x="0" y="21374"/>
                </a:moveTo>
                <a:lnTo>
                  <a:pt x="687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8857213" y="3816622"/>
            <a:ext cx="635" cy="31750"/>
          </a:xfrm>
          <a:custGeom>
            <a:avLst/>
            <a:gdLst/>
            <a:ahLst/>
            <a:cxnLst/>
            <a:rect l="l" t="t" r="r" b="b"/>
            <a:pathLst>
              <a:path w="634" h="31750">
                <a:moveTo>
                  <a:pt x="368" y="31153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8857215" y="3816622"/>
            <a:ext cx="8255" cy="34925"/>
          </a:xfrm>
          <a:custGeom>
            <a:avLst/>
            <a:gdLst/>
            <a:ahLst/>
            <a:cxnLst/>
            <a:rect l="l" t="t" r="r" b="b"/>
            <a:pathLst>
              <a:path w="8254" h="34925">
                <a:moveTo>
                  <a:pt x="0" y="0"/>
                </a:moveTo>
                <a:lnTo>
                  <a:pt x="8001" y="34772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8864479" y="3851399"/>
            <a:ext cx="1270" cy="30480"/>
          </a:xfrm>
          <a:custGeom>
            <a:avLst/>
            <a:gdLst/>
            <a:ahLst/>
            <a:cxnLst/>
            <a:rect l="l" t="t" r="r" b="b"/>
            <a:pathLst>
              <a:path w="1270" h="30479">
                <a:moveTo>
                  <a:pt x="736" y="0"/>
                </a:moveTo>
                <a:lnTo>
                  <a:pt x="0" y="30429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8845279" y="3881830"/>
            <a:ext cx="19685" cy="15240"/>
          </a:xfrm>
          <a:custGeom>
            <a:avLst/>
            <a:gdLst/>
            <a:ahLst/>
            <a:cxnLst/>
            <a:rect l="l" t="t" r="r" b="b"/>
            <a:pathLst>
              <a:path w="19684" h="15239">
                <a:moveTo>
                  <a:pt x="19202" y="0"/>
                </a:moveTo>
                <a:lnTo>
                  <a:pt x="0" y="14846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8798184" y="3897118"/>
            <a:ext cx="53975" cy="0"/>
          </a:xfrm>
          <a:custGeom>
            <a:avLst/>
            <a:gdLst/>
            <a:ahLst/>
            <a:cxnLst/>
            <a:rect l="l" t="t" r="r" b="b"/>
            <a:pathLst>
              <a:path w="53975" h="0">
                <a:moveTo>
                  <a:pt x="0" y="0"/>
                </a:moveTo>
                <a:lnTo>
                  <a:pt x="53695" y="0"/>
                </a:lnTo>
              </a:path>
            </a:pathLst>
          </a:custGeom>
          <a:ln w="5875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8862648" y="3852462"/>
            <a:ext cx="5080" cy="0"/>
          </a:xfrm>
          <a:custGeom>
            <a:avLst/>
            <a:gdLst/>
            <a:ahLst/>
            <a:cxnLst/>
            <a:rect l="l" t="t" r="r" b="b"/>
            <a:pathLst>
              <a:path w="5079" h="0">
                <a:moveTo>
                  <a:pt x="0" y="0"/>
                </a:moveTo>
                <a:lnTo>
                  <a:pt x="5003" y="0"/>
                </a:lnTo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8863698" y="3840081"/>
            <a:ext cx="0" cy="43180"/>
          </a:xfrm>
          <a:custGeom>
            <a:avLst/>
            <a:gdLst/>
            <a:ahLst/>
            <a:cxnLst/>
            <a:rect l="l" t="t" r="r" b="b"/>
            <a:pathLst>
              <a:path w="0" h="43179">
                <a:moveTo>
                  <a:pt x="0" y="0"/>
                </a:moveTo>
                <a:lnTo>
                  <a:pt x="0" y="43192"/>
                </a:lnTo>
              </a:path>
            </a:pathLst>
          </a:custGeom>
          <a:ln w="7171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8861166" y="3829012"/>
            <a:ext cx="0" cy="56515"/>
          </a:xfrm>
          <a:custGeom>
            <a:avLst/>
            <a:gdLst/>
            <a:ahLst/>
            <a:cxnLst/>
            <a:rect l="l" t="t" r="r" b="b"/>
            <a:pathLst>
              <a:path w="0" h="56514">
                <a:moveTo>
                  <a:pt x="0" y="0"/>
                </a:moveTo>
                <a:lnTo>
                  <a:pt x="0" y="56222"/>
                </a:lnTo>
              </a:path>
            </a:pathLst>
          </a:custGeom>
          <a:ln w="7171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8858633" y="3817956"/>
            <a:ext cx="0" cy="69850"/>
          </a:xfrm>
          <a:custGeom>
            <a:avLst/>
            <a:gdLst/>
            <a:ahLst/>
            <a:cxnLst/>
            <a:rect l="l" t="t" r="r" b="b"/>
            <a:pathLst>
              <a:path w="0" h="69850">
                <a:moveTo>
                  <a:pt x="0" y="0"/>
                </a:moveTo>
                <a:lnTo>
                  <a:pt x="0" y="69240"/>
                </a:lnTo>
              </a:path>
            </a:pathLst>
          </a:custGeom>
          <a:ln w="717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8856098" y="3849069"/>
            <a:ext cx="0" cy="40640"/>
          </a:xfrm>
          <a:custGeom>
            <a:avLst/>
            <a:gdLst/>
            <a:ahLst/>
            <a:cxnLst/>
            <a:rect l="l" t="t" r="r" b="b"/>
            <a:pathLst>
              <a:path w="0" h="40639">
                <a:moveTo>
                  <a:pt x="0" y="0"/>
                </a:moveTo>
                <a:lnTo>
                  <a:pt x="0" y="40090"/>
                </a:lnTo>
              </a:path>
            </a:pathLst>
          </a:custGeom>
          <a:ln w="7169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8851368" y="3844147"/>
            <a:ext cx="0" cy="48895"/>
          </a:xfrm>
          <a:custGeom>
            <a:avLst/>
            <a:gdLst/>
            <a:ahLst/>
            <a:cxnLst/>
            <a:rect l="l" t="t" r="r" b="b"/>
            <a:pathLst>
              <a:path w="0" h="48895">
                <a:moveTo>
                  <a:pt x="0" y="0"/>
                </a:moveTo>
                <a:lnTo>
                  <a:pt x="0" y="48656"/>
                </a:lnTo>
              </a:path>
            </a:pathLst>
          </a:custGeom>
          <a:ln w="7172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8848832" y="3842548"/>
            <a:ext cx="0" cy="52705"/>
          </a:xfrm>
          <a:custGeom>
            <a:avLst/>
            <a:gdLst/>
            <a:ahLst/>
            <a:cxnLst/>
            <a:rect l="l" t="t" r="r" b="b"/>
            <a:pathLst>
              <a:path w="0" h="52704">
                <a:moveTo>
                  <a:pt x="0" y="0"/>
                </a:moveTo>
                <a:lnTo>
                  <a:pt x="0" y="52214"/>
                </a:lnTo>
              </a:path>
            </a:pathLst>
          </a:custGeom>
          <a:ln w="7169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8846347" y="3849805"/>
            <a:ext cx="5715" cy="0"/>
          </a:xfrm>
          <a:custGeom>
            <a:avLst/>
            <a:gdLst/>
            <a:ahLst/>
            <a:cxnLst/>
            <a:rect l="l" t="t" r="r" b="b"/>
            <a:pathLst>
              <a:path w="5715" h="0">
                <a:moveTo>
                  <a:pt x="0" y="0"/>
                </a:moveTo>
                <a:lnTo>
                  <a:pt x="5370" y="0"/>
                </a:lnTo>
              </a:path>
            </a:pathLst>
          </a:custGeom>
          <a:ln w="4889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8845981" y="3850313"/>
            <a:ext cx="5080" cy="0"/>
          </a:xfrm>
          <a:custGeom>
            <a:avLst/>
            <a:gdLst/>
            <a:ahLst/>
            <a:cxnLst/>
            <a:rect l="l" t="t" r="r" b="b"/>
            <a:pathLst>
              <a:path w="5079" h="0">
                <a:moveTo>
                  <a:pt x="0" y="0"/>
                </a:moveTo>
                <a:lnTo>
                  <a:pt x="5003" y="0"/>
                </a:lnTo>
              </a:path>
            </a:pathLst>
          </a:custGeom>
          <a:ln w="9105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8846301" y="3831289"/>
            <a:ext cx="0" cy="65405"/>
          </a:xfrm>
          <a:custGeom>
            <a:avLst/>
            <a:gdLst/>
            <a:ahLst/>
            <a:cxnLst/>
            <a:rect l="l" t="t" r="r" b="b"/>
            <a:pathLst>
              <a:path w="0" h="65404">
                <a:moveTo>
                  <a:pt x="0" y="0"/>
                </a:moveTo>
                <a:lnTo>
                  <a:pt x="0" y="65393"/>
                </a:lnTo>
              </a:path>
            </a:pathLst>
          </a:custGeom>
          <a:ln w="7171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8843763" y="3822358"/>
            <a:ext cx="0" cy="74930"/>
          </a:xfrm>
          <a:custGeom>
            <a:avLst/>
            <a:gdLst/>
            <a:ahLst/>
            <a:cxnLst/>
            <a:rect l="l" t="t" r="r" b="b"/>
            <a:pathLst>
              <a:path w="0" h="74929">
                <a:moveTo>
                  <a:pt x="0" y="0"/>
                </a:moveTo>
                <a:lnTo>
                  <a:pt x="0" y="74327"/>
                </a:lnTo>
              </a:path>
            </a:pathLst>
          </a:custGeom>
          <a:ln w="7167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8841230" y="3818663"/>
            <a:ext cx="0" cy="78105"/>
          </a:xfrm>
          <a:custGeom>
            <a:avLst/>
            <a:gdLst/>
            <a:ahLst/>
            <a:cxnLst/>
            <a:rect l="l" t="t" r="r" b="b"/>
            <a:pathLst>
              <a:path w="0" h="78104">
                <a:moveTo>
                  <a:pt x="0" y="0"/>
                </a:moveTo>
                <a:lnTo>
                  <a:pt x="0" y="78023"/>
                </a:lnTo>
              </a:path>
            </a:pathLst>
          </a:custGeom>
          <a:ln w="7168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8838699" y="3814945"/>
            <a:ext cx="0" cy="81915"/>
          </a:xfrm>
          <a:custGeom>
            <a:avLst/>
            <a:gdLst/>
            <a:ahLst/>
            <a:cxnLst/>
            <a:rect l="l" t="t" r="r" b="b"/>
            <a:pathLst>
              <a:path w="0" h="81914">
                <a:moveTo>
                  <a:pt x="0" y="0"/>
                </a:moveTo>
                <a:lnTo>
                  <a:pt x="0" y="81740"/>
                </a:lnTo>
              </a:path>
            </a:pathLst>
          </a:custGeom>
          <a:ln w="7171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8836166" y="3811237"/>
            <a:ext cx="0" cy="85725"/>
          </a:xfrm>
          <a:custGeom>
            <a:avLst/>
            <a:gdLst/>
            <a:ahLst/>
            <a:cxnLst/>
            <a:rect l="l" t="t" r="r" b="b"/>
            <a:pathLst>
              <a:path w="0" h="85725">
                <a:moveTo>
                  <a:pt x="0" y="0"/>
                </a:moveTo>
                <a:lnTo>
                  <a:pt x="0" y="85446"/>
                </a:lnTo>
              </a:path>
            </a:pathLst>
          </a:custGeom>
          <a:ln w="7172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8829101" y="3797003"/>
            <a:ext cx="0" cy="99695"/>
          </a:xfrm>
          <a:custGeom>
            <a:avLst/>
            <a:gdLst/>
            <a:ahLst/>
            <a:cxnLst/>
            <a:rect l="l" t="t" r="r" b="b"/>
            <a:pathLst>
              <a:path w="0" h="99695">
                <a:moveTo>
                  <a:pt x="0" y="0"/>
                </a:moveTo>
                <a:lnTo>
                  <a:pt x="0" y="99681"/>
                </a:lnTo>
              </a:path>
            </a:pathLst>
          </a:custGeom>
          <a:ln w="16239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8827282" y="3795923"/>
            <a:ext cx="0" cy="100965"/>
          </a:xfrm>
          <a:custGeom>
            <a:avLst/>
            <a:gdLst/>
            <a:ahLst/>
            <a:cxnLst/>
            <a:rect l="l" t="t" r="r" b="b"/>
            <a:pathLst>
              <a:path w="0" h="100964">
                <a:moveTo>
                  <a:pt x="0" y="0"/>
                </a:moveTo>
                <a:lnTo>
                  <a:pt x="0" y="100760"/>
                </a:lnTo>
              </a:path>
            </a:pathLst>
          </a:custGeom>
          <a:ln w="14804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8828566" y="3800988"/>
            <a:ext cx="0" cy="95885"/>
          </a:xfrm>
          <a:custGeom>
            <a:avLst/>
            <a:gdLst/>
            <a:ahLst/>
            <a:cxnLst/>
            <a:rect l="l" t="t" r="r" b="b"/>
            <a:pathLst>
              <a:path w="0" h="95885">
                <a:moveTo>
                  <a:pt x="0" y="0"/>
                </a:moveTo>
                <a:lnTo>
                  <a:pt x="0" y="95695"/>
                </a:lnTo>
              </a:path>
            </a:pathLst>
          </a:custGeom>
          <a:ln w="7171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8826030" y="3798459"/>
            <a:ext cx="0" cy="98425"/>
          </a:xfrm>
          <a:custGeom>
            <a:avLst/>
            <a:gdLst/>
            <a:ahLst/>
            <a:cxnLst/>
            <a:rect l="l" t="t" r="r" b="b"/>
            <a:pathLst>
              <a:path w="0" h="98425">
                <a:moveTo>
                  <a:pt x="0" y="0"/>
                </a:moveTo>
                <a:lnTo>
                  <a:pt x="0" y="98226"/>
                </a:lnTo>
              </a:path>
            </a:pathLst>
          </a:custGeom>
          <a:ln w="7167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8823666" y="3796283"/>
            <a:ext cx="0" cy="100965"/>
          </a:xfrm>
          <a:custGeom>
            <a:avLst/>
            <a:gdLst/>
            <a:ahLst/>
            <a:cxnLst/>
            <a:rect l="l" t="t" r="r" b="b"/>
            <a:pathLst>
              <a:path w="0" h="100964">
                <a:moveTo>
                  <a:pt x="0" y="0"/>
                </a:moveTo>
                <a:lnTo>
                  <a:pt x="0" y="100402"/>
                </a:lnTo>
              </a:path>
            </a:pathLst>
          </a:custGeom>
          <a:ln w="683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8821300" y="3846836"/>
            <a:ext cx="0" cy="50165"/>
          </a:xfrm>
          <a:custGeom>
            <a:avLst/>
            <a:gdLst/>
            <a:ahLst/>
            <a:cxnLst/>
            <a:rect l="l" t="t" r="r" b="b"/>
            <a:pathLst>
              <a:path w="0" h="50164">
                <a:moveTo>
                  <a:pt x="0" y="0"/>
                </a:moveTo>
                <a:lnTo>
                  <a:pt x="0" y="49847"/>
                </a:lnTo>
              </a:path>
            </a:pathLst>
          </a:custGeom>
          <a:ln w="7171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8822048" y="3795626"/>
            <a:ext cx="0" cy="11430"/>
          </a:xfrm>
          <a:custGeom>
            <a:avLst/>
            <a:gdLst/>
            <a:ahLst/>
            <a:cxnLst/>
            <a:rect l="l" t="t" r="r" b="b"/>
            <a:pathLst>
              <a:path w="0" h="11429">
                <a:moveTo>
                  <a:pt x="0" y="11023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8819181" y="3800300"/>
            <a:ext cx="5080" cy="0"/>
          </a:xfrm>
          <a:custGeom>
            <a:avLst/>
            <a:gdLst/>
            <a:ahLst/>
            <a:cxnLst/>
            <a:rect l="l" t="t" r="r" b="b"/>
            <a:pathLst>
              <a:path w="5079" h="0">
                <a:moveTo>
                  <a:pt x="0" y="0"/>
                </a:moveTo>
                <a:lnTo>
                  <a:pt x="5003" y="0"/>
                </a:lnTo>
              </a:path>
            </a:pathLst>
          </a:custGeom>
          <a:ln w="9969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8818813" y="3799467"/>
            <a:ext cx="5080" cy="0"/>
          </a:xfrm>
          <a:custGeom>
            <a:avLst/>
            <a:gdLst/>
            <a:ahLst/>
            <a:cxnLst/>
            <a:rect l="l" t="t" r="r" b="b"/>
            <a:pathLst>
              <a:path w="5079" h="0">
                <a:moveTo>
                  <a:pt x="0" y="0"/>
                </a:moveTo>
                <a:lnTo>
                  <a:pt x="5003" y="0"/>
                </a:lnTo>
              </a:path>
            </a:pathLst>
          </a:custGeom>
          <a:ln w="8902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8818447" y="3798632"/>
            <a:ext cx="5080" cy="0"/>
          </a:xfrm>
          <a:custGeom>
            <a:avLst/>
            <a:gdLst/>
            <a:ahLst/>
            <a:cxnLst/>
            <a:rect l="l" t="t" r="r" b="b"/>
            <a:pathLst>
              <a:path w="5079" h="0">
                <a:moveTo>
                  <a:pt x="0" y="0"/>
                </a:moveTo>
                <a:lnTo>
                  <a:pt x="5003" y="0"/>
                </a:lnTo>
              </a:path>
            </a:pathLst>
          </a:custGeom>
          <a:ln w="7848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8818081" y="3797855"/>
            <a:ext cx="5080" cy="0"/>
          </a:xfrm>
          <a:custGeom>
            <a:avLst/>
            <a:gdLst/>
            <a:ahLst/>
            <a:cxnLst/>
            <a:rect l="l" t="t" r="r" b="b"/>
            <a:pathLst>
              <a:path w="5079" h="0">
                <a:moveTo>
                  <a:pt x="0" y="0"/>
                </a:moveTo>
                <a:lnTo>
                  <a:pt x="5003" y="0"/>
                </a:lnTo>
              </a:path>
            </a:pathLst>
          </a:custGeom>
          <a:ln w="689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8817714" y="3797376"/>
            <a:ext cx="5080" cy="0"/>
          </a:xfrm>
          <a:custGeom>
            <a:avLst/>
            <a:gdLst/>
            <a:ahLst/>
            <a:cxnLst/>
            <a:rect l="l" t="t" r="r" b="b"/>
            <a:pathLst>
              <a:path w="5079" h="0">
                <a:moveTo>
                  <a:pt x="0" y="0"/>
                </a:moveTo>
                <a:lnTo>
                  <a:pt x="5003" y="0"/>
                </a:lnTo>
              </a:path>
            </a:pathLst>
          </a:custGeom>
          <a:ln w="655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8818764" y="3849478"/>
            <a:ext cx="0" cy="47625"/>
          </a:xfrm>
          <a:custGeom>
            <a:avLst/>
            <a:gdLst/>
            <a:ahLst/>
            <a:cxnLst/>
            <a:rect l="l" t="t" r="r" b="b"/>
            <a:pathLst>
              <a:path w="0" h="47625">
                <a:moveTo>
                  <a:pt x="0" y="0"/>
                </a:moveTo>
                <a:lnTo>
                  <a:pt x="0" y="47205"/>
                </a:lnTo>
              </a:path>
            </a:pathLst>
          </a:custGeom>
          <a:ln w="7169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8817347" y="3796901"/>
            <a:ext cx="5080" cy="0"/>
          </a:xfrm>
          <a:custGeom>
            <a:avLst/>
            <a:gdLst/>
            <a:ahLst/>
            <a:cxnLst/>
            <a:rect l="l" t="t" r="r" b="b"/>
            <a:pathLst>
              <a:path w="5079" h="0">
                <a:moveTo>
                  <a:pt x="0" y="0"/>
                </a:moveTo>
                <a:lnTo>
                  <a:pt x="5003" y="0"/>
                </a:lnTo>
              </a:path>
            </a:pathLst>
          </a:custGeom>
          <a:ln w="6197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8817014" y="3796422"/>
            <a:ext cx="5080" cy="0"/>
          </a:xfrm>
          <a:custGeom>
            <a:avLst/>
            <a:gdLst/>
            <a:ahLst/>
            <a:cxnLst/>
            <a:rect l="l" t="t" r="r" b="b"/>
            <a:pathLst>
              <a:path w="5079" h="0">
                <a:moveTo>
                  <a:pt x="0" y="0"/>
                </a:moveTo>
                <a:lnTo>
                  <a:pt x="5003" y="0"/>
                </a:lnTo>
              </a:path>
            </a:pathLst>
          </a:custGeom>
          <a:ln w="5854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8816647" y="3795941"/>
            <a:ext cx="5080" cy="0"/>
          </a:xfrm>
          <a:custGeom>
            <a:avLst/>
            <a:gdLst/>
            <a:ahLst/>
            <a:cxnLst/>
            <a:rect l="l" t="t" r="r" b="b"/>
            <a:pathLst>
              <a:path w="5079" h="0">
                <a:moveTo>
                  <a:pt x="0" y="0"/>
                </a:moveTo>
                <a:lnTo>
                  <a:pt x="5003" y="0"/>
                </a:lnTo>
              </a:path>
            </a:pathLst>
          </a:custGeom>
          <a:ln w="5511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8816280" y="3795464"/>
            <a:ext cx="5080" cy="0"/>
          </a:xfrm>
          <a:custGeom>
            <a:avLst/>
            <a:gdLst/>
            <a:ahLst/>
            <a:cxnLst/>
            <a:rect l="l" t="t" r="r" b="b"/>
            <a:pathLst>
              <a:path w="5079" h="0">
                <a:moveTo>
                  <a:pt x="0" y="0"/>
                </a:moveTo>
                <a:lnTo>
                  <a:pt x="5003" y="0"/>
                </a:lnTo>
              </a:path>
            </a:pathLst>
          </a:custGeom>
          <a:ln w="515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8813748" y="3794071"/>
            <a:ext cx="7620" cy="0"/>
          </a:xfrm>
          <a:custGeom>
            <a:avLst/>
            <a:gdLst/>
            <a:ahLst/>
            <a:cxnLst/>
            <a:rect l="l" t="t" r="r" b="b"/>
            <a:pathLst>
              <a:path w="7620" h="0">
                <a:moveTo>
                  <a:pt x="0" y="0"/>
                </a:moveTo>
                <a:lnTo>
                  <a:pt x="7170" y="0"/>
                </a:lnTo>
              </a:path>
            </a:pathLst>
          </a:custGeom>
          <a:ln w="664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8816231" y="3852107"/>
            <a:ext cx="0" cy="45085"/>
          </a:xfrm>
          <a:custGeom>
            <a:avLst/>
            <a:gdLst/>
            <a:ahLst/>
            <a:cxnLst/>
            <a:rect l="l" t="t" r="r" b="b"/>
            <a:pathLst>
              <a:path w="0" h="45085">
                <a:moveTo>
                  <a:pt x="0" y="0"/>
                </a:moveTo>
                <a:lnTo>
                  <a:pt x="0" y="44576"/>
                </a:lnTo>
              </a:path>
            </a:pathLst>
          </a:custGeom>
          <a:ln w="7170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8782580" y="3791277"/>
            <a:ext cx="36195" cy="0"/>
          </a:xfrm>
          <a:custGeom>
            <a:avLst/>
            <a:gdLst/>
            <a:ahLst/>
            <a:cxnLst/>
            <a:rect l="l" t="t" r="r" b="b"/>
            <a:pathLst>
              <a:path w="36195" h="0">
                <a:moveTo>
                  <a:pt x="0" y="0"/>
                </a:moveTo>
                <a:lnTo>
                  <a:pt x="35803" y="0"/>
                </a:lnTo>
              </a:path>
            </a:pathLst>
          </a:custGeom>
          <a:ln w="3498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8813699" y="3855853"/>
            <a:ext cx="0" cy="41275"/>
          </a:xfrm>
          <a:custGeom>
            <a:avLst/>
            <a:gdLst/>
            <a:ahLst/>
            <a:cxnLst/>
            <a:rect l="l" t="t" r="r" b="b"/>
            <a:pathLst>
              <a:path w="0" h="41275">
                <a:moveTo>
                  <a:pt x="0" y="0"/>
                </a:moveTo>
                <a:lnTo>
                  <a:pt x="0" y="40830"/>
                </a:lnTo>
              </a:path>
            </a:pathLst>
          </a:custGeom>
          <a:ln w="7172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8781846" y="3789802"/>
            <a:ext cx="35560" cy="0"/>
          </a:xfrm>
          <a:custGeom>
            <a:avLst/>
            <a:gdLst/>
            <a:ahLst/>
            <a:cxnLst/>
            <a:rect l="l" t="t" r="r" b="b"/>
            <a:pathLst>
              <a:path w="35559" h="0">
                <a:moveTo>
                  <a:pt x="0" y="0"/>
                </a:moveTo>
                <a:lnTo>
                  <a:pt x="35071" y="0"/>
                </a:lnTo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8811164" y="3862102"/>
            <a:ext cx="0" cy="34925"/>
          </a:xfrm>
          <a:custGeom>
            <a:avLst/>
            <a:gdLst/>
            <a:ahLst/>
            <a:cxnLst/>
            <a:rect l="l" t="t" r="r" b="b"/>
            <a:pathLst>
              <a:path w="0" h="34925">
                <a:moveTo>
                  <a:pt x="0" y="0"/>
                </a:moveTo>
                <a:lnTo>
                  <a:pt x="0" y="34582"/>
                </a:lnTo>
              </a:path>
            </a:pathLst>
          </a:custGeom>
          <a:ln w="7168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8808632" y="3865301"/>
            <a:ext cx="0" cy="31750"/>
          </a:xfrm>
          <a:custGeom>
            <a:avLst/>
            <a:gdLst/>
            <a:ahLst/>
            <a:cxnLst/>
            <a:rect l="l" t="t" r="r" b="b"/>
            <a:pathLst>
              <a:path w="0" h="31750">
                <a:moveTo>
                  <a:pt x="0" y="0"/>
                </a:moveTo>
                <a:lnTo>
                  <a:pt x="0" y="31383"/>
                </a:lnTo>
              </a:path>
            </a:pathLst>
          </a:custGeom>
          <a:ln w="7169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8806099" y="3844485"/>
            <a:ext cx="0" cy="52705"/>
          </a:xfrm>
          <a:custGeom>
            <a:avLst/>
            <a:gdLst/>
            <a:ahLst/>
            <a:cxnLst/>
            <a:rect l="l" t="t" r="r" b="b"/>
            <a:pathLst>
              <a:path w="0" h="52704">
                <a:moveTo>
                  <a:pt x="0" y="0"/>
                </a:moveTo>
                <a:lnTo>
                  <a:pt x="0" y="52198"/>
                </a:lnTo>
              </a:path>
            </a:pathLst>
          </a:custGeom>
          <a:ln w="7171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8803567" y="3824496"/>
            <a:ext cx="0" cy="72390"/>
          </a:xfrm>
          <a:custGeom>
            <a:avLst/>
            <a:gdLst/>
            <a:ahLst/>
            <a:cxnLst/>
            <a:rect l="l" t="t" r="r" b="b"/>
            <a:pathLst>
              <a:path w="0" h="72389">
                <a:moveTo>
                  <a:pt x="0" y="0"/>
                </a:moveTo>
                <a:lnTo>
                  <a:pt x="0" y="72124"/>
                </a:lnTo>
              </a:path>
            </a:pathLst>
          </a:custGeom>
          <a:ln w="7171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8797048" y="3800583"/>
            <a:ext cx="0" cy="93345"/>
          </a:xfrm>
          <a:custGeom>
            <a:avLst/>
            <a:gdLst/>
            <a:ahLst/>
            <a:cxnLst/>
            <a:rect l="l" t="t" r="r" b="b"/>
            <a:pathLst>
              <a:path w="0" h="93345">
                <a:moveTo>
                  <a:pt x="0" y="0"/>
                </a:moveTo>
                <a:lnTo>
                  <a:pt x="0" y="93277"/>
                </a:lnTo>
              </a:path>
            </a:pathLst>
          </a:custGeom>
          <a:ln w="15135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8795949" y="3801111"/>
            <a:ext cx="0" cy="90170"/>
          </a:xfrm>
          <a:custGeom>
            <a:avLst/>
            <a:gdLst/>
            <a:ahLst/>
            <a:cxnLst/>
            <a:rect l="l" t="t" r="r" b="b"/>
            <a:pathLst>
              <a:path w="0" h="90170">
                <a:moveTo>
                  <a:pt x="0" y="0"/>
                </a:moveTo>
                <a:lnTo>
                  <a:pt x="0" y="89988"/>
                </a:lnTo>
              </a:path>
            </a:pathLst>
          </a:custGeom>
          <a:ln w="12271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8796131" y="3805318"/>
            <a:ext cx="0" cy="83185"/>
          </a:xfrm>
          <a:custGeom>
            <a:avLst/>
            <a:gdLst/>
            <a:ahLst/>
            <a:cxnLst/>
            <a:rect l="l" t="t" r="r" b="b"/>
            <a:pathLst>
              <a:path w="0" h="83185">
                <a:moveTo>
                  <a:pt x="0" y="0"/>
                </a:moveTo>
                <a:lnTo>
                  <a:pt x="0" y="83023"/>
                </a:lnTo>
              </a:path>
            </a:pathLst>
          </a:custGeom>
          <a:ln w="6834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8793764" y="3801639"/>
            <a:ext cx="0" cy="84455"/>
          </a:xfrm>
          <a:custGeom>
            <a:avLst/>
            <a:gdLst/>
            <a:ahLst/>
            <a:cxnLst/>
            <a:rect l="l" t="t" r="r" b="b"/>
            <a:pathLst>
              <a:path w="0" h="84454">
                <a:moveTo>
                  <a:pt x="0" y="0"/>
                </a:moveTo>
                <a:lnTo>
                  <a:pt x="0" y="84333"/>
                </a:lnTo>
              </a:path>
            </a:pathLst>
          </a:custGeom>
          <a:ln w="7168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8791232" y="3800052"/>
            <a:ext cx="0" cy="83185"/>
          </a:xfrm>
          <a:custGeom>
            <a:avLst/>
            <a:gdLst/>
            <a:ahLst/>
            <a:cxnLst/>
            <a:rect l="l" t="t" r="r" b="b"/>
            <a:pathLst>
              <a:path w="0" h="83185">
                <a:moveTo>
                  <a:pt x="0" y="0"/>
                </a:moveTo>
                <a:lnTo>
                  <a:pt x="0" y="83074"/>
                </a:lnTo>
              </a:path>
            </a:pathLst>
          </a:custGeom>
          <a:ln w="7171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8788748" y="3804475"/>
            <a:ext cx="5080" cy="0"/>
          </a:xfrm>
          <a:custGeom>
            <a:avLst/>
            <a:gdLst/>
            <a:ahLst/>
            <a:cxnLst/>
            <a:rect l="l" t="t" r="r" b="b"/>
            <a:pathLst>
              <a:path w="5079" h="0">
                <a:moveTo>
                  <a:pt x="0" y="0"/>
                </a:moveTo>
                <a:lnTo>
                  <a:pt x="5003" y="0"/>
                </a:lnTo>
              </a:path>
            </a:pathLst>
          </a:custGeom>
          <a:ln w="9880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/>
          <p:nvPr/>
        </p:nvSpPr>
        <p:spPr>
          <a:xfrm>
            <a:off x="8788380" y="3803700"/>
            <a:ext cx="5080" cy="0"/>
          </a:xfrm>
          <a:custGeom>
            <a:avLst/>
            <a:gdLst/>
            <a:ahLst/>
            <a:cxnLst/>
            <a:rect l="l" t="t" r="r" b="b"/>
            <a:pathLst>
              <a:path w="5079" h="0">
                <a:moveTo>
                  <a:pt x="0" y="0"/>
                </a:moveTo>
                <a:lnTo>
                  <a:pt x="5003" y="0"/>
                </a:lnTo>
              </a:path>
            </a:pathLst>
          </a:custGeom>
          <a:ln w="9385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/>
          <p:nvPr/>
        </p:nvSpPr>
        <p:spPr>
          <a:xfrm>
            <a:off x="8788013" y="3802922"/>
            <a:ext cx="5080" cy="0"/>
          </a:xfrm>
          <a:custGeom>
            <a:avLst/>
            <a:gdLst/>
            <a:ahLst/>
            <a:cxnLst/>
            <a:rect l="l" t="t" r="r" b="b"/>
            <a:pathLst>
              <a:path w="5079" h="0">
                <a:moveTo>
                  <a:pt x="0" y="0"/>
                </a:moveTo>
                <a:lnTo>
                  <a:pt x="5003" y="0"/>
                </a:lnTo>
              </a:path>
            </a:pathLst>
          </a:custGeom>
          <a:ln w="8890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/>
          <p:nvPr/>
        </p:nvSpPr>
        <p:spPr>
          <a:xfrm>
            <a:off x="8787646" y="3802146"/>
            <a:ext cx="5080" cy="0"/>
          </a:xfrm>
          <a:custGeom>
            <a:avLst/>
            <a:gdLst/>
            <a:ahLst/>
            <a:cxnLst/>
            <a:rect l="l" t="t" r="r" b="b"/>
            <a:pathLst>
              <a:path w="5079" h="0">
                <a:moveTo>
                  <a:pt x="0" y="0"/>
                </a:moveTo>
                <a:lnTo>
                  <a:pt x="5003" y="0"/>
                </a:lnTo>
              </a:path>
            </a:pathLst>
          </a:custGeom>
          <a:ln w="8394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/>
          <p:nvPr/>
        </p:nvSpPr>
        <p:spPr>
          <a:xfrm>
            <a:off x="8788699" y="3850571"/>
            <a:ext cx="0" cy="26034"/>
          </a:xfrm>
          <a:custGeom>
            <a:avLst/>
            <a:gdLst/>
            <a:ahLst/>
            <a:cxnLst/>
            <a:rect l="l" t="t" r="r" b="b"/>
            <a:pathLst>
              <a:path w="0" h="26035">
                <a:moveTo>
                  <a:pt x="0" y="0"/>
                </a:moveTo>
                <a:lnTo>
                  <a:pt x="0" y="25692"/>
                </a:lnTo>
              </a:path>
            </a:pathLst>
          </a:custGeom>
          <a:ln w="7172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/>
          <p:nvPr/>
        </p:nvSpPr>
        <p:spPr>
          <a:xfrm>
            <a:off x="8787281" y="3801370"/>
            <a:ext cx="5080" cy="0"/>
          </a:xfrm>
          <a:custGeom>
            <a:avLst/>
            <a:gdLst/>
            <a:ahLst/>
            <a:cxnLst/>
            <a:rect l="l" t="t" r="r" b="b"/>
            <a:pathLst>
              <a:path w="5079" h="0">
                <a:moveTo>
                  <a:pt x="0" y="0"/>
                </a:moveTo>
                <a:lnTo>
                  <a:pt x="5003" y="0"/>
                </a:lnTo>
              </a:path>
            </a:pathLst>
          </a:custGeom>
          <a:ln w="7899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8" name="object 138"/>
          <p:cNvSpPr/>
          <p:nvPr/>
        </p:nvSpPr>
        <p:spPr>
          <a:xfrm>
            <a:off x="8786914" y="3800598"/>
            <a:ext cx="5080" cy="0"/>
          </a:xfrm>
          <a:custGeom>
            <a:avLst/>
            <a:gdLst/>
            <a:ahLst/>
            <a:cxnLst/>
            <a:rect l="l" t="t" r="r" b="b"/>
            <a:pathLst>
              <a:path w="5079" h="0">
                <a:moveTo>
                  <a:pt x="0" y="0"/>
                </a:moveTo>
                <a:lnTo>
                  <a:pt x="5003" y="0"/>
                </a:lnTo>
              </a:path>
            </a:pathLst>
          </a:custGeom>
          <a:ln w="7391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8786579" y="3799822"/>
            <a:ext cx="5080" cy="0"/>
          </a:xfrm>
          <a:custGeom>
            <a:avLst/>
            <a:gdLst/>
            <a:ahLst/>
            <a:cxnLst/>
            <a:rect l="l" t="t" r="r" b="b"/>
            <a:pathLst>
              <a:path w="5079" h="0">
                <a:moveTo>
                  <a:pt x="0" y="0"/>
                </a:moveTo>
                <a:lnTo>
                  <a:pt x="5003" y="0"/>
                </a:lnTo>
              </a:path>
            </a:pathLst>
          </a:custGeom>
          <a:ln w="689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0" name="object 140"/>
          <p:cNvSpPr/>
          <p:nvPr/>
        </p:nvSpPr>
        <p:spPr>
          <a:xfrm>
            <a:off x="8786214" y="3799046"/>
            <a:ext cx="5080" cy="0"/>
          </a:xfrm>
          <a:custGeom>
            <a:avLst/>
            <a:gdLst/>
            <a:ahLst/>
            <a:cxnLst/>
            <a:rect l="l" t="t" r="r" b="b"/>
            <a:pathLst>
              <a:path w="5079" h="0">
                <a:moveTo>
                  <a:pt x="0" y="0"/>
                </a:moveTo>
                <a:lnTo>
                  <a:pt x="5003" y="0"/>
                </a:lnTo>
              </a:path>
            </a:pathLst>
          </a:custGeom>
          <a:ln w="6400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1" name="object 141"/>
          <p:cNvSpPr/>
          <p:nvPr/>
        </p:nvSpPr>
        <p:spPr>
          <a:xfrm>
            <a:off x="8785847" y="3798270"/>
            <a:ext cx="5080" cy="0"/>
          </a:xfrm>
          <a:custGeom>
            <a:avLst/>
            <a:gdLst/>
            <a:ahLst/>
            <a:cxnLst/>
            <a:rect l="l" t="t" r="r" b="b"/>
            <a:pathLst>
              <a:path w="5079" h="0">
                <a:moveTo>
                  <a:pt x="0" y="0"/>
                </a:moveTo>
                <a:lnTo>
                  <a:pt x="5003" y="0"/>
                </a:lnTo>
              </a:path>
            </a:pathLst>
          </a:custGeom>
          <a:ln w="5905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2" name="object 142"/>
          <p:cNvSpPr/>
          <p:nvPr/>
        </p:nvSpPr>
        <p:spPr>
          <a:xfrm>
            <a:off x="8785481" y="3797498"/>
            <a:ext cx="5080" cy="0"/>
          </a:xfrm>
          <a:custGeom>
            <a:avLst/>
            <a:gdLst/>
            <a:ahLst/>
            <a:cxnLst/>
            <a:rect l="l" t="t" r="r" b="b"/>
            <a:pathLst>
              <a:path w="5079" h="0">
                <a:moveTo>
                  <a:pt x="0" y="0"/>
                </a:moveTo>
                <a:lnTo>
                  <a:pt x="5003" y="0"/>
                </a:lnTo>
              </a:path>
            </a:pathLst>
          </a:custGeom>
          <a:ln w="5397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3" name="object 143"/>
          <p:cNvSpPr/>
          <p:nvPr/>
        </p:nvSpPr>
        <p:spPr>
          <a:xfrm>
            <a:off x="8783313" y="3795405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803" y="0"/>
                </a:lnTo>
              </a:path>
            </a:pathLst>
          </a:custGeom>
          <a:ln w="7536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4" name="object 144"/>
          <p:cNvSpPr/>
          <p:nvPr/>
        </p:nvSpPr>
        <p:spPr>
          <a:xfrm>
            <a:off x="8784747" y="3865688"/>
            <a:ext cx="5080" cy="0"/>
          </a:xfrm>
          <a:custGeom>
            <a:avLst/>
            <a:gdLst/>
            <a:ahLst/>
            <a:cxnLst/>
            <a:rect l="l" t="t" r="r" b="b"/>
            <a:pathLst>
              <a:path w="5079" h="0">
                <a:moveTo>
                  <a:pt x="0" y="0"/>
                </a:moveTo>
                <a:lnTo>
                  <a:pt x="5003" y="0"/>
                </a:lnTo>
              </a:path>
            </a:pathLst>
          </a:custGeom>
          <a:ln w="7429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5" name="object 145"/>
          <p:cNvSpPr/>
          <p:nvPr/>
        </p:nvSpPr>
        <p:spPr>
          <a:xfrm>
            <a:off x="8784046" y="3866017"/>
            <a:ext cx="5715" cy="0"/>
          </a:xfrm>
          <a:custGeom>
            <a:avLst/>
            <a:gdLst/>
            <a:ahLst/>
            <a:cxnLst/>
            <a:rect l="l" t="t" r="r" b="b"/>
            <a:pathLst>
              <a:path w="5715" h="0">
                <a:moveTo>
                  <a:pt x="0" y="0"/>
                </a:moveTo>
                <a:lnTo>
                  <a:pt x="5339" y="0"/>
                </a:lnTo>
              </a:path>
            </a:pathLst>
          </a:custGeom>
          <a:ln w="481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6" name="object 146"/>
          <p:cNvSpPr/>
          <p:nvPr/>
        </p:nvSpPr>
        <p:spPr>
          <a:xfrm>
            <a:off x="8875211" y="4039452"/>
            <a:ext cx="43180" cy="73025"/>
          </a:xfrm>
          <a:custGeom>
            <a:avLst/>
            <a:gdLst/>
            <a:ahLst/>
            <a:cxnLst/>
            <a:rect l="l" t="t" r="r" b="b"/>
            <a:pathLst>
              <a:path w="43179" h="73025">
                <a:moveTo>
                  <a:pt x="28232" y="0"/>
                </a:moveTo>
                <a:lnTo>
                  <a:pt x="14909" y="0"/>
                </a:lnTo>
                <a:lnTo>
                  <a:pt x="4140" y="7823"/>
                </a:lnTo>
                <a:lnTo>
                  <a:pt x="0" y="20497"/>
                </a:lnTo>
                <a:lnTo>
                  <a:pt x="0" y="73025"/>
                </a:lnTo>
                <a:lnTo>
                  <a:pt x="43103" y="73025"/>
                </a:lnTo>
                <a:lnTo>
                  <a:pt x="43103" y="20497"/>
                </a:lnTo>
                <a:lnTo>
                  <a:pt x="39001" y="7823"/>
                </a:lnTo>
                <a:lnTo>
                  <a:pt x="28232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7" name="object 147"/>
          <p:cNvSpPr/>
          <p:nvPr/>
        </p:nvSpPr>
        <p:spPr>
          <a:xfrm>
            <a:off x="8875211" y="4112477"/>
            <a:ext cx="66040" cy="0"/>
          </a:xfrm>
          <a:custGeom>
            <a:avLst/>
            <a:gdLst/>
            <a:ahLst/>
            <a:cxnLst/>
            <a:rect l="l" t="t" r="r" b="b"/>
            <a:pathLst>
              <a:path w="66040" h="0">
                <a:moveTo>
                  <a:pt x="0" y="0"/>
                </a:moveTo>
                <a:lnTo>
                  <a:pt x="65938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" name="object 148"/>
          <p:cNvSpPr/>
          <p:nvPr/>
        </p:nvSpPr>
        <p:spPr>
          <a:xfrm>
            <a:off x="8875215" y="4059949"/>
            <a:ext cx="0" cy="52705"/>
          </a:xfrm>
          <a:custGeom>
            <a:avLst/>
            <a:gdLst/>
            <a:ahLst/>
            <a:cxnLst/>
            <a:rect l="l" t="t" r="r" b="b"/>
            <a:pathLst>
              <a:path w="0" h="52704">
                <a:moveTo>
                  <a:pt x="0" y="52527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9" name="object 149"/>
          <p:cNvSpPr/>
          <p:nvPr/>
        </p:nvSpPr>
        <p:spPr>
          <a:xfrm>
            <a:off x="8875215" y="4047276"/>
            <a:ext cx="4445" cy="12700"/>
          </a:xfrm>
          <a:custGeom>
            <a:avLst/>
            <a:gdLst/>
            <a:ahLst/>
            <a:cxnLst/>
            <a:rect l="l" t="t" r="r" b="b"/>
            <a:pathLst>
              <a:path w="4445" h="12700">
                <a:moveTo>
                  <a:pt x="0" y="12674"/>
                </a:moveTo>
                <a:lnTo>
                  <a:pt x="4127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0" name="object 150"/>
          <p:cNvSpPr/>
          <p:nvPr/>
        </p:nvSpPr>
        <p:spPr>
          <a:xfrm>
            <a:off x="8879349" y="4039444"/>
            <a:ext cx="10795" cy="8255"/>
          </a:xfrm>
          <a:custGeom>
            <a:avLst/>
            <a:gdLst/>
            <a:ahLst/>
            <a:cxnLst/>
            <a:rect l="l" t="t" r="r" b="b"/>
            <a:pathLst>
              <a:path w="10795" h="8254">
                <a:moveTo>
                  <a:pt x="0" y="7835"/>
                </a:moveTo>
                <a:lnTo>
                  <a:pt x="10769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1" name="object 151"/>
          <p:cNvSpPr/>
          <p:nvPr/>
        </p:nvSpPr>
        <p:spPr>
          <a:xfrm>
            <a:off x="8890117" y="4039450"/>
            <a:ext cx="13335" cy="0"/>
          </a:xfrm>
          <a:custGeom>
            <a:avLst/>
            <a:gdLst/>
            <a:ahLst/>
            <a:cxnLst/>
            <a:rect l="l" t="t" r="r" b="b"/>
            <a:pathLst>
              <a:path w="13334" h="0">
                <a:moveTo>
                  <a:pt x="0" y="0"/>
                </a:moveTo>
                <a:lnTo>
                  <a:pt x="13335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2" name="object 152"/>
          <p:cNvSpPr/>
          <p:nvPr/>
        </p:nvSpPr>
        <p:spPr>
          <a:xfrm>
            <a:off x="8903449" y="4039450"/>
            <a:ext cx="10795" cy="8255"/>
          </a:xfrm>
          <a:custGeom>
            <a:avLst/>
            <a:gdLst/>
            <a:ahLst/>
            <a:cxnLst/>
            <a:rect l="l" t="t" r="r" b="b"/>
            <a:pathLst>
              <a:path w="10795" h="8254">
                <a:moveTo>
                  <a:pt x="0" y="0"/>
                </a:moveTo>
                <a:lnTo>
                  <a:pt x="10769" y="7835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3" name="object 153"/>
          <p:cNvSpPr/>
          <p:nvPr/>
        </p:nvSpPr>
        <p:spPr>
          <a:xfrm>
            <a:off x="8914214" y="4047280"/>
            <a:ext cx="4445" cy="12700"/>
          </a:xfrm>
          <a:custGeom>
            <a:avLst/>
            <a:gdLst/>
            <a:ahLst/>
            <a:cxnLst/>
            <a:rect l="l" t="t" r="r" b="b"/>
            <a:pathLst>
              <a:path w="4445" h="12700">
                <a:moveTo>
                  <a:pt x="0" y="0"/>
                </a:moveTo>
                <a:lnTo>
                  <a:pt x="4102" y="12674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4" name="object 154"/>
          <p:cNvSpPr/>
          <p:nvPr/>
        </p:nvSpPr>
        <p:spPr>
          <a:xfrm>
            <a:off x="8918316" y="4059951"/>
            <a:ext cx="0" cy="52705"/>
          </a:xfrm>
          <a:custGeom>
            <a:avLst/>
            <a:gdLst/>
            <a:ahLst/>
            <a:cxnLst/>
            <a:rect l="l" t="t" r="r" b="b"/>
            <a:pathLst>
              <a:path w="0" h="52704">
                <a:moveTo>
                  <a:pt x="0" y="0"/>
                </a:moveTo>
                <a:lnTo>
                  <a:pt x="0" y="52527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5" name="object 155"/>
          <p:cNvSpPr/>
          <p:nvPr/>
        </p:nvSpPr>
        <p:spPr>
          <a:xfrm>
            <a:off x="8684748" y="4446934"/>
            <a:ext cx="68580" cy="24130"/>
          </a:xfrm>
          <a:custGeom>
            <a:avLst/>
            <a:gdLst/>
            <a:ahLst/>
            <a:cxnLst/>
            <a:rect l="l" t="t" r="r" b="b"/>
            <a:pathLst>
              <a:path w="68579" h="24129">
                <a:moveTo>
                  <a:pt x="0" y="23520"/>
                </a:moveTo>
                <a:lnTo>
                  <a:pt x="68529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6" name="object 156"/>
          <p:cNvSpPr/>
          <p:nvPr/>
        </p:nvSpPr>
        <p:spPr>
          <a:xfrm>
            <a:off x="8739147" y="4405807"/>
            <a:ext cx="14604" cy="41275"/>
          </a:xfrm>
          <a:custGeom>
            <a:avLst/>
            <a:gdLst/>
            <a:ahLst/>
            <a:cxnLst/>
            <a:rect l="l" t="t" r="r" b="b"/>
            <a:pathLst>
              <a:path w="14604" h="41275">
                <a:moveTo>
                  <a:pt x="14135" y="41122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7" name="object 157"/>
          <p:cNvSpPr/>
          <p:nvPr/>
        </p:nvSpPr>
        <p:spPr>
          <a:xfrm>
            <a:off x="8670618" y="4405814"/>
            <a:ext cx="68580" cy="24130"/>
          </a:xfrm>
          <a:custGeom>
            <a:avLst/>
            <a:gdLst/>
            <a:ahLst/>
            <a:cxnLst/>
            <a:rect l="l" t="t" r="r" b="b"/>
            <a:pathLst>
              <a:path w="68579" h="24129">
                <a:moveTo>
                  <a:pt x="68529" y="0"/>
                </a:moveTo>
                <a:lnTo>
                  <a:pt x="0" y="2352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8" name="object 158"/>
          <p:cNvSpPr/>
          <p:nvPr/>
        </p:nvSpPr>
        <p:spPr>
          <a:xfrm>
            <a:off x="8670614" y="4429338"/>
            <a:ext cx="14604" cy="41275"/>
          </a:xfrm>
          <a:custGeom>
            <a:avLst/>
            <a:gdLst/>
            <a:ahLst/>
            <a:cxnLst/>
            <a:rect l="l" t="t" r="r" b="b"/>
            <a:pathLst>
              <a:path w="14604" h="41275">
                <a:moveTo>
                  <a:pt x="0" y="0"/>
                </a:moveTo>
                <a:lnTo>
                  <a:pt x="14135" y="41109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9" name="object 159"/>
          <p:cNvSpPr/>
          <p:nvPr/>
        </p:nvSpPr>
        <p:spPr>
          <a:xfrm>
            <a:off x="8726917" y="443008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4330" y="2171"/>
                </a:moveTo>
                <a:lnTo>
                  <a:pt x="4330" y="977"/>
                </a:lnTo>
                <a:lnTo>
                  <a:pt x="3365" y="0"/>
                </a:lnTo>
                <a:lnTo>
                  <a:pt x="2159" y="0"/>
                </a:lnTo>
                <a:lnTo>
                  <a:pt x="965" y="0"/>
                </a:lnTo>
                <a:lnTo>
                  <a:pt x="0" y="977"/>
                </a:lnTo>
                <a:lnTo>
                  <a:pt x="0" y="2171"/>
                </a:lnTo>
                <a:lnTo>
                  <a:pt x="0" y="3365"/>
                </a:lnTo>
                <a:lnTo>
                  <a:pt x="965" y="4343"/>
                </a:lnTo>
                <a:lnTo>
                  <a:pt x="2159" y="4343"/>
                </a:lnTo>
                <a:lnTo>
                  <a:pt x="3365" y="4343"/>
                </a:lnTo>
                <a:lnTo>
                  <a:pt x="4330" y="3365"/>
                </a:lnTo>
                <a:lnTo>
                  <a:pt x="4330" y="2171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0" name="object 160"/>
          <p:cNvSpPr/>
          <p:nvPr/>
        </p:nvSpPr>
        <p:spPr>
          <a:xfrm>
            <a:off x="8692652" y="444184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4330" y="2171"/>
                </a:moveTo>
                <a:lnTo>
                  <a:pt x="4330" y="965"/>
                </a:lnTo>
                <a:lnTo>
                  <a:pt x="3365" y="0"/>
                </a:lnTo>
                <a:lnTo>
                  <a:pt x="2159" y="0"/>
                </a:lnTo>
                <a:lnTo>
                  <a:pt x="965" y="0"/>
                </a:lnTo>
                <a:lnTo>
                  <a:pt x="0" y="965"/>
                </a:lnTo>
                <a:lnTo>
                  <a:pt x="0" y="2171"/>
                </a:lnTo>
                <a:lnTo>
                  <a:pt x="0" y="3365"/>
                </a:lnTo>
                <a:lnTo>
                  <a:pt x="965" y="4343"/>
                </a:lnTo>
                <a:lnTo>
                  <a:pt x="2159" y="4343"/>
                </a:lnTo>
                <a:lnTo>
                  <a:pt x="3365" y="4343"/>
                </a:lnTo>
                <a:lnTo>
                  <a:pt x="4330" y="3365"/>
                </a:lnTo>
                <a:lnTo>
                  <a:pt x="4330" y="2171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1" name="object 161"/>
          <p:cNvSpPr/>
          <p:nvPr/>
        </p:nvSpPr>
        <p:spPr>
          <a:xfrm>
            <a:off x="8709785" y="443596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4330" y="2171"/>
                </a:moveTo>
                <a:lnTo>
                  <a:pt x="4330" y="977"/>
                </a:lnTo>
                <a:lnTo>
                  <a:pt x="3365" y="0"/>
                </a:lnTo>
                <a:lnTo>
                  <a:pt x="2159" y="0"/>
                </a:lnTo>
                <a:lnTo>
                  <a:pt x="965" y="0"/>
                </a:lnTo>
                <a:lnTo>
                  <a:pt x="0" y="977"/>
                </a:lnTo>
                <a:lnTo>
                  <a:pt x="0" y="2171"/>
                </a:lnTo>
                <a:lnTo>
                  <a:pt x="0" y="3365"/>
                </a:lnTo>
                <a:lnTo>
                  <a:pt x="965" y="4343"/>
                </a:lnTo>
                <a:lnTo>
                  <a:pt x="2159" y="4343"/>
                </a:lnTo>
                <a:lnTo>
                  <a:pt x="3365" y="4343"/>
                </a:lnTo>
                <a:lnTo>
                  <a:pt x="4330" y="3365"/>
                </a:lnTo>
                <a:lnTo>
                  <a:pt x="4330" y="2171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2" name="object 162"/>
          <p:cNvSpPr/>
          <p:nvPr/>
        </p:nvSpPr>
        <p:spPr>
          <a:xfrm>
            <a:off x="8959682" y="305437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3" name="object 163"/>
          <p:cNvSpPr/>
          <p:nvPr/>
        </p:nvSpPr>
        <p:spPr>
          <a:xfrm>
            <a:off x="9002482" y="315404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4" name="object 164"/>
          <p:cNvSpPr/>
          <p:nvPr/>
        </p:nvSpPr>
        <p:spPr>
          <a:xfrm>
            <a:off x="9065016" y="324262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5" name="object 165"/>
          <p:cNvSpPr/>
          <p:nvPr/>
        </p:nvSpPr>
        <p:spPr>
          <a:xfrm>
            <a:off x="9139683" y="332135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6" name="object 166"/>
          <p:cNvSpPr/>
          <p:nvPr/>
        </p:nvSpPr>
        <p:spPr>
          <a:xfrm>
            <a:off x="9241882" y="330792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7" name="object 167"/>
          <p:cNvSpPr/>
          <p:nvPr/>
        </p:nvSpPr>
        <p:spPr>
          <a:xfrm>
            <a:off x="9340850" y="326300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8" name="object 168"/>
          <p:cNvSpPr/>
          <p:nvPr/>
        </p:nvSpPr>
        <p:spPr>
          <a:xfrm>
            <a:off x="9439617" y="321770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9" name="object 169"/>
          <p:cNvSpPr/>
          <p:nvPr/>
        </p:nvSpPr>
        <p:spPr>
          <a:xfrm>
            <a:off x="9537550" y="317055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0" name="object 170"/>
          <p:cNvSpPr/>
          <p:nvPr/>
        </p:nvSpPr>
        <p:spPr>
          <a:xfrm>
            <a:off x="9635450" y="312334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1" name="object 171"/>
          <p:cNvSpPr/>
          <p:nvPr/>
        </p:nvSpPr>
        <p:spPr>
          <a:xfrm>
            <a:off x="9732150" y="307376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2" name="object 172"/>
          <p:cNvSpPr/>
          <p:nvPr/>
        </p:nvSpPr>
        <p:spPr>
          <a:xfrm>
            <a:off x="9828849" y="302417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3" name="object 173"/>
          <p:cNvSpPr/>
          <p:nvPr/>
        </p:nvSpPr>
        <p:spPr>
          <a:xfrm>
            <a:off x="9921317" y="296856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4" name="object 174"/>
          <p:cNvSpPr/>
          <p:nvPr/>
        </p:nvSpPr>
        <p:spPr>
          <a:xfrm>
            <a:off x="9928451" y="286309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5" name="object 175"/>
          <p:cNvSpPr/>
          <p:nvPr/>
        </p:nvSpPr>
        <p:spPr>
          <a:xfrm>
            <a:off x="9904951" y="275721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6" name="object 176"/>
          <p:cNvSpPr/>
          <p:nvPr/>
        </p:nvSpPr>
        <p:spPr>
          <a:xfrm>
            <a:off x="8921821" y="3070099"/>
            <a:ext cx="123825" cy="331470"/>
          </a:xfrm>
          <a:custGeom>
            <a:avLst/>
            <a:gdLst/>
            <a:ahLst/>
            <a:cxnLst/>
            <a:rect l="l" t="t" r="r" b="b"/>
            <a:pathLst>
              <a:path w="123825" h="331470">
                <a:moveTo>
                  <a:pt x="123761" y="330936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7" name="object 177"/>
          <p:cNvSpPr/>
          <p:nvPr/>
        </p:nvSpPr>
        <p:spPr>
          <a:xfrm>
            <a:off x="8548082" y="4555096"/>
            <a:ext cx="172720" cy="236220"/>
          </a:xfrm>
          <a:custGeom>
            <a:avLst/>
            <a:gdLst/>
            <a:ahLst/>
            <a:cxnLst/>
            <a:rect l="l" t="t" r="r" b="b"/>
            <a:pathLst>
              <a:path w="172720" h="236220">
                <a:moveTo>
                  <a:pt x="0" y="235712"/>
                </a:moveTo>
                <a:lnTo>
                  <a:pt x="172669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8" name="object 178"/>
          <p:cNvSpPr/>
          <p:nvPr/>
        </p:nvSpPr>
        <p:spPr>
          <a:xfrm>
            <a:off x="8719022" y="4458698"/>
            <a:ext cx="1905" cy="96520"/>
          </a:xfrm>
          <a:custGeom>
            <a:avLst/>
            <a:gdLst/>
            <a:ahLst/>
            <a:cxnLst/>
            <a:rect l="l" t="t" r="r" b="b"/>
            <a:pathLst>
              <a:path w="1904" h="96520">
                <a:moveTo>
                  <a:pt x="1727" y="96393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9" name="object 179"/>
          <p:cNvSpPr/>
          <p:nvPr/>
        </p:nvSpPr>
        <p:spPr>
          <a:xfrm>
            <a:off x="8715311" y="454965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10871" y="5435"/>
                </a:moveTo>
                <a:lnTo>
                  <a:pt x="10871" y="2438"/>
                </a:lnTo>
                <a:lnTo>
                  <a:pt x="8432" y="0"/>
                </a:lnTo>
                <a:lnTo>
                  <a:pt x="5435" y="0"/>
                </a:lnTo>
                <a:lnTo>
                  <a:pt x="2438" y="0"/>
                </a:lnTo>
                <a:lnTo>
                  <a:pt x="0" y="2438"/>
                </a:lnTo>
                <a:lnTo>
                  <a:pt x="0" y="5435"/>
                </a:lnTo>
                <a:lnTo>
                  <a:pt x="0" y="8445"/>
                </a:lnTo>
                <a:lnTo>
                  <a:pt x="2438" y="10871"/>
                </a:lnTo>
                <a:lnTo>
                  <a:pt x="5435" y="10871"/>
                </a:lnTo>
                <a:lnTo>
                  <a:pt x="8432" y="10871"/>
                </a:lnTo>
                <a:lnTo>
                  <a:pt x="10871" y="8445"/>
                </a:lnTo>
                <a:lnTo>
                  <a:pt x="10871" y="5435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0" name="object 180"/>
          <p:cNvSpPr/>
          <p:nvPr/>
        </p:nvSpPr>
        <p:spPr>
          <a:xfrm>
            <a:off x="8462978" y="407588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10871" y="5435"/>
                </a:moveTo>
                <a:lnTo>
                  <a:pt x="10871" y="2438"/>
                </a:lnTo>
                <a:lnTo>
                  <a:pt x="8432" y="0"/>
                </a:lnTo>
                <a:lnTo>
                  <a:pt x="5435" y="0"/>
                </a:lnTo>
                <a:lnTo>
                  <a:pt x="2438" y="0"/>
                </a:lnTo>
                <a:lnTo>
                  <a:pt x="0" y="2438"/>
                </a:lnTo>
                <a:lnTo>
                  <a:pt x="0" y="5435"/>
                </a:lnTo>
                <a:lnTo>
                  <a:pt x="0" y="8432"/>
                </a:lnTo>
                <a:lnTo>
                  <a:pt x="2438" y="10871"/>
                </a:lnTo>
                <a:lnTo>
                  <a:pt x="5435" y="10871"/>
                </a:lnTo>
                <a:lnTo>
                  <a:pt x="8432" y="10871"/>
                </a:lnTo>
                <a:lnTo>
                  <a:pt x="10871" y="8432"/>
                </a:lnTo>
                <a:lnTo>
                  <a:pt x="10871" y="5435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1" name="object 181"/>
          <p:cNvSpPr/>
          <p:nvPr/>
        </p:nvSpPr>
        <p:spPr>
          <a:xfrm>
            <a:off x="8575712" y="4392579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10871" y="5435"/>
                </a:moveTo>
                <a:lnTo>
                  <a:pt x="10871" y="2438"/>
                </a:lnTo>
                <a:lnTo>
                  <a:pt x="8432" y="0"/>
                </a:lnTo>
                <a:lnTo>
                  <a:pt x="5435" y="0"/>
                </a:lnTo>
                <a:lnTo>
                  <a:pt x="2438" y="0"/>
                </a:lnTo>
                <a:lnTo>
                  <a:pt x="0" y="2438"/>
                </a:lnTo>
                <a:lnTo>
                  <a:pt x="0" y="5435"/>
                </a:lnTo>
                <a:lnTo>
                  <a:pt x="0" y="8432"/>
                </a:lnTo>
                <a:lnTo>
                  <a:pt x="2438" y="10871"/>
                </a:lnTo>
                <a:lnTo>
                  <a:pt x="5435" y="10871"/>
                </a:lnTo>
                <a:lnTo>
                  <a:pt x="8432" y="10871"/>
                </a:lnTo>
                <a:lnTo>
                  <a:pt x="10871" y="8432"/>
                </a:lnTo>
                <a:lnTo>
                  <a:pt x="10871" y="5435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2" name="object 182"/>
          <p:cNvSpPr/>
          <p:nvPr/>
        </p:nvSpPr>
        <p:spPr>
          <a:xfrm>
            <a:off x="8581143" y="436765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10871" y="5435"/>
                </a:moveTo>
                <a:lnTo>
                  <a:pt x="10871" y="2438"/>
                </a:lnTo>
                <a:lnTo>
                  <a:pt x="8432" y="0"/>
                </a:lnTo>
                <a:lnTo>
                  <a:pt x="5435" y="0"/>
                </a:lnTo>
                <a:lnTo>
                  <a:pt x="2438" y="0"/>
                </a:lnTo>
                <a:lnTo>
                  <a:pt x="0" y="2438"/>
                </a:lnTo>
                <a:lnTo>
                  <a:pt x="0" y="5435"/>
                </a:lnTo>
                <a:lnTo>
                  <a:pt x="0" y="8432"/>
                </a:lnTo>
                <a:lnTo>
                  <a:pt x="2438" y="10871"/>
                </a:lnTo>
                <a:lnTo>
                  <a:pt x="5435" y="10871"/>
                </a:lnTo>
                <a:lnTo>
                  <a:pt x="8432" y="10871"/>
                </a:lnTo>
                <a:lnTo>
                  <a:pt x="10871" y="8432"/>
                </a:lnTo>
                <a:lnTo>
                  <a:pt x="10871" y="5435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3" name="object 183"/>
          <p:cNvSpPr/>
          <p:nvPr/>
        </p:nvSpPr>
        <p:spPr>
          <a:xfrm>
            <a:off x="9339278" y="412327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10871" y="5435"/>
                </a:moveTo>
                <a:lnTo>
                  <a:pt x="10871" y="2438"/>
                </a:lnTo>
                <a:lnTo>
                  <a:pt x="8432" y="0"/>
                </a:lnTo>
                <a:lnTo>
                  <a:pt x="5435" y="0"/>
                </a:lnTo>
                <a:lnTo>
                  <a:pt x="2438" y="0"/>
                </a:lnTo>
                <a:lnTo>
                  <a:pt x="0" y="2438"/>
                </a:lnTo>
                <a:lnTo>
                  <a:pt x="0" y="5435"/>
                </a:lnTo>
                <a:lnTo>
                  <a:pt x="0" y="8445"/>
                </a:lnTo>
                <a:lnTo>
                  <a:pt x="2438" y="10871"/>
                </a:lnTo>
                <a:lnTo>
                  <a:pt x="5435" y="10871"/>
                </a:lnTo>
                <a:lnTo>
                  <a:pt x="8432" y="10871"/>
                </a:lnTo>
                <a:lnTo>
                  <a:pt x="10871" y="8445"/>
                </a:lnTo>
                <a:lnTo>
                  <a:pt x="10871" y="5435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4" name="object 184"/>
          <p:cNvSpPr/>
          <p:nvPr/>
        </p:nvSpPr>
        <p:spPr>
          <a:xfrm>
            <a:off x="9217711" y="380643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10871" y="5435"/>
                </a:moveTo>
                <a:lnTo>
                  <a:pt x="10871" y="2438"/>
                </a:lnTo>
                <a:lnTo>
                  <a:pt x="8432" y="0"/>
                </a:lnTo>
                <a:lnTo>
                  <a:pt x="5435" y="0"/>
                </a:lnTo>
                <a:lnTo>
                  <a:pt x="2438" y="0"/>
                </a:lnTo>
                <a:lnTo>
                  <a:pt x="0" y="2438"/>
                </a:lnTo>
                <a:lnTo>
                  <a:pt x="0" y="5435"/>
                </a:lnTo>
                <a:lnTo>
                  <a:pt x="0" y="8432"/>
                </a:lnTo>
                <a:lnTo>
                  <a:pt x="2438" y="10871"/>
                </a:lnTo>
                <a:lnTo>
                  <a:pt x="5435" y="10871"/>
                </a:lnTo>
                <a:lnTo>
                  <a:pt x="8432" y="10871"/>
                </a:lnTo>
                <a:lnTo>
                  <a:pt x="10871" y="8432"/>
                </a:lnTo>
                <a:lnTo>
                  <a:pt x="10871" y="5435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5" name="object 185"/>
          <p:cNvSpPr/>
          <p:nvPr/>
        </p:nvSpPr>
        <p:spPr>
          <a:xfrm>
            <a:off x="8819278" y="406262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10871" y="5435"/>
                </a:moveTo>
                <a:lnTo>
                  <a:pt x="10871" y="2438"/>
                </a:lnTo>
                <a:lnTo>
                  <a:pt x="8432" y="0"/>
                </a:lnTo>
                <a:lnTo>
                  <a:pt x="5435" y="0"/>
                </a:lnTo>
                <a:lnTo>
                  <a:pt x="2438" y="0"/>
                </a:lnTo>
                <a:lnTo>
                  <a:pt x="0" y="2438"/>
                </a:lnTo>
                <a:lnTo>
                  <a:pt x="0" y="5435"/>
                </a:lnTo>
                <a:lnTo>
                  <a:pt x="0" y="8432"/>
                </a:lnTo>
                <a:lnTo>
                  <a:pt x="2438" y="10871"/>
                </a:lnTo>
                <a:lnTo>
                  <a:pt x="5435" y="10871"/>
                </a:lnTo>
                <a:lnTo>
                  <a:pt x="8432" y="10871"/>
                </a:lnTo>
                <a:lnTo>
                  <a:pt x="10871" y="8432"/>
                </a:lnTo>
                <a:lnTo>
                  <a:pt x="10871" y="5435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6" name="object 186"/>
          <p:cNvSpPr/>
          <p:nvPr/>
        </p:nvSpPr>
        <p:spPr>
          <a:xfrm>
            <a:off x="8852477" y="383657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10871" y="5435"/>
                </a:moveTo>
                <a:lnTo>
                  <a:pt x="10871" y="2425"/>
                </a:lnTo>
                <a:lnTo>
                  <a:pt x="8432" y="0"/>
                </a:lnTo>
                <a:lnTo>
                  <a:pt x="5435" y="0"/>
                </a:lnTo>
                <a:lnTo>
                  <a:pt x="2438" y="0"/>
                </a:lnTo>
                <a:lnTo>
                  <a:pt x="0" y="2425"/>
                </a:lnTo>
                <a:lnTo>
                  <a:pt x="0" y="5435"/>
                </a:lnTo>
                <a:lnTo>
                  <a:pt x="0" y="8432"/>
                </a:lnTo>
                <a:lnTo>
                  <a:pt x="2438" y="10871"/>
                </a:lnTo>
                <a:lnTo>
                  <a:pt x="5435" y="10871"/>
                </a:lnTo>
                <a:lnTo>
                  <a:pt x="8432" y="10871"/>
                </a:lnTo>
                <a:lnTo>
                  <a:pt x="10871" y="8432"/>
                </a:lnTo>
                <a:lnTo>
                  <a:pt x="10871" y="5435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7" name="object 187"/>
          <p:cNvSpPr/>
          <p:nvPr/>
        </p:nvSpPr>
        <p:spPr>
          <a:xfrm>
            <a:off x="9058244" y="339671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10871" y="5435"/>
                </a:moveTo>
                <a:lnTo>
                  <a:pt x="10871" y="2438"/>
                </a:lnTo>
                <a:lnTo>
                  <a:pt x="8432" y="0"/>
                </a:lnTo>
                <a:lnTo>
                  <a:pt x="5435" y="0"/>
                </a:lnTo>
                <a:lnTo>
                  <a:pt x="2438" y="0"/>
                </a:lnTo>
                <a:lnTo>
                  <a:pt x="0" y="2438"/>
                </a:lnTo>
                <a:lnTo>
                  <a:pt x="0" y="5435"/>
                </a:lnTo>
                <a:lnTo>
                  <a:pt x="0" y="8432"/>
                </a:lnTo>
                <a:lnTo>
                  <a:pt x="2438" y="10871"/>
                </a:lnTo>
                <a:lnTo>
                  <a:pt x="5435" y="10871"/>
                </a:lnTo>
                <a:lnTo>
                  <a:pt x="8432" y="10871"/>
                </a:lnTo>
                <a:lnTo>
                  <a:pt x="10871" y="8432"/>
                </a:lnTo>
                <a:lnTo>
                  <a:pt x="10871" y="5435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8" name="object 188"/>
          <p:cNvSpPr/>
          <p:nvPr/>
        </p:nvSpPr>
        <p:spPr>
          <a:xfrm>
            <a:off x="8325743" y="365167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10871" y="5435"/>
                </a:moveTo>
                <a:lnTo>
                  <a:pt x="10871" y="2425"/>
                </a:lnTo>
                <a:lnTo>
                  <a:pt x="8432" y="0"/>
                </a:lnTo>
                <a:lnTo>
                  <a:pt x="5435" y="0"/>
                </a:lnTo>
                <a:lnTo>
                  <a:pt x="2438" y="0"/>
                </a:lnTo>
                <a:lnTo>
                  <a:pt x="0" y="2425"/>
                </a:lnTo>
                <a:lnTo>
                  <a:pt x="0" y="5435"/>
                </a:lnTo>
                <a:lnTo>
                  <a:pt x="0" y="8432"/>
                </a:lnTo>
                <a:lnTo>
                  <a:pt x="2438" y="10871"/>
                </a:lnTo>
                <a:lnTo>
                  <a:pt x="5435" y="10871"/>
                </a:lnTo>
                <a:lnTo>
                  <a:pt x="8432" y="10871"/>
                </a:lnTo>
                <a:lnTo>
                  <a:pt x="10871" y="8432"/>
                </a:lnTo>
                <a:lnTo>
                  <a:pt x="10871" y="5435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9" name="object 189"/>
          <p:cNvSpPr/>
          <p:nvPr/>
        </p:nvSpPr>
        <p:spPr>
          <a:xfrm>
            <a:off x="10027588" y="4244206"/>
            <a:ext cx="1014094" cy="897890"/>
          </a:xfrm>
          <a:custGeom>
            <a:avLst/>
            <a:gdLst/>
            <a:ahLst/>
            <a:cxnLst/>
            <a:rect l="l" t="t" r="r" b="b"/>
            <a:pathLst>
              <a:path w="1014095" h="897889">
                <a:moveTo>
                  <a:pt x="284226" y="193357"/>
                </a:moveTo>
                <a:lnTo>
                  <a:pt x="0" y="351701"/>
                </a:lnTo>
                <a:lnTo>
                  <a:pt x="628929" y="897369"/>
                </a:lnTo>
                <a:lnTo>
                  <a:pt x="986350" y="365734"/>
                </a:lnTo>
                <a:lnTo>
                  <a:pt x="482930" y="365734"/>
                </a:lnTo>
                <a:lnTo>
                  <a:pt x="284226" y="193357"/>
                </a:lnTo>
                <a:close/>
              </a:path>
              <a:path w="1014095" h="897889">
                <a:moveTo>
                  <a:pt x="843165" y="0"/>
                </a:moveTo>
                <a:lnTo>
                  <a:pt x="679996" y="72948"/>
                </a:lnTo>
                <a:lnTo>
                  <a:pt x="482930" y="365734"/>
                </a:lnTo>
                <a:lnTo>
                  <a:pt x="986350" y="365734"/>
                </a:lnTo>
                <a:lnTo>
                  <a:pt x="1014031" y="324561"/>
                </a:lnTo>
                <a:lnTo>
                  <a:pt x="843165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0" name="object 190"/>
          <p:cNvSpPr/>
          <p:nvPr/>
        </p:nvSpPr>
        <p:spPr>
          <a:xfrm>
            <a:off x="8903549" y="7193949"/>
            <a:ext cx="1210945" cy="1544955"/>
          </a:xfrm>
          <a:custGeom>
            <a:avLst/>
            <a:gdLst/>
            <a:ahLst/>
            <a:cxnLst/>
            <a:rect l="l" t="t" r="r" b="b"/>
            <a:pathLst>
              <a:path w="1210945" h="1544954">
                <a:moveTo>
                  <a:pt x="1122744" y="952500"/>
                </a:moveTo>
                <a:lnTo>
                  <a:pt x="582371" y="952500"/>
                </a:lnTo>
                <a:lnTo>
                  <a:pt x="605828" y="954963"/>
                </a:lnTo>
                <a:lnTo>
                  <a:pt x="626999" y="965428"/>
                </a:lnTo>
                <a:lnTo>
                  <a:pt x="643204" y="982599"/>
                </a:lnTo>
                <a:lnTo>
                  <a:pt x="652399" y="1004328"/>
                </a:lnTo>
                <a:lnTo>
                  <a:pt x="653465" y="1027899"/>
                </a:lnTo>
                <a:lnTo>
                  <a:pt x="596696" y="1462633"/>
                </a:lnTo>
                <a:lnTo>
                  <a:pt x="761606" y="1544662"/>
                </a:lnTo>
                <a:lnTo>
                  <a:pt x="868603" y="1025169"/>
                </a:lnTo>
                <a:lnTo>
                  <a:pt x="900899" y="989863"/>
                </a:lnTo>
                <a:lnTo>
                  <a:pt x="948029" y="981570"/>
                </a:lnTo>
                <a:lnTo>
                  <a:pt x="1175451" y="981570"/>
                </a:lnTo>
                <a:lnTo>
                  <a:pt x="1169801" y="958469"/>
                </a:lnTo>
                <a:lnTo>
                  <a:pt x="1124204" y="958469"/>
                </a:lnTo>
                <a:lnTo>
                  <a:pt x="1122744" y="952500"/>
                </a:lnTo>
                <a:close/>
              </a:path>
              <a:path w="1210945" h="1544954">
                <a:moveTo>
                  <a:pt x="459930" y="524929"/>
                </a:moveTo>
                <a:lnTo>
                  <a:pt x="315137" y="674331"/>
                </a:lnTo>
                <a:lnTo>
                  <a:pt x="336727" y="700290"/>
                </a:lnTo>
                <a:lnTo>
                  <a:pt x="349504" y="731558"/>
                </a:lnTo>
                <a:lnTo>
                  <a:pt x="344805" y="798169"/>
                </a:lnTo>
                <a:lnTo>
                  <a:pt x="302729" y="850036"/>
                </a:lnTo>
                <a:lnTo>
                  <a:pt x="0" y="1000531"/>
                </a:lnTo>
                <a:lnTo>
                  <a:pt x="18567" y="1043470"/>
                </a:lnTo>
                <a:lnTo>
                  <a:pt x="80327" y="1177798"/>
                </a:lnTo>
                <a:lnTo>
                  <a:pt x="559498" y="958392"/>
                </a:lnTo>
                <a:lnTo>
                  <a:pt x="582371" y="952500"/>
                </a:lnTo>
                <a:lnTo>
                  <a:pt x="1122744" y="952500"/>
                </a:lnTo>
                <a:lnTo>
                  <a:pt x="1090930" y="822401"/>
                </a:lnTo>
                <a:lnTo>
                  <a:pt x="1134300" y="813231"/>
                </a:lnTo>
                <a:lnTo>
                  <a:pt x="1111755" y="721067"/>
                </a:lnTo>
                <a:lnTo>
                  <a:pt x="1044968" y="721067"/>
                </a:lnTo>
                <a:lnTo>
                  <a:pt x="1000569" y="710730"/>
                </a:lnTo>
                <a:lnTo>
                  <a:pt x="959269" y="691426"/>
                </a:lnTo>
                <a:lnTo>
                  <a:pt x="922896" y="663968"/>
                </a:lnTo>
                <a:lnTo>
                  <a:pt x="895031" y="631825"/>
                </a:lnTo>
                <a:lnTo>
                  <a:pt x="642670" y="631825"/>
                </a:lnTo>
                <a:lnTo>
                  <a:pt x="617639" y="631329"/>
                </a:lnTo>
                <a:lnTo>
                  <a:pt x="594334" y="622261"/>
                </a:lnTo>
                <a:lnTo>
                  <a:pt x="459930" y="524929"/>
                </a:lnTo>
                <a:close/>
              </a:path>
              <a:path w="1210945" h="1544954">
                <a:moveTo>
                  <a:pt x="1175451" y="981570"/>
                </a:moveTo>
                <a:lnTo>
                  <a:pt x="948029" y="981570"/>
                </a:lnTo>
                <a:lnTo>
                  <a:pt x="971105" y="989126"/>
                </a:lnTo>
                <a:lnTo>
                  <a:pt x="1114666" y="1069060"/>
                </a:lnTo>
                <a:lnTo>
                  <a:pt x="1210373" y="1124369"/>
                </a:lnTo>
                <a:lnTo>
                  <a:pt x="1175451" y="981570"/>
                </a:lnTo>
                <a:close/>
              </a:path>
              <a:path w="1210945" h="1544954">
                <a:moveTo>
                  <a:pt x="1167574" y="949363"/>
                </a:moveTo>
                <a:lnTo>
                  <a:pt x="1124204" y="958469"/>
                </a:lnTo>
                <a:lnTo>
                  <a:pt x="1169801" y="958469"/>
                </a:lnTo>
                <a:lnTo>
                  <a:pt x="1167574" y="949363"/>
                </a:lnTo>
                <a:close/>
              </a:path>
              <a:path w="1210945" h="1544954">
                <a:moveTo>
                  <a:pt x="1108468" y="707631"/>
                </a:moveTo>
                <a:lnTo>
                  <a:pt x="1044968" y="721067"/>
                </a:lnTo>
                <a:lnTo>
                  <a:pt x="1111755" y="721067"/>
                </a:lnTo>
                <a:lnTo>
                  <a:pt x="1108468" y="707631"/>
                </a:lnTo>
                <a:close/>
              </a:path>
              <a:path w="1210945" h="1544954">
                <a:moveTo>
                  <a:pt x="751967" y="0"/>
                </a:moveTo>
                <a:lnTo>
                  <a:pt x="717829" y="391096"/>
                </a:lnTo>
                <a:lnTo>
                  <a:pt x="702995" y="561733"/>
                </a:lnTo>
                <a:lnTo>
                  <a:pt x="698461" y="586333"/>
                </a:lnTo>
                <a:lnTo>
                  <a:pt x="685698" y="607860"/>
                </a:lnTo>
                <a:lnTo>
                  <a:pt x="666305" y="623658"/>
                </a:lnTo>
                <a:lnTo>
                  <a:pt x="642670" y="631825"/>
                </a:lnTo>
                <a:lnTo>
                  <a:pt x="895031" y="631825"/>
                </a:lnTo>
                <a:lnTo>
                  <a:pt x="893038" y="629526"/>
                </a:lnTo>
                <a:lnTo>
                  <a:pt x="870966" y="589661"/>
                </a:lnTo>
                <a:lnTo>
                  <a:pt x="857707" y="546061"/>
                </a:lnTo>
                <a:lnTo>
                  <a:pt x="853732" y="500659"/>
                </a:lnTo>
                <a:lnTo>
                  <a:pt x="895667" y="20002"/>
                </a:lnTo>
                <a:lnTo>
                  <a:pt x="751967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1" name="object 191"/>
          <p:cNvSpPr/>
          <p:nvPr/>
        </p:nvSpPr>
        <p:spPr>
          <a:xfrm>
            <a:off x="10071117" y="8137751"/>
            <a:ext cx="4276725" cy="2443480"/>
          </a:xfrm>
          <a:custGeom>
            <a:avLst/>
            <a:gdLst/>
            <a:ahLst/>
            <a:cxnLst/>
            <a:rect l="l" t="t" r="r" b="b"/>
            <a:pathLst>
              <a:path w="4276725" h="2443479">
                <a:moveTo>
                  <a:pt x="25031" y="0"/>
                </a:moveTo>
                <a:lnTo>
                  <a:pt x="0" y="5562"/>
                </a:lnTo>
                <a:lnTo>
                  <a:pt x="42799" y="180568"/>
                </a:lnTo>
                <a:lnTo>
                  <a:pt x="606971" y="512127"/>
                </a:lnTo>
                <a:lnTo>
                  <a:pt x="1166799" y="850925"/>
                </a:lnTo>
                <a:lnTo>
                  <a:pt x="1722208" y="1196962"/>
                </a:lnTo>
                <a:lnTo>
                  <a:pt x="2273134" y="1550098"/>
                </a:lnTo>
                <a:lnTo>
                  <a:pt x="2272639" y="1550835"/>
                </a:lnTo>
                <a:lnTo>
                  <a:pt x="4276712" y="2442870"/>
                </a:lnTo>
                <a:lnTo>
                  <a:pt x="4165079" y="2234133"/>
                </a:lnTo>
                <a:lnTo>
                  <a:pt x="2353335" y="1421764"/>
                </a:lnTo>
                <a:lnTo>
                  <a:pt x="2352408" y="1421764"/>
                </a:lnTo>
                <a:lnTo>
                  <a:pt x="25031" y="0"/>
                </a:lnTo>
                <a:close/>
              </a:path>
              <a:path w="4276725" h="2443479">
                <a:moveTo>
                  <a:pt x="2352598" y="1421434"/>
                </a:moveTo>
                <a:lnTo>
                  <a:pt x="2352408" y="1421764"/>
                </a:lnTo>
                <a:lnTo>
                  <a:pt x="2353335" y="1421764"/>
                </a:lnTo>
                <a:lnTo>
                  <a:pt x="2352598" y="1421434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2" name="object 192"/>
          <p:cNvSpPr/>
          <p:nvPr/>
        </p:nvSpPr>
        <p:spPr>
          <a:xfrm>
            <a:off x="9994489" y="7464251"/>
            <a:ext cx="2687320" cy="688340"/>
          </a:xfrm>
          <a:custGeom>
            <a:avLst/>
            <a:gdLst/>
            <a:ahLst/>
            <a:cxnLst/>
            <a:rect l="l" t="t" r="r" b="b"/>
            <a:pathLst>
              <a:path w="2687320" h="688340">
                <a:moveTo>
                  <a:pt x="587400" y="316763"/>
                </a:moveTo>
                <a:lnTo>
                  <a:pt x="374764" y="361759"/>
                </a:lnTo>
                <a:lnTo>
                  <a:pt x="397230" y="468058"/>
                </a:lnTo>
                <a:lnTo>
                  <a:pt x="0" y="552094"/>
                </a:lnTo>
                <a:lnTo>
                  <a:pt x="33261" y="688162"/>
                </a:lnTo>
                <a:lnTo>
                  <a:pt x="941463" y="497459"/>
                </a:lnTo>
                <a:lnTo>
                  <a:pt x="1163649" y="497459"/>
                </a:lnTo>
                <a:lnTo>
                  <a:pt x="1154201" y="452793"/>
                </a:lnTo>
                <a:lnTo>
                  <a:pt x="1295619" y="423100"/>
                </a:lnTo>
                <a:lnTo>
                  <a:pt x="609892" y="423100"/>
                </a:lnTo>
                <a:lnTo>
                  <a:pt x="587400" y="316763"/>
                </a:lnTo>
                <a:close/>
              </a:path>
              <a:path w="2687320" h="688340">
                <a:moveTo>
                  <a:pt x="1163649" y="497459"/>
                </a:moveTo>
                <a:lnTo>
                  <a:pt x="941463" y="497459"/>
                </a:lnTo>
                <a:lnTo>
                  <a:pt x="963968" y="603796"/>
                </a:lnTo>
                <a:lnTo>
                  <a:pt x="1176629" y="558825"/>
                </a:lnTo>
                <a:lnTo>
                  <a:pt x="1163649" y="497459"/>
                </a:lnTo>
                <a:close/>
              </a:path>
              <a:path w="2687320" h="688340">
                <a:moveTo>
                  <a:pt x="1607426" y="100990"/>
                </a:moveTo>
                <a:lnTo>
                  <a:pt x="1394802" y="145961"/>
                </a:lnTo>
                <a:lnTo>
                  <a:pt x="1417294" y="252298"/>
                </a:lnTo>
                <a:lnTo>
                  <a:pt x="609892" y="423100"/>
                </a:lnTo>
                <a:lnTo>
                  <a:pt x="1295619" y="423100"/>
                </a:lnTo>
                <a:lnTo>
                  <a:pt x="2000834" y="275031"/>
                </a:lnTo>
                <a:lnTo>
                  <a:pt x="2221906" y="275031"/>
                </a:lnTo>
                <a:lnTo>
                  <a:pt x="2213559" y="235597"/>
                </a:lnTo>
                <a:lnTo>
                  <a:pt x="2347001" y="207289"/>
                </a:lnTo>
                <a:lnTo>
                  <a:pt x="1629930" y="207289"/>
                </a:lnTo>
                <a:lnTo>
                  <a:pt x="1607426" y="100990"/>
                </a:lnTo>
                <a:close/>
              </a:path>
              <a:path w="2687320" h="688340">
                <a:moveTo>
                  <a:pt x="2221906" y="275031"/>
                </a:moveTo>
                <a:lnTo>
                  <a:pt x="2000834" y="275031"/>
                </a:lnTo>
                <a:lnTo>
                  <a:pt x="2022462" y="382524"/>
                </a:lnTo>
                <a:lnTo>
                  <a:pt x="2235136" y="337527"/>
                </a:lnTo>
                <a:lnTo>
                  <a:pt x="2221906" y="275031"/>
                </a:lnTo>
                <a:close/>
              </a:path>
              <a:path w="2687320" h="688340">
                <a:moveTo>
                  <a:pt x="2609964" y="0"/>
                </a:moveTo>
                <a:lnTo>
                  <a:pt x="1629930" y="207289"/>
                </a:lnTo>
                <a:lnTo>
                  <a:pt x="2347001" y="207289"/>
                </a:lnTo>
                <a:lnTo>
                  <a:pt x="2686862" y="135191"/>
                </a:lnTo>
                <a:lnTo>
                  <a:pt x="2609964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3" name="object 193"/>
          <p:cNvSpPr/>
          <p:nvPr/>
        </p:nvSpPr>
        <p:spPr>
          <a:xfrm>
            <a:off x="6492478" y="3462870"/>
            <a:ext cx="3300095" cy="3986529"/>
          </a:xfrm>
          <a:custGeom>
            <a:avLst/>
            <a:gdLst/>
            <a:ahLst/>
            <a:cxnLst/>
            <a:rect l="l" t="t" r="r" b="b"/>
            <a:pathLst>
              <a:path w="3300095" h="3986529">
                <a:moveTo>
                  <a:pt x="1834934" y="187134"/>
                </a:moveTo>
                <a:lnTo>
                  <a:pt x="0" y="968870"/>
                </a:lnTo>
                <a:lnTo>
                  <a:pt x="1112329" y="3609213"/>
                </a:lnTo>
                <a:lnTo>
                  <a:pt x="2154707" y="3897871"/>
                </a:lnTo>
                <a:lnTo>
                  <a:pt x="2319642" y="3986174"/>
                </a:lnTo>
                <a:lnTo>
                  <a:pt x="3235706" y="2770835"/>
                </a:lnTo>
                <a:lnTo>
                  <a:pt x="3245510" y="2753207"/>
                </a:lnTo>
                <a:lnTo>
                  <a:pt x="3250044" y="2733535"/>
                </a:lnTo>
                <a:lnTo>
                  <a:pt x="3285337" y="2327871"/>
                </a:lnTo>
                <a:lnTo>
                  <a:pt x="3299942" y="2161171"/>
                </a:lnTo>
                <a:lnTo>
                  <a:pt x="3191675" y="2151710"/>
                </a:lnTo>
                <a:lnTo>
                  <a:pt x="3210572" y="1935175"/>
                </a:lnTo>
                <a:lnTo>
                  <a:pt x="3279737" y="1935175"/>
                </a:lnTo>
                <a:lnTo>
                  <a:pt x="2934499" y="987882"/>
                </a:lnTo>
                <a:lnTo>
                  <a:pt x="2119998" y="987882"/>
                </a:lnTo>
                <a:lnTo>
                  <a:pt x="1847367" y="218693"/>
                </a:lnTo>
                <a:lnTo>
                  <a:pt x="1834934" y="187134"/>
                </a:lnTo>
                <a:close/>
              </a:path>
              <a:path w="3300095" h="3986529">
                <a:moveTo>
                  <a:pt x="3279737" y="1935175"/>
                </a:moveTo>
                <a:lnTo>
                  <a:pt x="3210572" y="1935175"/>
                </a:lnTo>
                <a:lnTo>
                  <a:pt x="3282010" y="1941410"/>
                </a:lnTo>
                <a:lnTo>
                  <a:pt x="3279737" y="1935175"/>
                </a:lnTo>
                <a:close/>
              </a:path>
              <a:path w="3300095" h="3986529">
                <a:moveTo>
                  <a:pt x="2574467" y="0"/>
                </a:moveTo>
                <a:lnTo>
                  <a:pt x="2801467" y="645566"/>
                </a:lnTo>
                <a:lnTo>
                  <a:pt x="2833204" y="735101"/>
                </a:lnTo>
                <a:lnTo>
                  <a:pt x="2119998" y="987882"/>
                </a:lnTo>
                <a:lnTo>
                  <a:pt x="2934499" y="987882"/>
                </a:lnTo>
                <a:lnTo>
                  <a:pt x="2574467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4" name="object 194"/>
          <p:cNvSpPr/>
          <p:nvPr/>
        </p:nvSpPr>
        <p:spPr>
          <a:xfrm>
            <a:off x="8923520" y="2646396"/>
            <a:ext cx="1083310" cy="572135"/>
          </a:xfrm>
          <a:custGeom>
            <a:avLst/>
            <a:gdLst/>
            <a:ahLst/>
            <a:cxnLst/>
            <a:rect l="l" t="t" r="r" b="b"/>
            <a:pathLst>
              <a:path w="1083309" h="572135">
                <a:moveTo>
                  <a:pt x="1006195" y="0"/>
                </a:moveTo>
                <a:lnTo>
                  <a:pt x="0" y="422986"/>
                </a:lnTo>
                <a:lnTo>
                  <a:pt x="54229" y="571728"/>
                </a:lnTo>
                <a:lnTo>
                  <a:pt x="1083030" y="144487"/>
                </a:lnTo>
                <a:lnTo>
                  <a:pt x="1006195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5" name="object 195"/>
          <p:cNvSpPr/>
          <p:nvPr/>
        </p:nvSpPr>
        <p:spPr>
          <a:xfrm>
            <a:off x="9028948" y="3098065"/>
            <a:ext cx="969644" cy="2309495"/>
          </a:xfrm>
          <a:custGeom>
            <a:avLst/>
            <a:gdLst/>
            <a:ahLst/>
            <a:cxnLst/>
            <a:rect l="l" t="t" r="r" b="b"/>
            <a:pathLst>
              <a:path w="969645" h="2309495">
                <a:moveTo>
                  <a:pt x="627468" y="0"/>
                </a:moveTo>
                <a:lnTo>
                  <a:pt x="0" y="260565"/>
                </a:lnTo>
                <a:lnTo>
                  <a:pt x="745540" y="2306205"/>
                </a:lnTo>
                <a:lnTo>
                  <a:pt x="782370" y="2309444"/>
                </a:lnTo>
                <a:lnTo>
                  <a:pt x="804240" y="2058873"/>
                </a:lnTo>
                <a:lnTo>
                  <a:pt x="813930" y="1947481"/>
                </a:lnTo>
                <a:lnTo>
                  <a:pt x="705967" y="1938045"/>
                </a:lnTo>
                <a:lnTo>
                  <a:pt x="724865" y="1721510"/>
                </a:lnTo>
                <a:lnTo>
                  <a:pt x="833663" y="1721510"/>
                </a:lnTo>
                <a:lnTo>
                  <a:pt x="969098" y="168643"/>
                </a:lnTo>
                <a:lnTo>
                  <a:pt x="627468" y="0"/>
                </a:lnTo>
                <a:close/>
              </a:path>
              <a:path w="969645" h="2309495">
                <a:moveTo>
                  <a:pt x="833663" y="1721510"/>
                </a:moveTo>
                <a:lnTo>
                  <a:pt x="724865" y="1721510"/>
                </a:lnTo>
                <a:lnTo>
                  <a:pt x="832840" y="1730946"/>
                </a:lnTo>
                <a:lnTo>
                  <a:pt x="833663" y="172151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6" name="object 196"/>
          <p:cNvSpPr/>
          <p:nvPr/>
        </p:nvSpPr>
        <p:spPr>
          <a:xfrm>
            <a:off x="9762957" y="2944519"/>
            <a:ext cx="263525" cy="229870"/>
          </a:xfrm>
          <a:custGeom>
            <a:avLst/>
            <a:gdLst/>
            <a:ahLst/>
            <a:cxnLst/>
            <a:rect l="l" t="t" r="r" b="b"/>
            <a:pathLst>
              <a:path w="263525" h="229869">
                <a:moveTo>
                  <a:pt x="263194" y="0"/>
                </a:moveTo>
                <a:lnTo>
                  <a:pt x="0" y="109308"/>
                </a:lnTo>
                <a:lnTo>
                  <a:pt x="243192" y="229349"/>
                </a:lnTo>
                <a:lnTo>
                  <a:pt x="263194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7" name="object 197"/>
          <p:cNvSpPr/>
          <p:nvPr/>
        </p:nvSpPr>
        <p:spPr>
          <a:xfrm>
            <a:off x="6364105" y="3348785"/>
            <a:ext cx="1910714" cy="939165"/>
          </a:xfrm>
          <a:custGeom>
            <a:avLst/>
            <a:gdLst/>
            <a:ahLst/>
            <a:cxnLst/>
            <a:rect l="l" t="t" r="r" b="b"/>
            <a:pathLst>
              <a:path w="1910715" h="939164">
                <a:moveTo>
                  <a:pt x="1847875" y="0"/>
                </a:moveTo>
                <a:lnTo>
                  <a:pt x="0" y="778268"/>
                </a:lnTo>
                <a:lnTo>
                  <a:pt x="67703" y="938974"/>
                </a:lnTo>
                <a:lnTo>
                  <a:pt x="1910372" y="162674"/>
                </a:lnTo>
                <a:lnTo>
                  <a:pt x="1847875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8" name="object 198"/>
          <p:cNvSpPr/>
          <p:nvPr/>
        </p:nvSpPr>
        <p:spPr>
          <a:xfrm>
            <a:off x="9996280" y="2563291"/>
            <a:ext cx="4674235" cy="8307070"/>
          </a:xfrm>
          <a:custGeom>
            <a:avLst/>
            <a:gdLst/>
            <a:ahLst/>
            <a:cxnLst/>
            <a:rect l="l" t="t" r="r" b="b"/>
            <a:pathLst>
              <a:path w="4674234" h="8307070">
                <a:moveTo>
                  <a:pt x="4185115" y="7400988"/>
                </a:moveTo>
                <a:lnTo>
                  <a:pt x="4027411" y="7400988"/>
                </a:lnTo>
                <a:lnTo>
                  <a:pt x="4239907" y="7808595"/>
                </a:lnTo>
                <a:lnTo>
                  <a:pt x="4351540" y="8017319"/>
                </a:lnTo>
                <a:lnTo>
                  <a:pt x="4415205" y="8120164"/>
                </a:lnTo>
                <a:lnTo>
                  <a:pt x="4545279" y="8306561"/>
                </a:lnTo>
                <a:lnTo>
                  <a:pt x="4674247" y="8274253"/>
                </a:lnTo>
                <a:lnTo>
                  <a:pt x="4185115" y="7400988"/>
                </a:lnTo>
                <a:close/>
              </a:path>
              <a:path w="4674234" h="8307070">
                <a:moveTo>
                  <a:pt x="3662414" y="6467792"/>
                </a:moveTo>
                <a:lnTo>
                  <a:pt x="3499446" y="6467792"/>
                </a:lnTo>
                <a:lnTo>
                  <a:pt x="3873106" y="7135952"/>
                </a:lnTo>
                <a:lnTo>
                  <a:pt x="3774579" y="7195362"/>
                </a:lnTo>
                <a:lnTo>
                  <a:pt x="3929608" y="7455293"/>
                </a:lnTo>
                <a:lnTo>
                  <a:pt x="4027411" y="7400988"/>
                </a:lnTo>
                <a:lnTo>
                  <a:pt x="4185115" y="7400988"/>
                </a:lnTo>
                <a:lnTo>
                  <a:pt x="3662414" y="6467792"/>
                </a:lnTo>
                <a:close/>
              </a:path>
              <a:path w="4674234" h="8307070">
                <a:moveTo>
                  <a:pt x="133603" y="0"/>
                </a:moveTo>
                <a:lnTo>
                  <a:pt x="0" y="60718"/>
                </a:lnTo>
                <a:lnTo>
                  <a:pt x="708736" y="1365161"/>
                </a:lnTo>
                <a:lnTo>
                  <a:pt x="2104034" y="4016781"/>
                </a:lnTo>
                <a:lnTo>
                  <a:pt x="2626372" y="4933226"/>
                </a:lnTo>
                <a:lnTo>
                  <a:pt x="2996514" y="5579719"/>
                </a:lnTo>
                <a:lnTo>
                  <a:pt x="3356178" y="6216319"/>
                </a:lnTo>
                <a:lnTo>
                  <a:pt x="3259378" y="6273126"/>
                </a:lnTo>
                <a:lnTo>
                  <a:pt x="3407371" y="6522694"/>
                </a:lnTo>
                <a:lnTo>
                  <a:pt x="3499446" y="6467792"/>
                </a:lnTo>
                <a:lnTo>
                  <a:pt x="3662414" y="6467792"/>
                </a:lnTo>
                <a:lnTo>
                  <a:pt x="3087001" y="5440489"/>
                </a:lnTo>
                <a:lnTo>
                  <a:pt x="2821304" y="4870056"/>
                </a:lnTo>
                <a:lnTo>
                  <a:pt x="2707335" y="4731016"/>
                </a:lnTo>
                <a:lnTo>
                  <a:pt x="2275039" y="3946423"/>
                </a:lnTo>
                <a:lnTo>
                  <a:pt x="1124699" y="1830743"/>
                </a:lnTo>
                <a:lnTo>
                  <a:pt x="1117142" y="1807540"/>
                </a:lnTo>
                <a:lnTo>
                  <a:pt x="1118209" y="1783168"/>
                </a:lnTo>
                <a:lnTo>
                  <a:pt x="1127734" y="1760702"/>
                </a:lnTo>
                <a:lnTo>
                  <a:pt x="1144511" y="1743011"/>
                </a:lnTo>
                <a:lnTo>
                  <a:pt x="1166444" y="1732292"/>
                </a:lnTo>
                <a:lnTo>
                  <a:pt x="1169887" y="1732292"/>
                </a:lnTo>
                <a:lnTo>
                  <a:pt x="1596712" y="1612569"/>
                </a:lnTo>
                <a:lnTo>
                  <a:pt x="1046276" y="1612569"/>
                </a:lnTo>
                <a:lnTo>
                  <a:pt x="1022540" y="1606981"/>
                </a:lnTo>
                <a:lnTo>
                  <a:pt x="1001966" y="1593811"/>
                </a:lnTo>
                <a:lnTo>
                  <a:pt x="986967" y="1574571"/>
                </a:lnTo>
                <a:lnTo>
                  <a:pt x="833704" y="1289519"/>
                </a:lnTo>
                <a:lnTo>
                  <a:pt x="133603" y="0"/>
                </a:lnTo>
                <a:close/>
              </a:path>
              <a:path w="4674234" h="8307070">
                <a:moveTo>
                  <a:pt x="1169887" y="1732292"/>
                </a:moveTo>
                <a:lnTo>
                  <a:pt x="1166444" y="1732292"/>
                </a:lnTo>
                <a:lnTo>
                  <a:pt x="1166672" y="1733194"/>
                </a:lnTo>
                <a:lnTo>
                  <a:pt x="1169887" y="1732292"/>
                </a:lnTo>
                <a:close/>
              </a:path>
              <a:path w="4674234" h="8307070">
                <a:moveTo>
                  <a:pt x="2470035" y="1213167"/>
                </a:moveTo>
                <a:lnTo>
                  <a:pt x="1070533" y="1609966"/>
                </a:lnTo>
                <a:lnTo>
                  <a:pt x="1046276" y="1612569"/>
                </a:lnTo>
                <a:lnTo>
                  <a:pt x="1596712" y="1612569"/>
                </a:lnTo>
                <a:lnTo>
                  <a:pt x="2517508" y="1354289"/>
                </a:lnTo>
                <a:lnTo>
                  <a:pt x="2470035" y="1213167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9" name="object 199"/>
          <p:cNvSpPr/>
          <p:nvPr/>
        </p:nvSpPr>
        <p:spPr>
          <a:xfrm>
            <a:off x="12719555" y="7028312"/>
            <a:ext cx="891540" cy="405130"/>
          </a:xfrm>
          <a:custGeom>
            <a:avLst/>
            <a:gdLst/>
            <a:ahLst/>
            <a:cxnLst/>
            <a:rect l="l" t="t" r="r" b="b"/>
            <a:pathLst>
              <a:path w="891540" h="405129">
                <a:moveTo>
                  <a:pt x="835698" y="0"/>
                </a:moveTo>
                <a:lnTo>
                  <a:pt x="0" y="285432"/>
                </a:lnTo>
                <a:lnTo>
                  <a:pt x="98031" y="405028"/>
                </a:lnTo>
                <a:lnTo>
                  <a:pt x="891197" y="134137"/>
                </a:lnTo>
                <a:lnTo>
                  <a:pt x="835698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0" name="object 200"/>
          <p:cNvSpPr/>
          <p:nvPr/>
        </p:nvSpPr>
        <p:spPr>
          <a:xfrm>
            <a:off x="2978250" y="5773903"/>
            <a:ext cx="551815" cy="768985"/>
          </a:xfrm>
          <a:custGeom>
            <a:avLst/>
            <a:gdLst/>
            <a:ahLst/>
            <a:cxnLst/>
            <a:rect l="l" t="t" r="r" b="b"/>
            <a:pathLst>
              <a:path w="551814" h="768984">
                <a:moveTo>
                  <a:pt x="134442" y="0"/>
                </a:moveTo>
                <a:lnTo>
                  <a:pt x="0" y="73672"/>
                </a:lnTo>
                <a:lnTo>
                  <a:pt x="411543" y="768667"/>
                </a:lnTo>
                <a:lnTo>
                  <a:pt x="551586" y="763612"/>
                </a:lnTo>
                <a:lnTo>
                  <a:pt x="218655" y="152768"/>
                </a:lnTo>
                <a:lnTo>
                  <a:pt x="134442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1" name="object 201"/>
          <p:cNvSpPr/>
          <p:nvPr/>
        </p:nvSpPr>
        <p:spPr>
          <a:xfrm>
            <a:off x="10145584" y="2946392"/>
            <a:ext cx="255904" cy="422909"/>
          </a:xfrm>
          <a:custGeom>
            <a:avLst/>
            <a:gdLst/>
            <a:ahLst/>
            <a:cxnLst/>
            <a:rect l="l" t="t" r="r" b="b"/>
            <a:pathLst>
              <a:path w="255904" h="422910">
                <a:moveTo>
                  <a:pt x="25869" y="0"/>
                </a:moveTo>
                <a:lnTo>
                  <a:pt x="0" y="296316"/>
                </a:lnTo>
                <a:lnTo>
                  <a:pt x="255333" y="422351"/>
                </a:lnTo>
                <a:lnTo>
                  <a:pt x="47663" y="40157"/>
                </a:lnTo>
                <a:lnTo>
                  <a:pt x="45161" y="38163"/>
                </a:lnTo>
                <a:lnTo>
                  <a:pt x="44234" y="35090"/>
                </a:lnTo>
                <a:lnTo>
                  <a:pt x="44335" y="33997"/>
                </a:lnTo>
                <a:lnTo>
                  <a:pt x="25869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2" name="object 202"/>
          <p:cNvSpPr/>
          <p:nvPr/>
        </p:nvSpPr>
        <p:spPr>
          <a:xfrm>
            <a:off x="9751213" y="4568304"/>
            <a:ext cx="2853690" cy="3453129"/>
          </a:xfrm>
          <a:custGeom>
            <a:avLst/>
            <a:gdLst/>
            <a:ahLst/>
            <a:cxnLst/>
            <a:rect l="l" t="t" r="r" b="b"/>
            <a:pathLst>
              <a:path w="2853690" h="3453129">
                <a:moveTo>
                  <a:pt x="1292136" y="0"/>
                </a:moveTo>
                <a:lnTo>
                  <a:pt x="138341" y="1714042"/>
                </a:lnTo>
                <a:lnTo>
                  <a:pt x="130136" y="1730375"/>
                </a:lnTo>
                <a:lnTo>
                  <a:pt x="126276" y="1748205"/>
                </a:lnTo>
                <a:lnTo>
                  <a:pt x="6070" y="3126308"/>
                </a:lnTo>
                <a:lnTo>
                  <a:pt x="0" y="3180143"/>
                </a:lnTo>
                <a:lnTo>
                  <a:pt x="4610" y="3234143"/>
                </a:lnTo>
                <a:lnTo>
                  <a:pt x="19735" y="3286175"/>
                </a:lnTo>
                <a:lnTo>
                  <a:pt x="44767" y="3334245"/>
                </a:lnTo>
                <a:lnTo>
                  <a:pt x="78765" y="3376447"/>
                </a:lnTo>
                <a:lnTo>
                  <a:pt x="120408" y="3411143"/>
                </a:lnTo>
                <a:lnTo>
                  <a:pt x="168008" y="3437013"/>
                </a:lnTo>
                <a:lnTo>
                  <a:pt x="219798" y="3453003"/>
                </a:lnTo>
                <a:lnTo>
                  <a:pt x="640499" y="3364014"/>
                </a:lnTo>
                <a:lnTo>
                  <a:pt x="618032" y="3257702"/>
                </a:lnTo>
                <a:lnTo>
                  <a:pt x="830668" y="3212706"/>
                </a:lnTo>
                <a:lnTo>
                  <a:pt x="1355841" y="3212706"/>
                </a:lnTo>
                <a:lnTo>
                  <a:pt x="1660575" y="3148241"/>
                </a:lnTo>
                <a:lnTo>
                  <a:pt x="1638071" y="3041904"/>
                </a:lnTo>
                <a:lnTo>
                  <a:pt x="1850707" y="2996946"/>
                </a:lnTo>
                <a:lnTo>
                  <a:pt x="2375677" y="2996946"/>
                </a:lnTo>
                <a:lnTo>
                  <a:pt x="2853245" y="2895942"/>
                </a:lnTo>
                <a:lnTo>
                  <a:pt x="2352903" y="2018436"/>
                </a:lnTo>
                <a:lnTo>
                  <a:pt x="1292136" y="0"/>
                </a:lnTo>
                <a:close/>
              </a:path>
              <a:path w="2853690" h="3453129">
                <a:moveTo>
                  <a:pt x="1355841" y="3212706"/>
                </a:moveTo>
                <a:lnTo>
                  <a:pt x="830668" y="3212706"/>
                </a:lnTo>
                <a:lnTo>
                  <a:pt x="853173" y="3319043"/>
                </a:lnTo>
                <a:lnTo>
                  <a:pt x="1355841" y="3212706"/>
                </a:lnTo>
                <a:close/>
              </a:path>
              <a:path w="2853690" h="3453129">
                <a:moveTo>
                  <a:pt x="2375677" y="2996946"/>
                </a:moveTo>
                <a:lnTo>
                  <a:pt x="1850707" y="2996946"/>
                </a:lnTo>
                <a:lnTo>
                  <a:pt x="1873211" y="3103245"/>
                </a:lnTo>
                <a:lnTo>
                  <a:pt x="2375677" y="2996946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3" name="object 203"/>
          <p:cNvSpPr/>
          <p:nvPr/>
        </p:nvSpPr>
        <p:spPr>
          <a:xfrm>
            <a:off x="10072285" y="3334529"/>
            <a:ext cx="615315" cy="749300"/>
          </a:xfrm>
          <a:custGeom>
            <a:avLst/>
            <a:gdLst/>
            <a:ahLst/>
            <a:cxnLst/>
            <a:rect l="l" t="t" r="r" b="b"/>
            <a:pathLst>
              <a:path w="615315" h="749300">
                <a:moveTo>
                  <a:pt x="65303" y="0"/>
                </a:moveTo>
                <a:lnTo>
                  <a:pt x="0" y="748817"/>
                </a:lnTo>
                <a:lnTo>
                  <a:pt x="615200" y="561644"/>
                </a:lnTo>
                <a:lnTo>
                  <a:pt x="399503" y="164617"/>
                </a:lnTo>
                <a:lnTo>
                  <a:pt x="65303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4" name="object 204"/>
          <p:cNvSpPr/>
          <p:nvPr/>
        </p:nvSpPr>
        <p:spPr>
          <a:xfrm>
            <a:off x="9222216" y="7193950"/>
            <a:ext cx="433705" cy="685165"/>
          </a:xfrm>
          <a:custGeom>
            <a:avLst/>
            <a:gdLst/>
            <a:ahLst/>
            <a:cxnLst/>
            <a:rect l="l" t="t" r="r" b="b"/>
            <a:pathLst>
              <a:path w="433704" h="685165">
                <a:moveTo>
                  <a:pt x="433298" y="0"/>
                </a:moveTo>
                <a:lnTo>
                  <a:pt x="0" y="506361"/>
                </a:lnTo>
                <a:lnTo>
                  <a:pt x="235902" y="677164"/>
                </a:lnTo>
                <a:lnTo>
                  <a:pt x="267500" y="684923"/>
                </a:lnTo>
                <a:lnTo>
                  <a:pt x="330365" y="671398"/>
                </a:lnTo>
                <a:lnTo>
                  <a:pt x="374535" y="624598"/>
                </a:lnTo>
                <a:lnTo>
                  <a:pt x="384365" y="561035"/>
                </a:lnTo>
                <a:lnTo>
                  <a:pt x="433298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5" name="object 205"/>
          <p:cNvSpPr/>
          <p:nvPr/>
        </p:nvSpPr>
        <p:spPr>
          <a:xfrm>
            <a:off x="9926315" y="4595905"/>
            <a:ext cx="612775" cy="1239520"/>
          </a:xfrm>
          <a:custGeom>
            <a:avLst/>
            <a:gdLst/>
            <a:ahLst/>
            <a:cxnLst/>
            <a:rect l="l" t="t" r="r" b="b"/>
            <a:pathLst>
              <a:path w="612775" h="1239520">
                <a:moveTo>
                  <a:pt x="101269" y="0"/>
                </a:moveTo>
                <a:lnTo>
                  <a:pt x="0" y="1160868"/>
                </a:lnTo>
                <a:lnTo>
                  <a:pt x="2832" y="1188173"/>
                </a:lnTo>
                <a:lnTo>
                  <a:pt x="15595" y="1212443"/>
                </a:lnTo>
                <a:lnTo>
                  <a:pt x="36499" y="1230236"/>
                </a:lnTo>
                <a:lnTo>
                  <a:pt x="62534" y="1238973"/>
                </a:lnTo>
                <a:lnTo>
                  <a:pt x="89903" y="1237399"/>
                </a:lnTo>
                <a:lnTo>
                  <a:pt x="114769" y="1225765"/>
                </a:lnTo>
                <a:lnTo>
                  <a:pt x="133502" y="1205738"/>
                </a:lnTo>
                <a:lnTo>
                  <a:pt x="612736" y="443776"/>
                </a:lnTo>
                <a:lnTo>
                  <a:pt x="101269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6" name="object 206"/>
          <p:cNvSpPr/>
          <p:nvPr/>
        </p:nvSpPr>
        <p:spPr>
          <a:xfrm>
            <a:off x="3112681" y="4195563"/>
            <a:ext cx="3175000" cy="1781175"/>
          </a:xfrm>
          <a:custGeom>
            <a:avLst/>
            <a:gdLst/>
            <a:ahLst/>
            <a:cxnLst/>
            <a:rect l="l" t="t" r="r" b="b"/>
            <a:pathLst>
              <a:path w="3175000" h="1781175">
                <a:moveTo>
                  <a:pt x="3103930" y="0"/>
                </a:moveTo>
                <a:lnTo>
                  <a:pt x="0" y="1578343"/>
                </a:lnTo>
                <a:lnTo>
                  <a:pt x="111404" y="1780984"/>
                </a:lnTo>
                <a:lnTo>
                  <a:pt x="3174428" y="164211"/>
                </a:lnTo>
                <a:lnTo>
                  <a:pt x="310393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7" name="object 207"/>
          <p:cNvSpPr/>
          <p:nvPr/>
        </p:nvSpPr>
        <p:spPr>
          <a:xfrm>
            <a:off x="10112916" y="4622736"/>
            <a:ext cx="185420" cy="169545"/>
          </a:xfrm>
          <a:custGeom>
            <a:avLst/>
            <a:gdLst/>
            <a:ahLst/>
            <a:cxnLst/>
            <a:rect l="l" t="t" r="r" b="b"/>
            <a:pathLst>
              <a:path w="185420" h="169545">
                <a:moveTo>
                  <a:pt x="29933" y="0"/>
                </a:moveTo>
                <a:lnTo>
                  <a:pt x="0" y="34505"/>
                </a:lnTo>
                <a:lnTo>
                  <a:pt x="155168" y="169138"/>
                </a:lnTo>
                <a:lnTo>
                  <a:pt x="185140" y="134632"/>
                </a:lnTo>
                <a:lnTo>
                  <a:pt x="29933" y="0"/>
                </a:lnTo>
                <a:close/>
              </a:path>
            </a:pathLst>
          </a:custGeom>
          <a:solidFill>
            <a:srgbClr val="7A64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8" name="object 208"/>
          <p:cNvSpPr/>
          <p:nvPr/>
        </p:nvSpPr>
        <p:spPr>
          <a:xfrm>
            <a:off x="10482785" y="3927236"/>
            <a:ext cx="149225" cy="76835"/>
          </a:xfrm>
          <a:custGeom>
            <a:avLst/>
            <a:gdLst/>
            <a:ahLst/>
            <a:cxnLst/>
            <a:rect l="l" t="t" r="r" b="b"/>
            <a:pathLst>
              <a:path w="149225" h="76835">
                <a:moveTo>
                  <a:pt x="138633" y="0"/>
                </a:moveTo>
                <a:lnTo>
                  <a:pt x="0" y="42176"/>
                </a:lnTo>
                <a:lnTo>
                  <a:pt x="10528" y="76835"/>
                </a:lnTo>
                <a:lnTo>
                  <a:pt x="149161" y="34658"/>
                </a:lnTo>
                <a:lnTo>
                  <a:pt x="138633" y="0"/>
                </a:lnTo>
                <a:close/>
              </a:path>
            </a:pathLst>
          </a:custGeom>
          <a:solidFill>
            <a:srgbClr val="BCA88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9" name="object 209"/>
          <p:cNvSpPr/>
          <p:nvPr/>
        </p:nvSpPr>
        <p:spPr>
          <a:xfrm>
            <a:off x="10482785" y="3927236"/>
            <a:ext cx="139065" cy="42545"/>
          </a:xfrm>
          <a:custGeom>
            <a:avLst/>
            <a:gdLst/>
            <a:ahLst/>
            <a:cxnLst/>
            <a:rect l="l" t="t" r="r" b="b"/>
            <a:pathLst>
              <a:path w="139065" h="42545">
                <a:moveTo>
                  <a:pt x="0" y="42176"/>
                </a:moveTo>
                <a:lnTo>
                  <a:pt x="138633" y="0"/>
                </a:lnTo>
              </a:path>
            </a:pathLst>
          </a:custGeom>
          <a:ln w="500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0" name="object 210"/>
          <p:cNvSpPr/>
          <p:nvPr/>
        </p:nvSpPr>
        <p:spPr>
          <a:xfrm>
            <a:off x="10621419" y="3927237"/>
            <a:ext cx="10795" cy="34925"/>
          </a:xfrm>
          <a:custGeom>
            <a:avLst/>
            <a:gdLst/>
            <a:ahLst/>
            <a:cxnLst/>
            <a:rect l="l" t="t" r="r" b="b"/>
            <a:pathLst>
              <a:path w="10795" h="34925">
                <a:moveTo>
                  <a:pt x="0" y="0"/>
                </a:moveTo>
                <a:lnTo>
                  <a:pt x="10528" y="34658"/>
                </a:lnTo>
              </a:path>
            </a:pathLst>
          </a:custGeom>
          <a:ln w="500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1" name="object 211"/>
          <p:cNvSpPr/>
          <p:nvPr/>
        </p:nvSpPr>
        <p:spPr>
          <a:xfrm>
            <a:off x="10493319" y="3961893"/>
            <a:ext cx="139065" cy="42545"/>
          </a:xfrm>
          <a:custGeom>
            <a:avLst/>
            <a:gdLst/>
            <a:ahLst/>
            <a:cxnLst/>
            <a:rect l="l" t="t" r="r" b="b"/>
            <a:pathLst>
              <a:path w="139065" h="42545">
                <a:moveTo>
                  <a:pt x="138633" y="0"/>
                </a:moveTo>
                <a:lnTo>
                  <a:pt x="0" y="42176"/>
                </a:lnTo>
              </a:path>
            </a:pathLst>
          </a:custGeom>
          <a:ln w="500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2" name="object 212"/>
          <p:cNvSpPr/>
          <p:nvPr/>
        </p:nvSpPr>
        <p:spPr>
          <a:xfrm>
            <a:off x="10482789" y="3969415"/>
            <a:ext cx="10795" cy="34925"/>
          </a:xfrm>
          <a:custGeom>
            <a:avLst/>
            <a:gdLst/>
            <a:ahLst/>
            <a:cxnLst/>
            <a:rect l="l" t="t" r="r" b="b"/>
            <a:pathLst>
              <a:path w="10795" h="34925">
                <a:moveTo>
                  <a:pt x="10528" y="34658"/>
                </a:moveTo>
                <a:lnTo>
                  <a:pt x="0" y="0"/>
                </a:lnTo>
              </a:path>
            </a:pathLst>
          </a:custGeom>
          <a:ln w="500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3" name="object 213"/>
          <p:cNvSpPr/>
          <p:nvPr/>
        </p:nvSpPr>
        <p:spPr>
          <a:xfrm>
            <a:off x="10138050" y="4011540"/>
            <a:ext cx="210820" cy="104775"/>
          </a:xfrm>
          <a:custGeom>
            <a:avLst/>
            <a:gdLst/>
            <a:ahLst/>
            <a:cxnLst/>
            <a:rect l="l" t="t" r="r" b="b"/>
            <a:pathLst>
              <a:path w="210820" h="104775">
                <a:moveTo>
                  <a:pt x="197040" y="0"/>
                </a:moveTo>
                <a:lnTo>
                  <a:pt x="0" y="59944"/>
                </a:lnTo>
                <a:lnTo>
                  <a:pt x="13538" y="104432"/>
                </a:lnTo>
                <a:lnTo>
                  <a:pt x="210565" y="44488"/>
                </a:lnTo>
                <a:lnTo>
                  <a:pt x="197040" y="0"/>
                </a:lnTo>
                <a:close/>
              </a:path>
            </a:pathLst>
          </a:custGeom>
          <a:solidFill>
            <a:srgbClr val="BCA88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4" name="object 214"/>
          <p:cNvSpPr/>
          <p:nvPr/>
        </p:nvSpPr>
        <p:spPr>
          <a:xfrm>
            <a:off x="10138050" y="4011540"/>
            <a:ext cx="197485" cy="60325"/>
          </a:xfrm>
          <a:custGeom>
            <a:avLst/>
            <a:gdLst/>
            <a:ahLst/>
            <a:cxnLst/>
            <a:rect l="l" t="t" r="r" b="b"/>
            <a:pathLst>
              <a:path w="197484" h="60325">
                <a:moveTo>
                  <a:pt x="0" y="59944"/>
                </a:moveTo>
                <a:lnTo>
                  <a:pt x="197040" y="0"/>
                </a:lnTo>
              </a:path>
            </a:pathLst>
          </a:custGeom>
          <a:ln w="500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5" name="object 215"/>
          <p:cNvSpPr/>
          <p:nvPr/>
        </p:nvSpPr>
        <p:spPr>
          <a:xfrm>
            <a:off x="10335086" y="4011537"/>
            <a:ext cx="13970" cy="45085"/>
          </a:xfrm>
          <a:custGeom>
            <a:avLst/>
            <a:gdLst/>
            <a:ahLst/>
            <a:cxnLst/>
            <a:rect l="l" t="t" r="r" b="b"/>
            <a:pathLst>
              <a:path w="13970" h="45085">
                <a:moveTo>
                  <a:pt x="0" y="0"/>
                </a:moveTo>
                <a:lnTo>
                  <a:pt x="13538" y="44488"/>
                </a:lnTo>
              </a:path>
            </a:pathLst>
          </a:custGeom>
          <a:ln w="500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6" name="object 216"/>
          <p:cNvSpPr/>
          <p:nvPr/>
        </p:nvSpPr>
        <p:spPr>
          <a:xfrm>
            <a:off x="10151590" y="4056022"/>
            <a:ext cx="197485" cy="60325"/>
          </a:xfrm>
          <a:custGeom>
            <a:avLst/>
            <a:gdLst/>
            <a:ahLst/>
            <a:cxnLst/>
            <a:rect l="l" t="t" r="r" b="b"/>
            <a:pathLst>
              <a:path w="197484" h="60325">
                <a:moveTo>
                  <a:pt x="197027" y="0"/>
                </a:moveTo>
                <a:lnTo>
                  <a:pt x="0" y="59944"/>
                </a:lnTo>
              </a:path>
            </a:pathLst>
          </a:custGeom>
          <a:ln w="500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7" name="object 217"/>
          <p:cNvSpPr/>
          <p:nvPr/>
        </p:nvSpPr>
        <p:spPr>
          <a:xfrm>
            <a:off x="10138047" y="4071482"/>
            <a:ext cx="13970" cy="45085"/>
          </a:xfrm>
          <a:custGeom>
            <a:avLst/>
            <a:gdLst/>
            <a:ahLst/>
            <a:cxnLst/>
            <a:rect l="l" t="t" r="r" b="b"/>
            <a:pathLst>
              <a:path w="13970" h="45085">
                <a:moveTo>
                  <a:pt x="13538" y="44488"/>
                </a:moveTo>
                <a:lnTo>
                  <a:pt x="0" y="0"/>
                </a:lnTo>
              </a:path>
            </a:pathLst>
          </a:custGeom>
          <a:ln w="500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8" name="object 218"/>
          <p:cNvSpPr/>
          <p:nvPr/>
        </p:nvSpPr>
        <p:spPr>
          <a:xfrm>
            <a:off x="10311814" y="4317154"/>
            <a:ext cx="396240" cy="293370"/>
          </a:xfrm>
          <a:custGeom>
            <a:avLst/>
            <a:gdLst/>
            <a:ahLst/>
            <a:cxnLst/>
            <a:rect l="l" t="t" r="r" b="b"/>
            <a:pathLst>
              <a:path w="396240" h="293370">
                <a:moveTo>
                  <a:pt x="395770" y="0"/>
                </a:moveTo>
                <a:lnTo>
                  <a:pt x="0" y="120408"/>
                </a:lnTo>
                <a:lnTo>
                  <a:pt x="198704" y="292785"/>
                </a:lnTo>
                <a:lnTo>
                  <a:pt x="39577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9" name="object 219"/>
          <p:cNvSpPr/>
          <p:nvPr/>
        </p:nvSpPr>
        <p:spPr>
          <a:xfrm>
            <a:off x="13148123" y="7680207"/>
            <a:ext cx="1402080" cy="2134235"/>
          </a:xfrm>
          <a:custGeom>
            <a:avLst/>
            <a:gdLst/>
            <a:ahLst/>
            <a:cxnLst/>
            <a:rect l="l" t="t" r="r" b="b"/>
            <a:pathLst>
              <a:path w="1402080" h="2134234">
                <a:moveTo>
                  <a:pt x="401599" y="0"/>
                </a:moveTo>
                <a:lnTo>
                  <a:pt x="0" y="209537"/>
                </a:lnTo>
                <a:lnTo>
                  <a:pt x="1121498" y="2134069"/>
                </a:lnTo>
                <a:lnTo>
                  <a:pt x="1401902" y="1960575"/>
                </a:lnTo>
                <a:lnTo>
                  <a:pt x="401599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0" name="object 220"/>
          <p:cNvSpPr/>
          <p:nvPr/>
        </p:nvSpPr>
        <p:spPr>
          <a:xfrm>
            <a:off x="6091146" y="6804714"/>
            <a:ext cx="3165475" cy="1423035"/>
          </a:xfrm>
          <a:custGeom>
            <a:avLst/>
            <a:gdLst/>
            <a:ahLst/>
            <a:cxnLst/>
            <a:rect l="l" t="t" r="r" b="b"/>
            <a:pathLst>
              <a:path w="3165475" h="1423034">
                <a:moveTo>
                  <a:pt x="0" y="0"/>
                </a:moveTo>
                <a:lnTo>
                  <a:pt x="2741206" y="1423035"/>
                </a:lnTo>
                <a:lnTo>
                  <a:pt x="2812402" y="1389761"/>
                </a:lnTo>
                <a:lnTo>
                  <a:pt x="3091002" y="1251267"/>
                </a:lnTo>
                <a:lnTo>
                  <a:pt x="3121774" y="1234528"/>
                </a:lnTo>
                <a:lnTo>
                  <a:pt x="3145777" y="1209001"/>
                </a:lnTo>
                <a:lnTo>
                  <a:pt x="3160636" y="1177264"/>
                </a:lnTo>
                <a:lnTo>
                  <a:pt x="3164865" y="1142504"/>
                </a:lnTo>
                <a:lnTo>
                  <a:pt x="3158032" y="1108138"/>
                </a:lnTo>
                <a:lnTo>
                  <a:pt x="3115005" y="1053960"/>
                </a:lnTo>
                <a:lnTo>
                  <a:pt x="2647200" y="769302"/>
                </a:lnTo>
                <a:lnTo>
                  <a:pt x="2583335" y="735063"/>
                </a:lnTo>
                <a:lnTo>
                  <a:pt x="2264168" y="735063"/>
                </a:lnTo>
                <a:lnTo>
                  <a:pt x="2054771" y="676732"/>
                </a:lnTo>
                <a:lnTo>
                  <a:pt x="2075186" y="603427"/>
                </a:lnTo>
                <a:lnTo>
                  <a:pt x="1782406" y="603427"/>
                </a:lnTo>
                <a:lnTo>
                  <a:pt x="1572996" y="545058"/>
                </a:lnTo>
                <a:lnTo>
                  <a:pt x="1602168" y="440397"/>
                </a:lnTo>
                <a:lnTo>
                  <a:pt x="0" y="0"/>
                </a:lnTo>
                <a:close/>
              </a:path>
              <a:path w="3165475" h="1423034">
                <a:moveTo>
                  <a:pt x="2293340" y="630364"/>
                </a:moveTo>
                <a:lnTo>
                  <a:pt x="2264168" y="735063"/>
                </a:lnTo>
                <a:lnTo>
                  <a:pt x="2583335" y="735063"/>
                </a:lnTo>
                <a:lnTo>
                  <a:pt x="2504071" y="692569"/>
                </a:lnTo>
                <a:lnTo>
                  <a:pt x="2293340" y="630364"/>
                </a:lnTo>
                <a:close/>
              </a:path>
              <a:path w="3165475" h="1423034">
                <a:moveTo>
                  <a:pt x="1811566" y="498729"/>
                </a:moveTo>
                <a:lnTo>
                  <a:pt x="1782406" y="603427"/>
                </a:lnTo>
                <a:lnTo>
                  <a:pt x="2075186" y="603427"/>
                </a:lnTo>
                <a:lnTo>
                  <a:pt x="2083930" y="572033"/>
                </a:lnTo>
                <a:lnTo>
                  <a:pt x="1811566" y="49872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1" name="object 221"/>
          <p:cNvSpPr/>
          <p:nvPr/>
        </p:nvSpPr>
        <p:spPr>
          <a:xfrm>
            <a:off x="9258449" y="8145419"/>
            <a:ext cx="299720" cy="535305"/>
          </a:xfrm>
          <a:custGeom>
            <a:avLst/>
            <a:gdLst/>
            <a:ahLst/>
            <a:cxnLst/>
            <a:rect l="l" t="t" r="r" b="b"/>
            <a:pathLst>
              <a:path w="299720" h="535304">
                <a:moveTo>
                  <a:pt x="227406" y="0"/>
                </a:moveTo>
                <a:lnTo>
                  <a:pt x="204165" y="5956"/>
                </a:lnTo>
                <a:lnTo>
                  <a:pt x="2832" y="98132"/>
                </a:lnTo>
                <a:lnTo>
                  <a:pt x="3162" y="99999"/>
                </a:lnTo>
                <a:lnTo>
                  <a:pt x="0" y="104927"/>
                </a:lnTo>
                <a:lnTo>
                  <a:pt x="197802" y="535228"/>
                </a:lnTo>
                <a:lnTo>
                  <a:pt x="241795" y="511162"/>
                </a:lnTo>
                <a:lnTo>
                  <a:pt x="299631" y="76555"/>
                </a:lnTo>
                <a:lnTo>
                  <a:pt x="298564" y="52590"/>
                </a:lnTo>
                <a:lnTo>
                  <a:pt x="289204" y="30530"/>
                </a:lnTo>
                <a:lnTo>
                  <a:pt x="272732" y="13093"/>
                </a:lnTo>
                <a:lnTo>
                  <a:pt x="251231" y="2463"/>
                </a:lnTo>
                <a:lnTo>
                  <a:pt x="227406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2" name="object 222"/>
          <p:cNvSpPr/>
          <p:nvPr/>
        </p:nvSpPr>
        <p:spPr>
          <a:xfrm>
            <a:off x="12106226" y="5870138"/>
            <a:ext cx="935355" cy="410209"/>
          </a:xfrm>
          <a:custGeom>
            <a:avLst/>
            <a:gdLst/>
            <a:ahLst/>
            <a:cxnLst/>
            <a:rect l="l" t="t" r="r" b="b"/>
            <a:pathLst>
              <a:path w="935355" h="410210">
                <a:moveTo>
                  <a:pt x="910424" y="0"/>
                </a:moveTo>
                <a:lnTo>
                  <a:pt x="0" y="335978"/>
                </a:lnTo>
                <a:lnTo>
                  <a:pt x="40322" y="410108"/>
                </a:lnTo>
                <a:lnTo>
                  <a:pt x="934961" y="81572"/>
                </a:lnTo>
                <a:lnTo>
                  <a:pt x="910424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3" name="object 223"/>
          <p:cNvSpPr/>
          <p:nvPr/>
        </p:nvSpPr>
        <p:spPr>
          <a:xfrm>
            <a:off x="10027584" y="3896175"/>
            <a:ext cx="843280" cy="699770"/>
          </a:xfrm>
          <a:custGeom>
            <a:avLst/>
            <a:gdLst/>
            <a:ahLst/>
            <a:cxnLst/>
            <a:rect l="l" t="t" r="r" b="b"/>
            <a:pathLst>
              <a:path w="843279" h="699770">
                <a:moveTo>
                  <a:pt x="659904" y="0"/>
                </a:moveTo>
                <a:lnTo>
                  <a:pt x="44704" y="187172"/>
                </a:lnTo>
                <a:lnTo>
                  <a:pt x="0" y="699731"/>
                </a:lnTo>
                <a:lnTo>
                  <a:pt x="284238" y="541388"/>
                </a:lnTo>
                <a:lnTo>
                  <a:pt x="679996" y="420979"/>
                </a:lnTo>
                <a:lnTo>
                  <a:pt x="843165" y="348030"/>
                </a:lnTo>
                <a:lnTo>
                  <a:pt x="659904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4" name="object 224"/>
          <p:cNvSpPr/>
          <p:nvPr/>
        </p:nvSpPr>
        <p:spPr>
          <a:xfrm>
            <a:off x="6217442" y="4132460"/>
            <a:ext cx="902969" cy="1851660"/>
          </a:xfrm>
          <a:custGeom>
            <a:avLst/>
            <a:gdLst/>
            <a:ahLst/>
            <a:cxnLst/>
            <a:rect l="l" t="t" r="r" b="b"/>
            <a:pathLst>
              <a:path w="902970" h="1851660">
                <a:moveTo>
                  <a:pt x="148932" y="0"/>
                </a:moveTo>
                <a:lnTo>
                  <a:pt x="0" y="62737"/>
                </a:lnTo>
                <a:lnTo>
                  <a:pt x="763206" y="1851050"/>
                </a:lnTo>
                <a:lnTo>
                  <a:pt x="902538" y="1788782"/>
                </a:lnTo>
                <a:lnTo>
                  <a:pt x="148932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5" name="object 225"/>
          <p:cNvSpPr/>
          <p:nvPr/>
        </p:nvSpPr>
        <p:spPr>
          <a:xfrm>
            <a:off x="8578750" y="7360742"/>
            <a:ext cx="233679" cy="205740"/>
          </a:xfrm>
          <a:custGeom>
            <a:avLst/>
            <a:gdLst/>
            <a:ahLst/>
            <a:cxnLst/>
            <a:rect l="l" t="t" r="r" b="b"/>
            <a:pathLst>
              <a:path w="233679" h="205740">
                <a:moveTo>
                  <a:pt x="68427" y="0"/>
                </a:moveTo>
                <a:lnTo>
                  <a:pt x="0" y="127736"/>
                </a:lnTo>
                <a:lnTo>
                  <a:pt x="145072" y="205473"/>
                </a:lnTo>
                <a:lnTo>
                  <a:pt x="233362" y="88303"/>
                </a:lnTo>
                <a:lnTo>
                  <a:pt x="68427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6" name="object 226"/>
          <p:cNvSpPr/>
          <p:nvPr/>
        </p:nvSpPr>
        <p:spPr>
          <a:xfrm>
            <a:off x="9873921" y="2624009"/>
            <a:ext cx="297815" cy="2066289"/>
          </a:xfrm>
          <a:custGeom>
            <a:avLst/>
            <a:gdLst/>
            <a:ahLst/>
            <a:cxnLst/>
            <a:rect l="l" t="t" r="r" b="b"/>
            <a:pathLst>
              <a:path w="297815" h="2066289">
                <a:moveTo>
                  <a:pt x="122364" y="0"/>
                </a:moveTo>
                <a:lnTo>
                  <a:pt x="57835" y="26212"/>
                </a:lnTo>
                <a:lnTo>
                  <a:pt x="160997" y="220192"/>
                </a:lnTo>
                <a:lnTo>
                  <a:pt x="0" y="2065896"/>
                </a:lnTo>
                <a:lnTo>
                  <a:pt x="153670" y="1971903"/>
                </a:lnTo>
                <a:lnTo>
                  <a:pt x="263601" y="711530"/>
                </a:lnTo>
                <a:lnTo>
                  <a:pt x="271665" y="618693"/>
                </a:lnTo>
                <a:lnTo>
                  <a:pt x="297535" y="322389"/>
                </a:lnTo>
                <a:lnTo>
                  <a:pt x="122364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7" name="object 227"/>
          <p:cNvSpPr/>
          <p:nvPr/>
        </p:nvSpPr>
        <p:spPr>
          <a:xfrm>
            <a:off x="9684153" y="4595906"/>
            <a:ext cx="972819" cy="1686560"/>
          </a:xfrm>
          <a:custGeom>
            <a:avLst/>
            <a:gdLst/>
            <a:ahLst/>
            <a:cxnLst/>
            <a:rect l="l" t="t" r="r" b="b"/>
            <a:pathLst>
              <a:path w="972820" h="1686560">
                <a:moveTo>
                  <a:pt x="18897" y="802132"/>
                </a:moveTo>
                <a:lnTo>
                  <a:pt x="0" y="1018667"/>
                </a:lnTo>
                <a:lnTo>
                  <a:pt x="108292" y="1028141"/>
                </a:lnTo>
                <a:lnTo>
                  <a:pt x="58369" y="1600504"/>
                </a:lnTo>
                <a:lnTo>
                  <a:pt x="205397" y="1686471"/>
                </a:lnTo>
                <a:lnTo>
                  <a:pt x="505849" y="1239570"/>
                </a:lnTo>
                <a:lnTo>
                  <a:pt x="311226" y="1239570"/>
                </a:lnTo>
                <a:lnTo>
                  <a:pt x="286524" y="1234071"/>
                </a:lnTo>
                <a:lnTo>
                  <a:pt x="265226" y="1220431"/>
                </a:lnTo>
                <a:lnTo>
                  <a:pt x="249936" y="1200302"/>
                </a:lnTo>
                <a:lnTo>
                  <a:pt x="245251" y="1185164"/>
                </a:lnTo>
                <a:lnTo>
                  <a:pt x="240030" y="1185164"/>
                </a:lnTo>
                <a:lnTo>
                  <a:pt x="272622" y="811606"/>
                </a:lnTo>
                <a:lnTo>
                  <a:pt x="127165" y="811606"/>
                </a:lnTo>
                <a:lnTo>
                  <a:pt x="18897" y="802132"/>
                </a:lnTo>
                <a:close/>
              </a:path>
              <a:path w="972820" h="1686560">
                <a:moveTo>
                  <a:pt x="854900" y="443763"/>
                </a:moveTo>
                <a:lnTo>
                  <a:pt x="375666" y="1205738"/>
                </a:lnTo>
                <a:lnTo>
                  <a:pt x="358660" y="1224470"/>
                </a:lnTo>
                <a:lnTo>
                  <a:pt x="336296" y="1236205"/>
                </a:lnTo>
                <a:lnTo>
                  <a:pt x="311226" y="1239570"/>
                </a:lnTo>
                <a:lnTo>
                  <a:pt x="505849" y="1239570"/>
                </a:lnTo>
                <a:lnTo>
                  <a:pt x="972362" y="545668"/>
                </a:lnTo>
                <a:lnTo>
                  <a:pt x="854900" y="443763"/>
                </a:lnTo>
                <a:close/>
              </a:path>
              <a:path w="972820" h="1686560">
                <a:moveTo>
                  <a:pt x="242468" y="1176172"/>
                </a:moveTo>
                <a:lnTo>
                  <a:pt x="240030" y="1185164"/>
                </a:lnTo>
                <a:lnTo>
                  <a:pt x="245251" y="1185164"/>
                </a:lnTo>
                <a:lnTo>
                  <a:pt x="242468" y="1176172"/>
                </a:lnTo>
                <a:close/>
              </a:path>
              <a:path w="972820" h="1686560">
                <a:moveTo>
                  <a:pt x="69367" y="223634"/>
                </a:moveTo>
                <a:lnTo>
                  <a:pt x="50431" y="440169"/>
                </a:lnTo>
                <a:lnTo>
                  <a:pt x="158737" y="449630"/>
                </a:lnTo>
                <a:lnTo>
                  <a:pt x="127165" y="811606"/>
                </a:lnTo>
                <a:lnTo>
                  <a:pt x="272622" y="811606"/>
                </a:lnTo>
                <a:lnTo>
                  <a:pt x="323095" y="233108"/>
                </a:lnTo>
                <a:lnTo>
                  <a:pt x="177634" y="233108"/>
                </a:lnTo>
                <a:lnTo>
                  <a:pt x="69367" y="223634"/>
                </a:lnTo>
                <a:close/>
              </a:path>
              <a:path w="972820" h="1686560">
                <a:moveTo>
                  <a:pt x="343433" y="0"/>
                </a:moveTo>
                <a:lnTo>
                  <a:pt x="189763" y="94005"/>
                </a:lnTo>
                <a:lnTo>
                  <a:pt x="177634" y="233108"/>
                </a:lnTo>
                <a:lnTo>
                  <a:pt x="323095" y="233108"/>
                </a:lnTo>
                <a:lnTo>
                  <a:pt x="343433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8" name="object 228"/>
          <p:cNvSpPr/>
          <p:nvPr/>
        </p:nvSpPr>
        <p:spPr>
          <a:xfrm>
            <a:off x="8723815" y="6196416"/>
            <a:ext cx="1165860" cy="1671955"/>
          </a:xfrm>
          <a:custGeom>
            <a:avLst/>
            <a:gdLst/>
            <a:ahLst/>
            <a:cxnLst/>
            <a:rect l="l" t="t" r="r" b="b"/>
            <a:pathLst>
              <a:path w="1165859" h="1671954">
                <a:moveTo>
                  <a:pt x="1018705" y="0"/>
                </a:moveTo>
                <a:lnTo>
                  <a:pt x="1014171" y="19659"/>
                </a:lnTo>
                <a:lnTo>
                  <a:pt x="1004366" y="37299"/>
                </a:lnTo>
                <a:lnTo>
                  <a:pt x="0" y="1369796"/>
                </a:lnTo>
                <a:lnTo>
                  <a:pt x="494868" y="1671866"/>
                </a:lnTo>
                <a:lnTo>
                  <a:pt x="641337" y="1524863"/>
                </a:lnTo>
                <a:lnTo>
                  <a:pt x="542632" y="1452194"/>
                </a:lnTo>
                <a:lnTo>
                  <a:pt x="675271" y="1297228"/>
                </a:lnTo>
                <a:lnTo>
                  <a:pt x="673506" y="1295692"/>
                </a:lnTo>
                <a:lnTo>
                  <a:pt x="818807" y="1125867"/>
                </a:lnTo>
                <a:lnTo>
                  <a:pt x="931697" y="997534"/>
                </a:lnTo>
                <a:lnTo>
                  <a:pt x="1077141" y="997534"/>
                </a:lnTo>
                <a:lnTo>
                  <a:pt x="1153668" y="120091"/>
                </a:lnTo>
                <a:lnTo>
                  <a:pt x="1157541" y="102260"/>
                </a:lnTo>
                <a:lnTo>
                  <a:pt x="1165733" y="85966"/>
                </a:lnTo>
                <a:lnTo>
                  <a:pt x="1018705" y="0"/>
                </a:lnTo>
                <a:close/>
              </a:path>
              <a:path w="1165859" h="1671954">
                <a:moveTo>
                  <a:pt x="1077141" y="997534"/>
                </a:moveTo>
                <a:lnTo>
                  <a:pt x="931697" y="997534"/>
                </a:lnTo>
                <a:lnTo>
                  <a:pt x="1075397" y="1017524"/>
                </a:lnTo>
                <a:lnTo>
                  <a:pt x="1077141" y="997534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9" name="object 229"/>
          <p:cNvSpPr/>
          <p:nvPr/>
        </p:nvSpPr>
        <p:spPr>
          <a:xfrm>
            <a:off x="4987623" y="6349015"/>
            <a:ext cx="3660140" cy="1191260"/>
          </a:xfrm>
          <a:custGeom>
            <a:avLst/>
            <a:gdLst/>
            <a:ahLst/>
            <a:cxnLst/>
            <a:rect l="l" t="t" r="r" b="b"/>
            <a:pathLst>
              <a:path w="3660140" h="1191259">
                <a:moveTo>
                  <a:pt x="3451505" y="953693"/>
                </a:moveTo>
                <a:lnTo>
                  <a:pt x="2915285" y="953693"/>
                </a:lnTo>
                <a:lnTo>
                  <a:pt x="3187255" y="1028458"/>
                </a:lnTo>
                <a:lnTo>
                  <a:pt x="3158286" y="1132433"/>
                </a:lnTo>
                <a:lnTo>
                  <a:pt x="3367697" y="1190764"/>
                </a:lnTo>
                <a:lnTo>
                  <a:pt x="3396856" y="1086065"/>
                </a:lnTo>
                <a:lnTo>
                  <a:pt x="3619736" y="1086065"/>
                </a:lnTo>
                <a:lnTo>
                  <a:pt x="3659555" y="1011732"/>
                </a:lnTo>
                <a:lnTo>
                  <a:pt x="3451505" y="953693"/>
                </a:lnTo>
                <a:close/>
              </a:path>
              <a:path w="3660140" h="1191259">
                <a:moveTo>
                  <a:pt x="3619736" y="1086065"/>
                </a:moveTo>
                <a:lnTo>
                  <a:pt x="3396856" y="1086065"/>
                </a:lnTo>
                <a:lnTo>
                  <a:pt x="3591128" y="1139469"/>
                </a:lnTo>
                <a:lnTo>
                  <a:pt x="3619736" y="1086065"/>
                </a:lnTo>
                <a:close/>
              </a:path>
              <a:path w="3660140" h="1191259">
                <a:moveTo>
                  <a:pt x="32816" y="0"/>
                </a:moveTo>
                <a:lnTo>
                  <a:pt x="0" y="152361"/>
                </a:lnTo>
                <a:lnTo>
                  <a:pt x="2705696" y="896099"/>
                </a:lnTo>
                <a:lnTo>
                  <a:pt x="2676525" y="1000760"/>
                </a:lnTo>
                <a:lnTo>
                  <a:pt x="2885922" y="1059129"/>
                </a:lnTo>
                <a:lnTo>
                  <a:pt x="2915285" y="953693"/>
                </a:lnTo>
                <a:lnTo>
                  <a:pt x="3451505" y="953693"/>
                </a:lnTo>
                <a:lnTo>
                  <a:pt x="2444185" y="672363"/>
                </a:lnTo>
                <a:lnTo>
                  <a:pt x="2443022" y="672363"/>
                </a:lnTo>
                <a:lnTo>
                  <a:pt x="32816" y="0"/>
                </a:lnTo>
                <a:close/>
              </a:path>
              <a:path w="3660140" h="1191259">
                <a:moveTo>
                  <a:pt x="2442286" y="671830"/>
                </a:moveTo>
                <a:lnTo>
                  <a:pt x="2443022" y="672363"/>
                </a:lnTo>
                <a:lnTo>
                  <a:pt x="2444185" y="672363"/>
                </a:lnTo>
                <a:lnTo>
                  <a:pt x="2442286" y="67183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0" name="object 230"/>
          <p:cNvSpPr/>
          <p:nvPr/>
        </p:nvSpPr>
        <p:spPr>
          <a:xfrm>
            <a:off x="6986146" y="5921238"/>
            <a:ext cx="617855" cy="1148715"/>
          </a:xfrm>
          <a:custGeom>
            <a:avLst/>
            <a:gdLst/>
            <a:ahLst/>
            <a:cxnLst/>
            <a:rect l="l" t="t" r="r" b="b"/>
            <a:pathLst>
              <a:path w="617854" h="1148715">
                <a:moveTo>
                  <a:pt x="133832" y="0"/>
                </a:moveTo>
                <a:lnTo>
                  <a:pt x="0" y="59804"/>
                </a:lnTo>
                <a:lnTo>
                  <a:pt x="443763" y="1099604"/>
                </a:lnTo>
                <a:lnTo>
                  <a:pt x="617639" y="1148435"/>
                </a:lnTo>
                <a:lnTo>
                  <a:pt x="133832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1" name="object 231"/>
          <p:cNvSpPr/>
          <p:nvPr/>
        </p:nvSpPr>
        <p:spPr>
          <a:xfrm>
            <a:off x="3448936" y="6349017"/>
            <a:ext cx="1571625" cy="188595"/>
          </a:xfrm>
          <a:custGeom>
            <a:avLst/>
            <a:gdLst/>
            <a:ahLst/>
            <a:cxnLst/>
            <a:rect l="l" t="t" r="r" b="b"/>
            <a:pathLst>
              <a:path w="1571625" h="188595">
                <a:moveTo>
                  <a:pt x="0" y="40055"/>
                </a:moveTo>
                <a:lnTo>
                  <a:pt x="80898" y="188493"/>
                </a:lnTo>
                <a:lnTo>
                  <a:pt x="669543" y="188391"/>
                </a:lnTo>
                <a:lnTo>
                  <a:pt x="1538681" y="152361"/>
                </a:lnTo>
                <a:lnTo>
                  <a:pt x="1562239" y="43027"/>
                </a:lnTo>
                <a:lnTo>
                  <a:pt x="670674" y="43027"/>
                </a:lnTo>
                <a:lnTo>
                  <a:pt x="0" y="40055"/>
                </a:lnTo>
                <a:close/>
              </a:path>
              <a:path w="1571625" h="188595">
                <a:moveTo>
                  <a:pt x="1571510" y="0"/>
                </a:moveTo>
                <a:lnTo>
                  <a:pt x="670674" y="43027"/>
                </a:lnTo>
                <a:lnTo>
                  <a:pt x="1562239" y="43027"/>
                </a:lnTo>
                <a:lnTo>
                  <a:pt x="157151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2" name="object 232"/>
          <p:cNvSpPr/>
          <p:nvPr/>
        </p:nvSpPr>
        <p:spPr>
          <a:xfrm>
            <a:off x="8879715" y="7233274"/>
            <a:ext cx="153670" cy="186690"/>
          </a:xfrm>
          <a:custGeom>
            <a:avLst/>
            <a:gdLst/>
            <a:ahLst/>
            <a:cxnLst/>
            <a:rect l="l" t="t" r="r" b="b"/>
            <a:pathLst>
              <a:path w="153670" h="186690">
                <a:moveTo>
                  <a:pt x="124269" y="0"/>
                </a:moveTo>
                <a:lnTo>
                  <a:pt x="0" y="164871"/>
                </a:lnTo>
                <a:lnTo>
                  <a:pt x="28905" y="186677"/>
                </a:lnTo>
                <a:lnTo>
                  <a:pt x="153162" y="21805"/>
                </a:lnTo>
                <a:lnTo>
                  <a:pt x="124269" y="0"/>
                </a:lnTo>
                <a:close/>
              </a:path>
            </a:pathLst>
          </a:custGeom>
          <a:solidFill>
            <a:srgbClr val="BCA88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3" name="object 233"/>
          <p:cNvSpPr/>
          <p:nvPr/>
        </p:nvSpPr>
        <p:spPr>
          <a:xfrm>
            <a:off x="8879715" y="7233274"/>
            <a:ext cx="124460" cy="165100"/>
          </a:xfrm>
          <a:custGeom>
            <a:avLst/>
            <a:gdLst/>
            <a:ahLst/>
            <a:cxnLst/>
            <a:rect l="l" t="t" r="r" b="b"/>
            <a:pathLst>
              <a:path w="124459" h="165100">
                <a:moveTo>
                  <a:pt x="0" y="164871"/>
                </a:moveTo>
                <a:lnTo>
                  <a:pt x="124269" y="0"/>
                </a:lnTo>
              </a:path>
            </a:pathLst>
          </a:custGeom>
          <a:ln w="500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4" name="object 234"/>
          <p:cNvSpPr/>
          <p:nvPr/>
        </p:nvSpPr>
        <p:spPr>
          <a:xfrm>
            <a:off x="9003983" y="7233278"/>
            <a:ext cx="29209" cy="22225"/>
          </a:xfrm>
          <a:custGeom>
            <a:avLst/>
            <a:gdLst/>
            <a:ahLst/>
            <a:cxnLst/>
            <a:rect l="l" t="t" r="r" b="b"/>
            <a:pathLst>
              <a:path w="29209" h="22225">
                <a:moveTo>
                  <a:pt x="0" y="0"/>
                </a:moveTo>
                <a:lnTo>
                  <a:pt x="28905" y="21793"/>
                </a:lnTo>
              </a:path>
            </a:pathLst>
          </a:custGeom>
          <a:ln w="500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5" name="object 235"/>
          <p:cNvSpPr/>
          <p:nvPr/>
        </p:nvSpPr>
        <p:spPr>
          <a:xfrm>
            <a:off x="8908612" y="7255078"/>
            <a:ext cx="124460" cy="165100"/>
          </a:xfrm>
          <a:custGeom>
            <a:avLst/>
            <a:gdLst/>
            <a:ahLst/>
            <a:cxnLst/>
            <a:rect l="l" t="t" r="r" b="b"/>
            <a:pathLst>
              <a:path w="124459" h="165100">
                <a:moveTo>
                  <a:pt x="124269" y="0"/>
                </a:moveTo>
                <a:lnTo>
                  <a:pt x="0" y="164871"/>
                </a:lnTo>
              </a:path>
            </a:pathLst>
          </a:custGeom>
          <a:ln w="500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6" name="object 236"/>
          <p:cNvSpPr/>
          <p:nvPr/>
        </p:nvSpPr>
        <p:spPr>
          <a:xfrm>
            <a:off x="8879710" y="7398139"/>
            <a:ext cx="29209" cy="22225"/>
          </a:xfrm>
          <a:custGeom>
            <a:avLst/>
            <a:gdLst/>
            <a:ahLst/>
            <a:cxnLst/>
            <a:rect l="l" t="t" r="r" b="b"/>
            <a:pathLst>
              <a:path w="29209" h="22225">
                <a:moveTo>
                  <a:pt x="28905" y="21805"/>
                </a:moveTo>
                <a:lnTo>
                  <a:pt x="0" y="0"/>
                </a:lnTo>
              </a:path>
            </a:pathLst>
          </a:custGeom>
          <a:ln w="500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7" name="object 237"/>
          <p:cNvSpPr/>
          <p:nvPr/>
        </p:nvSpPr>
        <p:spPr>
          <a:xfrm>
            <a:off x="2845936" y="5847576"/>
            <a:ext cx="3864610" cy="1278890"/>
          </a:xfrm>
          <a:custGeom>
            <a:avLst/>
            <a:gdLst/>
            <a:ahLst/>
            <a:cxnLst/>
            <a:rect l="l" t="t" r="r" b="b"/>
            <a:pathLst>
              <a:path w="3864609" h="1278890">
                <a:moveTo>
                  <a:pt x="2685200" y="803198"/>
                </a:moveTo>
                <a:lnTo>
                  <a:pt x="2228265" y="803198"/>
                </a:lnTo>
                <a:lnTo>
                  <a:pt x="3864546" y="1278636"/>
                </a:lnTo>
                <a:lnTo>
                  <a:pt x="3245205" y="957135"/>
                </a:lnTo>
                <a:lnTo>
                  <a:pt x="2685200" y="803198"/>
                </a:lnTo>
                <a:close/>
              </a:path>
              <a:path w="3864609" h="1278890">
                <a:moveTo>
                  <a:pt x="132333" y="0"/>
                </a:moveTo>
                <a:lnTo>
                  <a:pt x="0" y="66903"/>
                </a:lnTo>
                <a:lnTo>
                  <a:pt x="319493" y="566369"/>
                </a:lnTo>
                <a:lnTo>
                  <a:pt x="478828" y="875195"/>
                </a:lnTo>
                <a:lnTo>
                  <a:pt x="603643" y="1113307"/>
                </a:lnTo>
                <a:lnTo>
                  <a:pt x="859129" y="960996"/>
                </a:lnTo>
                <a:lnTo>
                  <a:pt x="766673" y="826262"/>
                </a:lnTo>
                <a:lnTo>
                  <a:pt x="2228265" y="803198"/>
                </a:lnTo>
                <a:lnTo>
                  <a:pt x="2685200" y="803198"/>
                </a:lnTo>
                <a:lnTo>
                  <a:pt x="2292305" y="695198"/>
                </a:lnTo>
                <a:lnTo>
                  <a:pt x="543864" y="695198"/>
                </a:lnTo>
                <a:lnTo>
                  <a:pt x="132333" y="0"/>
                </a:lnTo>
                <a:close/>
              </a:path>
              <a:path w="3864609" h="1278890">
                <a:moveTo>
                  <a:pt x="669950" y="689800"/>
                </a:moveTo>
                <a:lnTo>
                  <a:pt x="543864" y="695198"/>
                </a:lnTo>
                <a:lnTo>
                  <a:pt x="2292305" y="695198"/>
                </a:lnTo>
                <a:lnTo>
                  <a:pt x="2272808" y="689838"/>
                </a:lnTo>
                <a:lnTo>
                  <a:pt x="1272539" y="689838"/>
                </a:lnTo>
                <a:lnTo>
                  <a:pt x="669950" y="689800"/>
                </a:lnTo>
                <a:close/>
              </a:path>
              <a:path w="3864609" h="1278890">
                <a:moveTo>
                  <a:pt x="2141689" y="653796"/>
                </a:moveTo>
                <a:lnTo>
                  <a:pt x="1272539" y="689838"/>
                </a:lnTo>
                <a:lnTo>
                  <a:pt x="2272808" y="689838"/>
                </a:lnTo>
                <a:lnTo>
                  <a:pt x="2141689" y="653796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8" name="object 238"/>
          <p:cNvSpPr/>
          <p:nvPr/>
        </p:nvSpPr>
        <p:spPr>
          <a:xfrm>
            <a:off x="10356117" y="4832836"/>
            <a:ext cx="185420" cy="169545"/>
          </a:xfrm>
          <a:custGeom>
            <a:avLst/>
            <a:gdLst/>
            <a:ahLst/>
            <a:cxnLst/>
            <a:rect l="l" t="t" r="r" b="b"/>
            <a:pathLst>
              <a:path w="185420" h="169545">
                <a:moveTo>
                  <a:pt x="29933" y="0"/>
                </a:moveTo>
                <a:lnTo>
                  <a:pt x="0" y="34505"/>
                </a:lnTo>
                <a:lnTo>
                  <a:pt x="155168" y="169138"/>
                </a:lnTo>
                <a:lnTo>
                  <a:pt x="185102" y="134632"/>
                </a:lnTo>
                <a:lnTo>
                  <a:pt x="29933" y="0"/>
                </a:lnTo>
                <a:close/>
              </a:path>
            </a:pathLst>
          </a:custGeom>
          <a:solidFill>
            <a:srgbClr val="7A64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9" name="object 239"/>
          <p:cNvSpPr/>
          <p:nvPr/>
        </p:nvSpPr>
        <p:spPr>
          <a:xfrm>
            <a:off x="10694518" y="4819544"/>
            <a:ext cx="153035" cy="196215"/>
          </a:xfrm>
          <a:custGeom>
            <a:avLst/>
            <a:gdLst/>
            <a:ahLst/>
            <a:cxnLst/>
            <a:rect l="l" t="t" r="r" b="b"/>
            <a:pathLst>
              <a:path w="153034" h="196214">
                <a:moveTo>
                  <a:pt x="114630" y="0"/>
                </a:moveTo>
                <a:lnTo>
                  <a:pt x="0" y="170497"/>
                </a:lnTo>
                <a:lnTo>
                  <a:pt x="37896" y="195961"/>
                </a:lnTo>
                <a:lnTo>
                  <a:pt x="152539" y="25463"/>
                </a:lnTo>
                <a:lnTo>
                  <a:pt x="114630" y="0"/>
                </a:lnTo>
                <a:close/>
              </a:path>
            </a:pathLst>
          </a:custGeom>
          <a:solidFill>
            <a:srgbClr val="7A64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0" name="object 240"/>
          <p:cNvSpPr/>
          <p:nvPr/>
        </p:nvSpPr>
        <p:spPr>
          <a:xfrm>
            <a:off x="10853451" y="4586889"/>
            <a:ext cx="153035" cy="196215"/>
          </a:xfrm>
          <a:custGeom>
            <a:avLst/>
            <a:gdLst/>
            <a:ahLst/>
            <a:cxnLst/>
            <a:rect l="l" t="t" r="r" b="b"/>
            <a:pathLst>
              <a:path w="153034" h="196214">
                <a:moveTo>
                  <a:pt x="114630" y="0"/>
                </a:moveTo>
                <a:lnTo>
                  <a:pt x="0" y="170484"/>
                </a:lnTo>
                <a:lnTo>
                  <a:pt x="37896" y="195986"/>
                </a:lnTo>
                <a:lnTo>
                  <a:pt x="152539" y="25488"/>
                </a:lnTo>
                <a:lnTo>
                  <a:pt x="114630" y="0"/>
                </a:lnTo>
                <a:close/>
              </a:path>
            </a:pathLst>
          </a:custGeom>
          <a:solidFill>
            <a:srgbClr val="7A64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1" name="object 241"/>
          <p:cNvSpPr/>
          <p:nvPr/>
        </p:nvSpPr>
        <p:spPr>
          <a:xfrm>
            <a:off x="10138517" y="4011532"/>
            <a:ext cx="210185" cy="103505"/>
          </a:xfrm>
          <a:custGeom>
            <a:avLst/>
            <a:gdLst/>
            <a:ahLst/>
            <a:cxnLst/>
            <a:rect l="l" t="t" r="r" b="b"/>
            <a:pathLst>
              <a:path w="210184" h="103504">
                <a:moveTo>
                  <a:pt x="196570" y="0"/>
                </a:moveTo>
                <a:lnTo>
                  <a:pt x="0" y="59804"/>
                </a:lnTo>
                <a:lnTo>
                  <a:pt x="13296" y="103504"/>
                </a:lnTo>
                <a:lnTo>
                  <a:pt x="209867" y="43700"/>
                </a:lnTo>
                <a:lnTo>
                  <a:pt x="196570" y="0"/>
                </a:lnTo>
                <a:close/>
              </a:path>
            </a:pathLst>
          </a:custGeom>
          <a:solidFill>
            <a:srgbClr val="7A64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2" name="object 242"/>
          <p:cNvSpPr/>
          <p:nvPr/>
        </p:nvSpPr>
        <p:spPr>
          <a:xfrm>
            <a:off x="10435451" y="3921602"/>
            <a:ext cx="210185" cy="103505"/>
          </a:xfrm>
          <a:custGeom>
            <a:avLst/>
            <a:gdLst/>
            <a:ahLst/>
            <a:cxnLst/>
            <a:rect l="l" t="t" r="r" b="b"/>
            <a:pathLst>
              <a:path w="210184" h="103504">
                <a:moveTo>
                  <a:pt x="196570" y="0"/>
                </a:moveTo>
                <a:lnTo>
                  <a:pt x="0" y="59804"/>
                </a:lnTo>
                <a:lnTo>
                  <a:pt x="13296" y="103504"/>
                </a:lnTo>
                <a:lnTo>
                  <a:pt x="209867" y="43700"/>
                </a:lnTo>
                <a:lnTo>
                  <a:pt x="196570" y="0"/>
                </a:lnTo>
                <a:close/>
              </a:path>
            </a:pathLst>
          </a:custGeom>
          <a:solidFill>
            <a:srgbClr val="7A64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3" name="object 243"/>
          <p:cNvSpPr/>
          <p:nvPr/>
        </p:nvSpPr>
        <p:spPr>
          <a:xfrm>
            <a:off x="8872149" y="7228416"/>
            <a:ext cx="160655" cy="191770"/>
          </a:xfrm>
          <a:custGeom>
            <a:avLst/>
            <a:gdLst/>
            <a:ahLst/>
            <a:cxnLst/>
            <a:rect l="l" t="t" r="r" b="b"/>
            <a:pathLst>
              <a:path w="160654" h="191770">
                <a:moveTo>
                  <a:pt x="123672" y="0"/>
                </a:moveTo>
                <a:lnTo>
                  <a:pt x="0" y="164033"/>
                </a:lnTo>
                <a:lnTo>
                  <a:pt x="36461" y="191528"/>
                </a:lnTo>
                <a:lnTo>
                  <a:pt x="160134" y="27495"/>
                </a:lnTo>
                <a:lnTo>
                  <a:pt x="123672" y="0"/>
                </a:lnTo>
                <a:close/>
              </a:path>
            </a:pathLst>
          </a:custGeom>
          <a:solidFill>
            <a:srgbClr val="7A64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4" name="object 244"/>
          <p:cNvSpPr/>
          <p:nvPr/>
        </p:nvSpPr>
        <p:spPr>
          <a:xfrm>
            <a:off x="9098748" y="6927815"/>
            <a:ext cx="160655" cy="191770"/>
          </a:xfrm>
          <a:custGeom>
            <a:avLst/>
            <a:gdLst/>
            <a:ahLst/>
            <a:cxnLst/>
            <a:rect l="l" t="t" r="r" b="b"/>
            <a:pathLst>
              <a:path w="160654" h="191770">
                <a:moveTo>
                  <a:pt x="123634" y="0"/>
                </a:moveTo>
                <a:lnTo>
                  <a:pt x="0" y="164033"/>
                </a:lnTo>
                <a:lnTo>
                  <a:pt x="36474" y="191528"/>
                </a:lnTo>
                <a:lnTo>
                  <a:pt x="160134" y="27495"/>
                </a:lnTo>
                <a:lnTo>
                  <a:pt x="123634" y="0"/>
                </a:lnTo>
                <a:close/>
              </a:path>
            </a:pathLst>
          </a:custGeom>
          <a:solidFill>
            <a:srgbClr val="7A64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5" name="object 245"/>
          <p:cNvSpPr/>
          <p:nvPr/>
        </p:nvSpPr>
        <p:spPr>
          <a:xfrm>
            <a:off x="9341349" y="6602714"/>
            <a:ext cx="160655" cy="191770"/>
          </a:xfrm>
          <a:custGeom>
            <a:avLst/>
            <a:gdLst/>
            <a:ahLst/>
            <a:cxnLst/>
            <a:rect l="l" t="t" r="r" b="b"/>
            <a:pathLst>
              <a:path w="160654" h="191770">
                <a:moveTo>
                  <a:pt x="123634" y="0"/>
                </a:moveTo>
                <a:lnTo>
                  <a:pt x="0" y="164058"/>
                </a:lnTo>
                <a:lnTo>
                  <a:pt x="36461" y="191566"/>
                </a:lnTo>
                <a:lnTo>
                  <a:pt x="160134" y="27495"/>
                </a:lnTo>
                <a:lnTo>
                  <a:pt x="123634" y="0"/>
                </a:lnTo>
                <a:close/>
              </a:path>
            </a:pathLst>
          </a:custGeom>
          <a:solidFill>
            <a:srgbClr val="7A64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6" name="object 246"/>
          <p:cNvSpPr/>
          <p:nvPr/>
        </p:nvSpPr>
        <p:spPr>
          <a:xfrm>
            <a:off x="9574550" y="6293314"/>
            <a:ext cx="160655" cy="191770"/>
          </a:xfrm>
          <a:custGeom>
            <a:avLst/>
            <a:gdLst/>
            <a:ahLst/>
            <a:cxnLst/>
            <a:rect l="l" t="t" r="r" b="b"/>
            <a:pathLst>
              <a:path w="160654" h="191770">
                <a:moveTo>
                  <a:pt x="123672" y="0"/>
                </a:moveTo>
                <a:lnTo>
                  <a:pt x="0" y="164058"/>
                </a:lnTo>
                <a:lnTo>
                  <a:pt x="36499" y="191566"/>
                </a:lnTo>
                <a:lnTo>
                  <a:pt x="160134" y="27495"/>
                </a:lnTo>
                <a:lnTo>
                  <a:pt x="123672" y="0"/>
                </a:lnTo>
                <a:close/>
              </a:path>
            </a:pathLst>
          </a:custGeom>
          <a:solidFill>
            <a:srgbClr val="7A64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7" name="object 247"/>
          <p:cNvSpPr/>
          <p:nvPr/>
        </p:nvSpPr>
        <p:spPr>
          <a:xfrm>
            <a:off x="13324487" y="8848947"/>
            <a:ext cx="139065" cy="202565"/>
          </a:xfrm>
          <a:custGeom>
            <a:avLst/>
            <a:gdLst/>
            <a:ahLst/>
            <a:cxnLst/>
            <a:rect l="l" t="t" r="r" b="b"/>
            <a:pathLst>
              <a:path w="139065" h="202565">
                <a:moveTo>
                  <a:pt x="40068" y="0"/>
                </a:moveTo>
                <a:lnTo>
                  <a:pt x="0" y="21894"/>
                </a:lnTo>
                <a:lnTo>
                  <a:pt x="98564" y="202171"/>
                </a:lnTo>
                <a:lnTo>
                  <a:pt x="138671" y="180238"/>
                </a:lnTo>
                <a:lnTo>
                  <a:pt x="40068" y="0"/>
                </a:lnTo>
                <a:close/>
              </a:path>
            </a:pathLst>
          </a:custGeom>
          <a:solidFill>
            <a:srgbClr val="7A64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8" name="object 248"/>
          <p:cNvSpPr/>
          <p:nvPr/>
        </p:nvSpPr>
        <p:spPr>
          <a:xfrm>
            <a:off x="13841455" y="9778982"/>
            <a:ext cx="139065" cy="202565"/>
          </a:xfrm>
          <a:custGeom>
            <a:avLst/>
            <a:gdLst/>
            <a:ahLst/>
            <a:cxnLst/>
            <a:rect l="l" t="t" r="r" b="b"/>
            <a:pathLst>
              <a:path w="139065" h="202565">
                <a:moveTo>
                  <a:pt x="40068" y="0"/>
                </a:moveTo>
                <a:lnTo>
                  <a:pt x="0" y="21894"/>
                </a:lnTo>
                <a:lnTo>
                  <a:pt x="98602" y="202171"/>
                </a:lnTo>
                <a:lnTo>
                  <a:pt x="138671" y="180238"/>
                </a:lnTo>
                <a:lnTo>
                  <a:pt x="40068" y="0"/>
                </a:lnTo>
                <a:close/>
              </a:path>
            </a:pathLst>
          </a:custGeom>
          <a:solidFill>
            <a:srgbClr val="7A64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9" name="object 249"/>
          <p:cNvSpPr/>
          <p:nvPr/>
        </p:nvSpPr>
        <p:spPr>
          <a:xfrm>
            <a:off x="8212282" y="7439450"/>
            <a:ext cx="148590" cy="80010"/>
          </a:xfrm>
          <a:custGeom>
            <a:avLst/>
            <a:gdLst/>
            <a:ahLst/>
            <a:cxnLst/>
            <a:rect l="l" t="t" r="r" b="b"/>
            <a:pathLst>
              <a:path w="148590" h="80009">
                <a:moveTo>
                  <a:pt x="11468" y="0"/>
                </a:moveTo>
                <a:lnTo>
                  <a:pt x="0" y="44234"/>
                </a:lnTo>
                <a:lnTo>
                  <a:pt x="136766" y="79628"/>
                </a:lnTo>
                <a:lnTo>
                  <a:pt x="148234" y="35432"/>
                </a:lnTo>
                <a:lnTo>
                  <a:pt x="11468" y="0"/>
                </a:lnTo>
                <a:close/>
              </a:path>
            </a:pathLst>
          </a:custGeom>
          <a:solidFill>
            <a:srgbClr val="AD470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0" name="object 250"/>
          <p:cNvSpPr/>
          <p:nvPr/>
        </p:nvSpPr>
        <p:spPr>
          <a:xfrm>
            <a:off x="7728180" y="7313311"/>
            <a:ext cx="148590" cy="80010"/>
          </a:xfrm>
          <a:custGeom>
            <a:avLst/>
            <a:gdLst/>
            <a:ahLst/>
            <a:cxnLst/>
            <a:rect l="l" t="t" r="r" b="b"/>
            <a:pathLst>
              <a:path w="148590" h="80009">
                <a:moveTo>
                  <a:pt x="11468" y="0"/>
                </a:moveTo>
                <a:lnTo>
                  <a:pt x="0" y="44234"/>
                </a:lnTo>
                <a:lnTo>
                  <a:pt x="136766" y="79667"/>
                </a:lnTo>
                <a:lnTo>
                  <a:pt x="148234" y="35433"/>
                </a:lnTo>
                <a:lnTo>
                  <a:pt x="11468" y="0"/>
                </a:lnTo>
                <a:close/>
              </a:path>
            </a:pathLst>
          </a:custGeom>
          <a:solidFill>
            <a:srgbClr val="AD470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1" name="object 251"/>
          <p:cNvSpPr/>
          <p:nvPr/>
        </p:nvSpPr>
        <p:spPr>
          <a:xfrm>
            <a:off x="11408054" y="7586177"/>
            <a:ext cx="147955" cy="75565"/>
          </a:xfrm>
          <a:custGeom>
            <a:avLst/>
            <a:gdLst/>
            <a:ahLst/>
            <a:cxnLst/>
            <a:rect l="l" t="t" r="r" b="b"/>
            <a:pathLst>
              <a:path w="147954" h="75565">
                <a:moveTo>
                  <a:pt x="137896" y="0"/>
                </a:moveTo>
                <a:lnTo>
                  <a:pt x="0" y="30835"/>
                </a:lnTo>
                <a:lnTo>
                  <a:pt x="9969" y="75399"/>
                </a:lnTo>
                <a:lnTo>
                  <a:pt x="147866" y="44602"/>
                </a:lnTo>
                <a:lnTo>
                  <a:pt x="137896" y="0"/>
                </a:lnTo>
                <a:close/>
              </a:path>
            </a:pathLst>
          </a:custGeom>
          <a:solidFill>
            <a:srgbClr val="AD470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2" name="object 252"/>
          <p:cNvSpPr/>
          <p:nvPr/>
        </p:nvSpPr>
        <p:spPr>
          <a:xfrm>
            <a:off x="11006724" y="7955915"/>
            <a:ext cx="147955" cy="75565"/>
          </a:xfrm>
          <a:custGeom>
            <a:avLst/>
            <a:gdLst/>
            <a:ahLst/>
            <a:cxnLst/>
            <a:rect l="l" t="t" r="r" b="b"/>
            <a:pathLst>
              <a:path w="147954" h="75565">
                <a:moveTo>
                  <a:pt x="137858" y="0"/>
                </a:moveTo>
                <a:lnTo>
                  <a:pt x="0" y="30797"/>
                </a:lnTo>
                <a:lnTo>
                  <a:pt x="9956" y="75361"/>
                </a:lnTo>
                <a:lnTo>
                  <a:pt x="147827" y="44564"/>
                </a:lnTo>
                <a:lnTo>
                  <a:pt x="137858" y="0"/>
                </a:lnTo>
                <a:close/>
              </a:path>
            </a:pathLst>
          </a:custGeom>
          <a:solidFill>
            <a:srgbClr val="AD470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3" name="object 253"/>
          <p:cNvSpPr/>
          <p:nvPr/>
        </p:nvSpPr>
        <p:spPr>
          <a:xfrm>
            <a:off x="12066388" y="7736781"/>
            <a:ext cx="147955" cy="75565"/>
          </a:xfrm>
          <a:custGeom>
            <a:avLst/>
            <a:gdLst/>
            <a:ahLst/>
            <a:cxnLst/>
            <a:rect l="l" t="t" r="r" b="b"/>
            <a:pathLst>
              <a:path w="147954" h="75565">
                <a:moveTo>
                  <a:pt x="137896" y="0"/>
                </a:moveTo>
                <a:lnTo>
                  <a:pt x="0" y="30797"/>
                </a:lnTo>
                <a:lnTo>
                  <a:pt x="9969" y="75399"/>
                </a:lnTo>
                <a:lnTo>
                  <a:pt x="147866" y="44564"/>
                </a:lnTo>
                <a:lnTo>
                  <a:pt x="137896" y="0"/>
                </a:lnTo>
                <a:close/>
              </a:path>
            </a:pathLst>
          </a:custGeom>
          <a:solidFill>
            <a:srgbClr val="AD470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4" name="object 254"/>
          <p:cNvSpPr/>
          <p:nvPr/>
        </p:nvSpPr>
        <p:spPr>
          <a:xfrm>
            <a:off x="10386744" y="7812276"/>
            <a:ext cx="147955" cy="75565"/>
          </a:xfrm>
          <a:custGeom>
            <a:avLst/>
            <a:gdLst/>
            <a:ahLst/>
            <a:cxnLst/>
            <a:rect l="l" t="t" r="r" b="b"/>
            <a:pathLst>
              <a:path w="147954" h="75565">
                <a:moveTo>
                  <a:pt x="137871" y="0"/>
                </a:moveTo>
                <a:lnTo>
                  <a:pt x="0" y="30835"/>
                </a:lnTo>
                <a:lnTo>
                  <a:pt x="9969" y="75399"/>
                </a:lnTo>
                <a:lnTo>
                  <a:pt x="147840" y="44602"/>
                </a:lnTo>
                <a:lnTo>
                  <a:pt x="137871" y="0"/>
                </a:lnTo>
                <a:close/>
              </a:path>
            </a:pathLst>
          </a:custGeom>
          <a:solidFill>
            <a:srgbClr val="AD470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5" name="object 255"/>
          <p:cNvSpPr/>
          <p:nvPr/>
        </p:nvSpPr>
        <p:spPr>
          <a:xfrm>
            <a:off x="9713218" y="5417148"/>
            <a:ext cx="59690" cy="145415"/>
          </a:xfrm>
          <a:custGeom>
            <a:avLst/>
            <a:gdLst/>
            <a:ahLst/>
            <a:cxnLst/>
            <a:rect l="l" t="t" r="r" b="b"/>
            <a:pathLst>
              <a:path w="59690" h="145414">
                <a:moveTo>
                  <a:pt x="13665" y="0"/>
                </a:moveTo>
                <a:lnTo>
                  <a:pt x="0" y="140627"/>
                </a:lnTo>
                <a:lnTo>
                  <a:pt x="45465" y="145021"/>
                </a:lnTo>
                <a:lnTo>
                  <a:pt x="59131" y="4394"/>
                </a:lnTo>
                <a:lnTo>
                  <a:pt x="13665" y="0"/>
                </a:lnTo>
                <a:close/>
              </a:path>
            </a:pathLst>
          </a:custGeom>
          <a:solidFill>
            <a:srgbClr val="AD470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6" name="object 256"/>
          <p:cNvSpPr/>
          <p:nvPr/>
        </p:nvSpPr>
        <p:spPr>
          <a:xfrm>
            <a:off x="9765019" y="4838743"/>
            <a:ext cx="59690" cy="145415"/>
          </a:xfrm>
          <a:custGeom>
            <a:avLst/>
            <a:gdLst/>
            <a:ahLst/>
            <a:cxnLst/>
            <a:rect l="l" t="t" r="r" b="b"/>
            <a:pathLst>
              <a:path w="59690" h="145414">
                <a:moveTo>
                  <a:pt x="13665" y="0"/>
                </a:moveTo>
                <a:lnTo>
                  <a:pt x="0" y="140627"/>
                </a:lnTo>
                <a:lnTo>
                  <a:pt x="45465" y="145033"/>
                </a:lnTo>
                <a:lnTo>
                  <a:pt x="59131" y="4432"/>
                </a:lnTo>
                <a:lnTo>
                  <a:pt x="13665" y="0"/>
                </a:lnTo>
                <a:close/>
              </a:path>
            </a:pathLst>
          </a:custGeom>
          <a:solidFill>
            <a:srgbClr val="AD470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7" name="object 257"/>
          <p:cNvSpPr/>
          <p:nvPr/>
        </p:nvSpPr>
        <p:spPr>
          <a:xfrm>
            <a:off x="10157223" y="7599678"/>
            <a:ext cx="4079240" cy="2772410"/>
          </a:xfrm>
          <a:custGeom>
            <a:avLst/>
            <a:gdLst/>
            <a:ahLst/>
            <a:cxnLst/>
            <a:rect l="l" t="t" r="r" b="b"/>
            <a:pathLst>
              <a:path w="4079240" h="2772409">
                <a:moveTo>
                  <a:pt x="2963387" y="772299"/>
                </a:moveTo>
                <a:lnTo>
                  <a:pt x="326288" y="772299"/>
                </a:lnTo>
                <a:lnTo>
                  <a:pt x="510590" y="887501"/>
                </a:lnTo>
                <a:lnTo>
                  <a:pt x="2266035" y="1960473"/>
                </a:lnTo>
                <a:lnTo>
                  <a:pt x="4078973" y="2772206"/>
                </a:lnTo>
                <a:lnTo>
                  <a:pt x="3894776" y="2418905"/>
                </a:lnTo>
                <a:lnTo>
                  <a:pt x="3768661" y="2418905"/>
                </a:lnTo>
                <a:lnTo>
                  <a:pt x="3613632" y="2158974"/>
                </a:lnTo>
                <a:lnTo>
                  <a:pt x="3712171" y="2099563"/>
                </a:lnTo>
                <a:lnTo>
                  <a:pt x="3369204" y="1486306"/>
                </a:lnTo>
                <a:lnTo>
                  <a:pt x="3246437" y="1486306"/>
                </a:lnTo>
                <a:lnTo>
                  <a:pt x="3098431" y="1236738"/>
                </a:lnTo>
                <a:lnTo>
                  <a:pt x="3195231" y="1179931"/>
                </a:lnTo>
                <a:lnTo>
                  <a:pt x="2963387" y="772299"/>
                </a:lnTo>
                <a:close/>
              </a:path>
              <a:path w="4079240" h="2772409">
                <a:moveTo>
                  <a:pt x="3866464" y="2364600"/>
                </a:moveTo>
                <a:lnTo>
                  <a:pt x="3768661" y="2418905"/>
                </a:lnTo>
                <a:lnTo>
                  <a:pt x="3894776" y="2418905"/>
                </a:lnTo>
                <a:lnTo>
                  <a:pt x="3866464" y="2364600"/>
                </a:lnTo>
                <a:close/>
              </a:path>
              <a:path w="4079240" h="2772409">
                <a:moveTo>
                  <a:pt x="3338499" y="1431404"/>
                </a:moveTo>
                <a:lnTo>
                  <a:pt x="3246437" y="1486306"/>
                </a:lnTo>
                <a:lnTo>
                  <a:pt x="3369204" y="1486306"/>
                </a:lnTo>
                <a:lnTo>
                  <a:pt x="3338499" y="1431404"/>
                </a:lnTo>
                <a:close/>
              </a:path>
              <a:path w="4079240" h="2772409">
                <a:moveTo>
                  <a:pt x="778662" y="361734"/>
                </a:moveTo>
                <a:lnTo>
                  <a:pt x="28689" y="519201"/>
                </a:lnTo>
                <a:lnTo>
                  <a:pt x="13233" y="526605"/>
                </a:lnTo>
                <a:lnTo>
                  <a:pt x="2895" y="540270"/>
                </a:lnTo>
                <a:lnTo>
                  <a:pt x="0" y="557161"/>
                </a:lnTo>
                <a:lnTo>
                  <a:pt x="5232" y="573531"/>
                </a:lnTo>
                <a:lnTo>
                  <a:pt x="17360" y="585635"/>
                </a:lnTo>
                <a:lnTo>
                  <a:pt x="326326" y="773036"/>
                </a:lnTo>
                <a:lnTo>
                  <a:pt x="326288" y="772299"/>
                </a:lnTo>
                <a:lnTo>
                  <a:pt x="2963387" y="772299"/>
                </a:lnTo>
                <a:lnTo>
                  <a:pt x="2790522" y="468363"/>
                </a:lnTo>
                <a:lnTo>
                  <a:pt x="801230" y="468363"/>
                </a:lnTo>
                <a:lnTo>
                  <a:pt x="778662" y="361734"/>
                </a:lnTo>
                <a:close/>
              </a:path>
              <a:path w="4079240" h="2772409">
                <a:moveTo>
                  <a:pt x="1836991" y="139496"/>
                </a:moveTo>
                <a:lnTo>
                  <a:pt x="993800" y="316572"/>
                </a:lnTo>
                <a:lnTo>
                  <a:pt x="1013891" y="423405"/>
                </a:lnTo>
                <a:lnTo>
                  <a:pt x="801230" y="468363"/>
                </a:lnTo>
                <a:lnTo>
                  <a:pt x="2790522" y="468363"/>
                </a:lnTo>
                <a:lnTo>
                  <a:pt x="2664072" y="246037"/>
                </a:lnTo>
                <a:lnTo>
                  <a:pt x="1859534" y="246037"/>
                </a:lnTo>
                <a:lnTo>
                  <a:pt x="1836991" y="139496"/>
                </a:lnTo>
                <a:close/>
              </a:path>
              <a:path w="4079240" h="2772409">
                <a:moveTo>
                  <a:pt x="2524137" y="0"/>
                </a:moveTo>
                <a:lnTo>
                  <a:pt x="2050669" y="99402"/>
                </a:lnTo>
                <a:lnTo>
                  <a:pt x="2072170" y="201066"/>
                </a:lnTo>
                <a:lnTo>
                  <a:pt x="1859534" y="246037"/>
                </a:lnTo>
                <a:lnTo>
                  <a:pt x="2664072" y="246037"/>
                </a:lnTo>
                <a:lnTo>
                  <a:pt x="2524137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8" name="object 258"/>
          <p:cNvSpPr/>
          <p:nvPr/>
        </p:nvSpPr>
        <p:spPr>
          <a:xfrm>
            <a:off x="3295620" y="4503271"/>
            <a:ext cx="4134485" cy="2517775"/>
          </a:xfrm>
          <a:custGeom>
            <a:avLst/>
            <a:gdLst/>
            <a:ahLst/>
            <a:cxnLst/>
            <a:rect l="l" t="t" r="r" b="b"/>
            <a:pathLst>
              <a:path w="4134484" h="2517775">
                <a:moveTo>
                  <a:pt x="3845779" y="1845741"/>
                </a:moveTo>
                <a:lnTo>
                  <a:pt x="1724825" y="1845741"/>
                </a:lnTo>
                <a:lnTo>
                  <a:pt x="4134294" y="2517571"/>
                </a:lnTo>
                <a:lnTo>
                  <a:pt x="3845779" y="1845741"/>
                </a:lnTo>
                <a:close/>
              </a:path>
              <a:path w="4134484" h="2517775">
                <a:moveTo>
                  <a:pt x="3053130" y="0"/>
                </a:moveTo>
                <a:lnTo>
                  <a:pt x="1653705" y="719467"/>
                </a:lnTo>
                <a:lnTo>
                  <a:pt x="0" y="1605305"/>
                </a:lnTo>
                <a:lnTo>
                  <a:pt x="153314" y="1885810"/>
                </a:lnTo>
                <a:lnTo>
                  <a:pt x="838111" y="1888108"/>
                </a:lnTo>
                <a:lnTo>
                  <a:pt x="1724825" y="1845741"/>
                </a:lnTo>
                <a:lnTo>
                  <a:pt x="3845779" y="1845741"/>
                </a:lnTo>
                <a:lnTo>
                  <a:pt x="305313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9" name="object 259"/>
          <p:cNvSpPr/>
          <p:nvPr/>
        </p:nvSpPr>
        <p:spPr>
          <a:xfrm>
            <a:off x="12997488" y="5596511"/>
            <a:ext cx="802640" cy="481330"/>
          </a:xfrm>
          <a:custGeom>
            <a:avLst/>
            <a:gdLst/>
            <a:ahLst/>
            <a:cxnLst/>
            <a:rect l="l" t="t" r="r" b="b"/>
            <a:pathLst>
              <a:path w="802640" h="481329">
                <a:moveTo>
                  <a:pt x="722541" y="0"/>
                </a:moveTo>
                <a:lnTo>
                  <a:pt x="0" y="210070"/>
                </a:lnTo>
                <a:lnTo>
                  <a:pt x="81635" y="480961"/>
                </a:lnTo>
                <a:lnTo>
                  <a:pt x="802068" y="263664"/>
                </a:lnTo>
                <a:lnTo>
                  <a:pt x="722541" y="0"/>
                </a:lnTo>
                <a:close/>
              </a:path>
            </a:pathLst>
          </a:custGeom>
          <a:solidFill>
            <a:srgbClr val="7A64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0" name="object 260"/>
          <p:cNvSpPr/>
          <p:nvPr/>
        </p:nvSpPr>
        <p:spPr>
          <a:xfrm>
            <a:off x="12418986" y="3724186"/>
            <a:ext cx="1301115" cy="2092325"/>
          </a:xfrm>
          <a:custGeom>
            <a:avLst/>
            <a:gdLst/>
            <a:ahLst/>
            <a:cxnLst/>
            <a:rect l="l" t="t" r="r" b="b"/>
            <a:pathLst>
              <a:path w="1301115" h="2092325">
                <a:moveTo>
                  <a:pt x="756767" y="0"/>
                </a:moveTo>
                <a:lnTo>
                  <a:pt x="0" y="219989"/>
                </a:lnTo>
                <a:lnTo>
                  <a:pt x="544271" y="2092325"/>
                </a:lnTo>
                <a:lnTo>
                  <a:pt x="1301038" y="1872322"/>
                </a:lnTo>
                <a:lnTo>
                  <a:pt x="756767" y="0"/>
                </a:lnTo>
                <a:close/>
              </a:path>
            </a:pathLst>
          </a:custGeom>
          <a:solidFill>
            <a:srgbClr val="7A64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1" name="object 261"/>
          <p:cNvSpPr/>
          <p:nvPr/>
        </p:nvSpPr>
        <p:spPr>
          <a:xfrm>
            <a:off x="12374918" y="3363488"/>
            <a:ext cx="604520" cy="553720"/>
          </a:xfrm>
          <a:custGeom>
            <a:avLst/>
            <a:gdLst/>
            <a:ahLst/>
            <a:cxnLst/>
            <a:rect l="l" t="t" r="r" b="b"/>
            <a:pathLst>
              <a:path w="604520" h="553720">
                <a:moveTo>
                  <a:pt x="464540" y="0"/>
                </a:moveTo>
                <a:lnTo>
                  <a:pt x="0" y="141325"/>
                </a:lnTo>
                <a:lnTo>
                  <a:pt x="138569" y="553212"/>
                </a:lnTo>
                <a:lnTo>
                  <a:pt x="604431" y="417791"/>
                </a:lnTo>
                <a:lnTo>
                  <a:pt x="464540" y="0"/>
                </a:lnTo>
                <a:close/>
              </a:path>
            </a:pathLst>
          </a:custGeom>
          <a:solidFill>
            <a:srgbClr val="7A64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2" name="object 262"/>
          <p:cNvSpPr/>
          <p:nvPr/>
        </p:nvSpPr>
        <p:spPr>
          <a:xfrm>
            <a:off x="10706818" y="2210447"/>
            <a:ext cx="2337435" cy="1358900"/>
          </a:xfrm>
          <a:custGeom>
            <a:avLst/>
            <a:gdLst/>
            <a:ahLst/>
            <a:cxnLst/>
            <a:rect l="l" t="t" r="r" b="b"/>
            <a:pathLst>
              <a:path w="2337434" h="1358900">
                <a:moveTo>
                  <a:pt x="2004999" y="0"/>
                </a:moveTo>
                <a:lnTo>
                  <a:pt x="0" y="609980"/>
                </a:lnTo>
                <a:lnTo>
                  <a:pt x="227736" y="1358671"/>
                </a:lnTo>
                <a:lnTo>
                  <a:pt x="242430" y="1346746"/>
                </a:lnTo>
                <a:lnTo>
                  <a:pt x="1453540" y="979957"/>
                </a:lnTo>
                <a:lnTo>
                  <a:pt x="2303130" y="979957"/>
                </a:lnTo>
                <a:lnTo>
                  <a:pt x="2004999" y="0"/>
                </a:lnTo>
                <a:close/>
              </a:path>
              <a:path w="2337434" h="1358900">
                <a:moveTo>
                  <a:pt x="2303130" y="979957"/>
                </a:moveTo>
                <a:lnTo>
                  <a:pt x="1453540" y="979957"/>
                </a:lnTo>
                <a:lnTo>
                  <a:pt x="1559267" y="1327480"/>
                </a:lnTo>
                <a:lnTo>
                  <a:pt x="2336901" y="1090904"/>
                </a:lnTo>
                <a:lnTo>
                  <a:pt x="2336431" y="1089418"/>
                </a:lnTo>
                <a:lnTo>
                  <a:pt x="2303130" y="979957"/>
                </a:lnTo>
                <a:close/>
              </a:path>
            </a:pathLst>
          </a:custGeom>
          <a:solidFill>
            <a:srgbClr val="7A64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3" name="object 263"/>
          <p:cNvSpPr/>
          <p:nvPr/>
        </p:nvSpPr>
        <p:spPr>
          <a:xfrm>
            <a:off x="7959919" y="8194487"/>
            <a:ext cx="1497965" cy="1047750"/>
          </a:xfrm>
          <a:custGeom>
            <a:avLst/>
            <a:gdLst/>
            <a:ahLst/>
            <a:cxnLst/>
            <a:rect l="l" t="t" r="r" b="b"/>
            <a:pathLst>
              <a:path w="1497965" h="1047750">
                <a:moveTo>
                  <a:pt x="943635" y="0"/>
                </a:moveTo>
                <a:lnTo>
                  <a:pt x="0" y="433755"/>
                </a:lnTo>
                <a:lnTo>
                  <a:pt x="282155" y="1047559"/>
                </a:lnTo>
                <a:lnTo>
                  <a:pt x="1497558" y="488861"/>
                </a:lnTo>
                <a:lnTo>
                  <a:pt x="1353687" y="175856"/>
                </a:lnTo>
                <a:lnTo>
                  <a:pt x="1024458" y="175856"/>
                </a:lnTo>
                <a:lnTo>
                  <a:pt x="943635" y="0"/>
                </a:lnTo>
                <a:close/>
              </a:path>
              <a:path w="1497965" h="1047750">
                <a:moveTo>
                  <a:pt x="1296263" y="50926"/>
                </a:moveTo>
                <a:lnTo>
                  <a:pt x="1024458" y="175856"/>
                </a:lnTo>
                <a:lnTo>
                  <a:pt x="1353687" y="175856"/>
                </a:lnTo>
                <a:lnTo>
                  <a:pt x="1296263" y="50926"/>
                </a:lnTo>
                <a:close/>
              </a:path>
            </a:pathLst>
          </a:custGeom>
          <a:solidFill>
            <a:srgbClr val="7A64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4" name="object 264"/>
          <p:cNvSpPr/>
          <p:nvPr/>
        </p:nvSpPr>
        <p:spPr>
          <a:xfrm>
            <a:off x="9665155" y="8175517"/>
            <a:ext cx="2586990" cy="1784350"/>
          </a:xfrm>
          <a:custGeom>
            <a:avLst/>
            <a:gdLst/>
            <a:ahLst/>
            <a:cxnLst/>
            <a:rect l="l" t="t" r="r" b="b"/>
            <a:pathLst>
              <a:path w="2586990" h="1784350">
                <a:moveTo>
                  <a:pt x="186435" y="0"/>
                </a:moveTo>
                <a:lnTo>
                  <a:pt x="139293" y="8293"/>
                </a:lnTo>
                <a:lnTo>
                  <a:pt x="106997" y="43599"/>
                </a:lnTo>
                <a:lnTo>
                  <a:pt x="0" y="563092"/>
                </a:lnTo>
                <a:lnTo>
                  <a:pt x="2398471" y="1783969"/>
                </a:lnTo>
                <a:lnTo>
                  <a:pt x="2586901" y="1452232"/>
                </a:lnTo>
                <a:lnTo>
                  <a:pt x="2015566" y="1086967"/>
                </a:lnTo>
                <a:lnTo>
                  <a:pt x="1439062" y="729894"/>
                </a:lnTo>
                <a:lnTo>
                  <a:pt x="857529" y="381063"/>
                </a:lnTo>
                <a:lnTo>
                  <a:pt x="271068" y="40563"/>
                </a:lnTo>
                <a:lnTo>
                  <a:pt x="209499" y="7556"/>
                </a:lnTo>
                <a:lnTo>
                  <a:pt x="186435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5" name="object 265"/>
          <p:cNvSpPr/>
          <p:nvPr/>
        </p:nvSpPr>
        <p:spPr>
          <a:xfrm>
            <a:off x="12165515" y="9687648"/>
            <a:ext cx="2245995" cy="1244600"/>
          </a:xfrm>
          <a:custGeom>
            <a:avLst/>
            <a:gdLst/>
            <a:ahLst/>
            <a:cxnLst/>
            <a:rect l="l" t="t" r="r" b="b"/>
            <a:pathLst>
              <a:path w="2245994" h="1244600">
                <a:moveTo>
                  <a:pt x="178739" y="0"/>
                </a:moveTo>
                <a:lnTo>
                  <a:pt x="0" y="323697"/>
                </a:lnTo>
                <a:lnTo>
                  <a:pt x="1808937" y="1244473"/>
                </a:lnTo>
                <a:lnTo>
                  <a:pt x="2245982" y="995807"/>
                </a:lnTo>
                <a:lnTo>
                  <a:pt x="2182304" y="892962"/>
                </a:lnTo>
                <a:lnTo>
                  <a:pt x="178739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6" name="object 266"/>
          <p:cNvSpPr/>
          <p:nvPr/>
        </p:nvSpPr>
        <p:spPr>
          <a:xfrm>
            <a:off x="9569718" y="6654008"/>
            <a:ext cx="60960" cy="59690"/>
          </a:xfrm>
          <a:custGeom>
            <a:avLst/>
            <a:gdLst/>
            <a:ahLst/>
            <a:cxnLst/>
            <a:rect l="l" t="t" r="r" b="b"/>
            <a:pathLst>
              <a:path w="60959" h="59690">
                <a:moveTo>
                  <a:pt x="53797" y="0"/>
                </a:moveTo>
                <a:lnTo>
                  <a:pt x="0" y="7035"/>
                </a:lnTo>
                <a:lnTo>
                  <a:pt x="6870" y="59435"/>
                </a:lnTo>
                <a:lnTo>
                  <a:pt x="60667" y="52400"/>
                </a:lnTo>
                <a:lnTo>
                  <a:pt x="53797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7" name="object 267"/>
          <p:cNvSpPr/>
          <p:nvPr/>
        </p:nvSpPr>
        <p:spPr>
          <a:xfrm>
            <a:off x="12817582" y="6800839"/>
            <a:ext cx="1853564" cy="4036695"/>
          </a:xfrm>
          <a:custGeom>
            <a:avLst/>
            <a:gdLst/>
            <a:ahLst/>
            <a:cxnLst/>
            <a:rect l="l" t="t" r="r" b="b"/>
            <a:pathLst>
              <a:path w="1853565" h="4036695">
                <a:moveTo>
                  <a:pt x="1667344" y="0"/>
                </a:moveTo>
                <a:lnTo>
                  <a:pt x="797407" y="359638"/>
                </a:lnTo>
                <a:lnTo>
                  <a:pt x="0" y="632510"/>
                </a:lnTo>
                <a:lnTo>
                  <a:pt x="239471" y="1146606"/>
                </a:lnTo>
                <a:lnTo>
                  <a:pt x="795235" y="2148370"/>
                </a:lnTo>
                <a:lnTo>
                  <a:pt x="1852942" y="4036707"/>
                </a:lnTo>
                <a:lnTo>
                  <a:pt x="1805895" y="3013443"/>
                </a:lnTo>
                <a:lnTo>
                  <a:pt x="1452041" y="3013443"/>
                </a:lnTo>
                <a:lnTo>
                  <a:pt x="330542" y="1088910"/>
                </a:lnTo>
                <a:lnTo>
                  <a:pt x="732142" y="879373"/>
                </a:lnTo>
                <a:lnTo>
                  <a:pt x="1707776" y="879373"/>
                </a:lnTo>
                <a:lnTo>
                  <a:pt x="1667344" y="0"/>
                </a:lnTo>
                <a:close/>
              </a:path>
              <a:path w="1853565" h="4036695">
                <a:moveTo>
                  <a:pt x="1707776" y="879373"/>
                </a:moveTo>
                <a:lnTo>
                  <a:pt x="732142" y="879373"/>
                </a:lnTo>
                <a:lnTo>
                  <a:pt x="1732445" y="2839935"/>
                </a:lnTo>
                <a:lnTo>
                  <a:pt x="1452041" y="3013443"/>
                </a:lnTo>
                <a:lnTo>
                  <a:pt x="1805895" y="3013443"/>
                </a:lnTo>
                <a:lnTo>
                  <a:pt x="1707776" y="879373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8" name="object 268"/>
          <p:cNvSpPr/>
          <p:nvPr/>
        </p:nvSpPr>
        <p:spPr>
          <a:xfrm>
            <a:off x="13429791" y="6298072"/>
            <a:ext cx="1217295" cy="862965"/>
          </a:xfrm>
          <a:custGeom>
            <a:avLst/>
            <a:gdLst/>
            <a:ahLst/>
            <a:cxnLst/>
            <a:rect l="l" t="t" r="r" b="b"/>
            <a:pathLst>
              <a:path w="1217294" h="862965">
                <a:moveTo>
                  <a:pt x="1032027" y="0"/>
                </a:moveTo>
                <a:lnTo>
                  <a:pt x="0" y="426872"/>
                </a:lnTo>
                <a:lnTo>
                  <a:pt x="185204" y="862406"/>
                </a:lnTo>
                <a:lnTo>
                  <a:pt x="1217104" y="435838"/>
                </a:lnTo>
                <a:lnTo>
                  <a:pt x="1032027" y="0"/>
                </a:lnTo>
                <a:close/>
              </a:path>
            </a:pathLst>
          </a:custGeom>
          <a:solidFill>
            <a:srgbClr val="7A64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9" name="object 269"/>
          <p:cNvSpPr/>
          <p:nvPr/>
        </p:nvSpPr>
        <p:spPr>
          <a:xfrm>
            <a:off x="11112179" y="3944176"/>
            <a:ext cx="1905000" cy="2262505"/>
          </a:xfrm>
          <a:custGeom>
            <a:avLst/>
            <a:gdLst/>
            <a:ahLst/>
            <a:cxnLst/>
            <a:rect l="l" t="t" r="r" b="b"/>
            <a:pathLst>
              <a:path w="1905000" h="2262504">
                <a:moveTo>
                  <a:pt x="1306804" y="0"/>
                </a:moveTo>
                <a:lnTo>
                  <a:pt x="50533" y="351408"/>
                </a:lnTo>
                <a:lnTo>
                  <a:pt x="13411" y="376554"/>
                </a:lnTo>
                <a:lnTo>
                  <a:pt x="0" y="419328"/>
                </a:lnTo>
                <a:lnTo>
                  <a:pt x="4508" y="441617"/>
                </a:lnTo>
                <a:lnTo>
                  <a:pt x="994041" y="2261933"/>
                </a:lnTo>
                <a:lnTo>
                  <a:pt x="1904479" y="1925967"/>
                </a:lnTo>
                <a:lnTo>
                  <a:pt x="1888309" y="1872335"/>
                </a:lnTo>
                <a:lnTo>
                  <a:pt x="1851075" y="1872335"/>
                </a:lnTo>
                <a:lnTo>
                  <a:pt x="1306804" y="0"/>
                </a:lnTo>
                <a:close/>
              </a:path>
              <a:path w="1905000" h="2262504">
                <a:moveTo>
                  <a:pt x="1885314" y="1862404"/>
                </a:moveTo>
                <a:lnTo>
                  <a:pt x="1851075" y="1872335"/>
                </a:lnTo>
                <a:lnTo>
                  <a:pt x="1888309" y="1872335"/>
                </a:lnTo>
                <a:lnTo>
                  <a:pt x="1885314" y="1862404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0" name="object 270"/>
          <p:cNvSpPr/>
          <p:nvPr/>
        </p:nvSpPr>
        <p:spPr>
          <a:xfrm>
            <a:off x="12146553" y="5860178"/>
            <a:ext cx="1948180" cy="1454150"/>
          </a:xfrm>
          <a:custGeom>
            <a:avLst/>
            <a:gdLst/>
            <a:ahLst/>
            <a:cxnLst/>
            <a:rect l="l" t="t" r="r" b="b"/>
            <a:pathLst>
              <a:path w="1948180" h="1454150">
                <a:moveTo>
                  <a:pt x="894638" y="91528"/>
                </a:moveTo>
                <a:lnTo>
                  <a:pt x="0" y="420065"/>
                </a:lnTo>
                <a:lnTo>
                  <a:pt x="572998" y="1453565"/>
                </a:lnTo>
                <a:lnTo>
                  <a:pt x="1408696" y="1168133"/>
                </a:lnTo>
                <a:lnTo>
                  <a:pt x="1283233" y="864768"/>
                </a:lnTo>
                <a:lnTo>
                  <a:pt x="1947938" y="589826"/>
                </a:lnTo>
                <a:lnTo>
                  <a:pt x="1761662" y="217297"/>
                </a:lnTo>
                <a:lnTo>
                  <a:pt x="932573" y="217297"/>
                </a:lnTo>
                <a:lnTo>
                  <a:pt x="894638" y="91528"/>
                </a:lnTo>
                <a:close/>
              </a:path>
              <a:path w="1948180" h="1454150">
                <a:moveTo>
                  <a:pt x="1653006" y="0"/>
                </a:moveTo>
                <a:lnTo>
                  <a:pt x="932573" y="217297"/>
                </a:lnTo>
                <a:lnTo>
                  <a:pt x="1761662" y="217297"/>
                </a:lnTo>
                <a:lnTo>
                  <a:pt x="1653006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1" name="object 271"/>
          <p:cNvSpPr/>
          <p:nvPr/>
        </p:nvSpPr>
        <p:spPr>
          <a:xfrm>
            <a:off x="10129884" y="1778469"/>
            <a:ext cx="2582545" cy="2397760"/>
          </a:xfrm>
          <a:custGeom>
            <a:avLst/>
            <a:gdLst/>
            <a:ahLst/>
            <a:cxnLst/>
            <a:rect l="l" t="t" r="r" b="b"/>
            <a:pathLst>
              <a:path w="2582545" h="2397760">
                <a:moveTo>
                  <a:pt x="2327871" y="0"/>
                </a:moveTo>
                <a:lnTo>
                  <a:pt x="0" y="784821"/>
                </a:lnTo>
                <a:lnTo>
                  <a:pt x="832599" y="2320759"/>
                </a:lnTo>
                <a:lnTo>
                  <a:pt x="849071" y="2351379"/>
                </a:lnTo>
                <a:lnTo>
                  <a:pt x="864095" y="2374747"/>
                </a:lnTo>
                <a:lnTo>
                  <a:pt x="886739" y="2390876"/>
                </a:lnTo>
                <a:lnTo>
                  <a:pt x="913739" y="2397455"/>
                </a:lnTo>
                <a:lnTo>
                  <a:pt x="941273" y="2393569"/>
                </a:lnTo>
                <a:lnTo>
                  <a:pt x="2336431" y="1997989"/>
                </a:lnTo>
                <a:lnTo>
                  <a:pt x="2264867" y="1785277"/>
                </a:lnTo>
                <a:lnTo>
                  <a:pt x="803033" y="1785277"/>
                </a:lnTo>
                <a:lnTo>
                  <a:pt x="576935" y="1041958"/>
                </a:lnTo>
                <a:lnTo>
                  <a:pt x="2581935" y="431977"/>
                </a:lnTo>
                <a:lnTo>
                  <a:pt x="2327871" y="0"/>
                </a:lnTo>
                <a:close/>
              </a:path>
              <a:path w="2582545" h="2397760">
                <a:moveTo>
                  <a:pt x="2030476" y="1411935"/>
                </a:moveTo>
                <a:lnTo>
                  <a:pt x="803033" y="1785277"/>
                </a:lnTo>
                <a:lnTo>
                  <a:pt x="2264867" y="1785277"/>
                </a:lnTo>
                <a:lnTo>
                  <a:pt x="2256181" y="1759458"/>
                </a:lnTo>
                <a:lnTo>
                  <a:pt x="2136203" y="1759458"/>
                </a:lnTo>
                <a:lnTo>
                  <a:pt x="2030476" y="1411935"/>
                </a:lnTo>
                <a:close/>
              </a:path>
              <a:path w="2582545" h="2397760">
                <a:moveTo>
                  <a:pt x="2245042" y="1726349"/>
                </a:moveTo>
                <a:lnTo>
                  <a:pt x="2136203" y="1759458"/>
                </a:lnTo>
                <a:lnTo>
                  <a:pt x="2256181" y="1759458"/>
                </a:lnTo>
                <a:lnTo>
                  <a:pt x="2245042" y="172634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2" name="object 272"/>
          <p:cNvSpPr/>
          <p:nvPr/>
        </p:nvSpPr>
        <p:spPr>
          <a:xfrm>
            <a:off x="12063625" y="9627749"/>
            <a:ext cx="280670" cy="384175"/>
          </a:xfrm>
          <a:custGeom>
            <a:avLst/>
            <a:gdLst/>
            <a:ahLst/>
            <a:cxnLst/>
            <a:rect l="l" t="t" r="r" b="b"/>
            <a:pathLst>
              <a:path w="280670" h="384175">
                <a:moveTo>
                  <a:pt x="188429" y="0"/>
                </a:moveTo>
                <a:lnTo>
                  <a:pt x="0" y="331736"/>
                </a:lnTo>
                <a:lnTo>
                  <a:pt x="101892" y="383603"/>
                </a:lnTo>
                <a:lnTo>
                  <a:pt x="280631" y="60096"/>
                </a:lnTo>
                <a:lnTo>
                  <a:pt x="188429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3" name="object 273"/>
          <p:cNvSpPr/>
          <p:nvPr/>
        </p:nvSpPr>
        <p:spPr>
          <a:xfrm>
            <a:off x="8168714" y="7436842"/>
            <a:ext cx="39370" cy="37465"/>
          </a:xfrm>
          <a:custGeom>
            <a:avLst/>
            <a:gdLst/>
            <a:ahLst/>
            <a:cxnLst/>
            <a:rect l="l" t="t" r="r" b="b"/>
            <a:pathLst>
              <a:path w="39370" h="37465">
                <a:moveTo>
                  <a:pt x="25463" y="0"/>
                </a:moveTo>
                <a:lnTo>
                  <a:pt x="13436" y="0"/>
                </a:lnTo>
                <a:lnTo>
                  <a:pt x="3695" y="7073"/>
                </a:lnTo>
                <a:lnTo>
                  <a:pt x="0" y="18503"/>
                </a:lnTo>
                <a:lnTo>
                  <a:pt x="3695" y="29933"/>
                </a:lnTo>
                <a:lnTo>
                  <a:pt x="13436" y="37007"/>
                </a:lnTo>
                <a:lnTo>
                  <a:pt x="25463" y="37007"/>
                </a:lnTo>
                <a:lnTo>
                  <a:pt x="35166" y="29933"/>
                </a:lnTo>
                <a:lnTo>
                  <a:pt x="38900" y="18503"/>
                </a:lnTo>
                <a:lnTo>
                  <a:pt x="35166" y="7073"/>
                </a:lnTo>
                <a:lnTo>
                  <a:pt x="25463" y="0"/>
                </a:lnTo>
                <a:close/>
              </a:path>
            </a:pathLst>
          </a:custGeom>
          <a:solidFill>
            <a:srgbClr val="3E5FD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4" name="object 274"/>
          <p:cNvSpPr/>
          <p:nvPr/>
        </p:nvSpPr>
        <p:spPr>
          <a:xfrm>
            <a:off x="7677947" y="7310742"/>
            <a:ext cx="39370" cy="37465"/>
          </a:xfrm>
          <a:custGeom>
            <a:avLst/>
            <a:gdLst/>
            <a:ahLst/>
            <a:cxnLst/>
            <a:rect l="l" t="t" r="r" b="b"/>
            <a:pathLst>
              <a:path w="39370" h="37465">
                <a:moveTo>
                  <a:pt x="25438" y="0"/>
                </a:moveTo>
                <a:lnTo>
                  <a:pt x="13436" y="0"/>
                </a:lnTo>
                <a:lnTo>
                  <a:pt x="3695" y="7073"/>
                </a:lnTo>
                <a:lnTo>
                  <a:pt x="0" y="18503"/>
                </a:lnTo>
                <a:lnTo>
                  <a:pt x="3695" y="29933"/>
                </a:lnTo>
                <a:lnTo>
                  <a:pt x="13436" y="37007"/>
                </a:lnTo>
                <a:lnTo>
                  <a:pt x="25438" y="37007"/>
                </a:lnTo>
                <a:lnTo>
                  <a:pt x="35166" y="29933"/>
                </a:lnTo>
                <a:lnTo>
                  <a:pt x="38900" y="18503"/>
                </a:lnTo>
                <a:lnTo>
                  <a:pt x="35166" y="7073"/>
                </a:lnTo>
                <a:lnTo>
                  <a:pt x="25438" y="0"/>
                </a:lnTo>
                <a:close/>
              </a:path>
            </a:pathLst>
          </a:custGeom>
          <a:solidFill>
            <a:srgbClr val="3E5FD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5" name="object 275"/>
          <p:cNvSpPr/>
          <p:nvPr/>
        </p:nvSpPr>
        <p:spPr>
          <a:xfrm>
            <a:off x="9043982" y="7159774"/>
            <a:ext cx="39370" cy="37465"/>
          </a:xfrm>
          <a:custGeom>
            <a:avLst/>
            <a:gdLst/>
            <a:ahLst/>
            <a:cxnLst/>
            <a:rect l="l" t="t" r="r" b="b"/>
            <a:pathLst>
              <a:path w="39370" h="37465">
                <a:moveTo>
                  <a:pt x="25438" y="0"/>
                </a:moveTo>
                <a:lnTo>
                  <a:pt x="13436" y="0"/>
                </a:lnTo>
                <a:lnTo>
                  <a:pt x="3695" y="7073"/>
                </a:lnTo>
                <a:lnTo>
                  <a:pt x="0" y="18503"/>
                </a:lnTo>
                <a:lnTo>
                  <a:pt x="3695" y="29933"/>
                </a:lnTo>
                <a:lnTo>
                  <a:pt x="13436" y="37007"/>
                </a:lnTo>
                <a:lnTo>
                  <a:pt x="25438" y="37007"/>
                </a:lnTo>
                <a:lnTo>
                  <a:pt x="35166" y="29933"/>
                </a:lnTo>
                <a:lnTo>
                  <a:pt x="38900" y="18503"/>
                </a:lnTo>
                <a:lnTo>
                  <a:pt x="35166" y="7073"/>
                </a:lnTo>
                <a:lnTo>
                  <a:pt x="25438" y="0"/>
                </a:lnTo>
                <a:close/>
              </a:path>
            </a:pathLst>
          </a:custGeom>
          <a:solidFill>
            <a:srgbClr val="3E5FD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6" name="object 276"/>
          <p:cNvSpPr/>
          <p:nvPr/>
        </p:nvSpPr>
        <p:spPr>
          <a:xfrm>
            <a:off x="9514416" y="6535173"/>
            <a:ext cx="39370" cy="37465"/>
          </a:xfrm>
          <a:custGeom>
            <a:avLst/>
            <a:gdLst/>
            <a:ahLst/>
            <a:cxnLst/>
            <a:rect l="l" t="t" r="r" b="b"/>
            <a:pathLst>
              <a:path w="39370" h="37465">
                <a:moveTo>
                  <a:pt x="25463" y="0"/>
                </a:moveTo>
                <a:lnTo>
                  <a:pt x="13436" y="0"/>
                </a:lnTo>
                <a:lnTo>
                  <a:pt x="3733" y="7073"/>
                </a:lnTo>
                <a:lnTo>
                  <a:pt x="0" y="18503"/>
                </a:lnTo>
                <a:lnTo>
                  <a:pt x="3733" y="29933"/>
                </a:lnTo>
                <a:lnTo>
                  <a:pt x="13436" y="37007"/>
                </a:lnTo>
                <a:lnTo>
                  <a:pt x="25463" y="37007"/>
                </a:lnTo>
                <a:lnTo>
                  <a:pt x="35204" y="29933"/>
                </a:lnTo>
                <a:lnTo>
                  <a:pt x="38900" y="18503"/>
                </a:lnTo>
                <a:lnTo>
                  <a:pt x="35204" y="7073"/>
                </a:lnTo>
                <a:lnTo>
                  <a:pt x="25463" y="0"/>
                </a:lnTo>
                <a:close/>
              </a:path>
            </a:pathLst>
          </a:custGeom>
          <a:solidFill>
            <a:srgbClr val="3E5FD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7" name="object 277"/>
          <p:cNvSpPr/>
          <p:nvPr/>
        </p:nvSpPr>
        <p:spPr>
          <a:xfrm>
            <a:off x="9711716" y="5571205"/>
            <a:ext cx="39370" cy="37465"/>
          </a:xfrm>
          <a:custGeom>
            <a:avLst/>
            <a:gdLst/>
            <a:ahLst/>
            <a:cxnLst/>
            <a:rect l="l" t="t" r="r" b="b"/>
            <a:pathLst>
              <a:path w="39370" h="37464">
                <a:moveTo>
                  <a:pt x="25463" y="0"/>
                </a:moveTo>
                <a:lnTo>
                  <a:pt x="13462" y="0"/>
                </a:lnTo>
                <a:lnTo>
                  <a:pt x="3733" y="7073"/>
                </a:lnTo>
                <a:lnTo>
                  <a:pt x="0" y="18503"/>
                </a:lnTo>
                <a:lnTo>
                  <a:pt x="3733" y="29933"/>
                </a:lnTo>
                <a:lnTo>
                  <a:pt x="13462" y="37007"/>
                </a:lnTo>
                <a:lnTo>
                  <a:pt x="25463" y="37007"/>
                </a:lnTo>
                <a:lnTo>
                  <a:pt x="35204" y="29933"/>
                </a:lnTo>
                <a:lnTo>
                  <a:pt x="38900" y="18503"/>
                </a:lnTo>
                <a:lnTo>
                  <a:pt x="35204" y="7073"/>
                </a:lnTo>
                <a:lnTo>
                  <a:pt x="25463" y="0"/>
                </a:lnTo>
                <a:close/>
              </a:path>
            </a:pathLst>
          </a:custGeom>
          <a:solidFill>
            <a:srgbClr val="3E5FD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8" name="object 278"/>
          <p:cNvSpPr/>
          <p:nvPr/>
        </p:nvSpPr>
        <p:spPr>
          <a:xfrm>
            <a:off x="10307318" y="4797171"/>
            <a:ext cx="39370" cy="37465"/>
          </a:xfrm>
          <a:custGeom>
            <a:avLst/>
            <a:gdLst/>
            <a:ahLst/>
            <a:cxnLst/>
            <a:rect l="l" t="t" r="r" b="b"/>
            <a:pathLst>
              <a:path w="39370" h="37464">
                <a:moveTo>
                  <a:pt x="25463" y="0"/>
                </a:moveTo>
                <a:lnTo>
                  <a:pt x="13436" y="0"/>
                </a:lnTo>
                <a:lnTo>
                  <a:pt x="3695" y="7073"/>
                </a:lnTo>
                <a:lnTo>
                  <a:pt x="0" y="18503"/>
                </a:lnTo>
                <a:lnTo>
                  <a:pt x="3695" y="29908"/>
                </a:lnTo>
                <a:lnTo>
                  <a:pt x="13436" y="36969"/>
                </a:lnTo>
                <a:lnTo>
                  <a:pt x="25463" y="36969"/>
                </a:lnTo>
                <a:lnTo>
                  <a:pt x="35166" y="29908"/>
                </a:lnTo>
                <a:lnTo>
                  <a:pt x="38900" y="18503"/>
                </a:lnTo>
                <a:lnTo>
                  <a:pt x="35166" y="7073"/>
                </a:lnTo>
                <a:lnTo>
                  <a:pt x="25463" y="0"/>
                </a:lnTo>
                <a:close/>
              </a:path>
            </a:pathLst>
          </a:custGeom>
          <a:solidFill>
            <a:srgbClr val="3E5FD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9" name="object 279"/>
          <p:cNvSpPr/>
          <p:nvPr/>
        </p:nvSpPr>
        <p:spPr>
          <a:xfrm>
            <a:off x="10833084" y="4783237"/>
            <a:ext cx="39370" cy="37465"/>
          </a:xfrm>
          <a:custGeom>
            <a:avLst/>
            <a:gdLst/>
            <a:ahLst/>
            <a:cxnLst/>
            <a:rect l="l" t="t" r="r" b="b"/>
            <a:pathLst>
              <a:path w="39370" h="37464">
                <a:moveTo>
                  <a:pt x="25463" y="0"/>
                </a:moveTo>
                <a:lnTo>
                  <a:pt x="13436" y="0"/>
                </a:lnTo>
                <a:lnTo>
                  <a:pt x="3733" y="7073"/>
                </a:lnTo>
                <a:lnTo>
                  <a:pt x="0" y="18503"/>
                </a:lnTo>
                <a:lnTo>
                  <a:pt x="3733" y="29933"/>
                </a:lnTo>
                <a:lnTo>
                  <a:pt x="13436" y="37007"/>
                </a:lnTo>
                <a:lnTo>
                  <a:pt x="25463" y="37007"/>
                </a:lnTo>
                <a:lnTo>
                  <a:pt x="35204" y="29933"/>
                </a:lnTo>
                <a:lnTo>
                  <a:pt x="38900" y="18503"/>
                </a:lnTo>
                <a:lnTo>
                  <a:pt x="35204" y="7073"/>
                </a:lnTo>
                <a:lnTo>
                  <a:pt x="25463" y="0"/>
                </a:lnTo>
                <a:close/>
              </a:path>
            </a:pathLst>
          </a:custGeom>
          <a:solidFill>
            <a:srgbClr val="3E5FD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0" name="object 280"/>
          <p:cNvSpPr/>
          <p:nvPr/>
        </p:nvSpPr>
        <p:spPr>
          <a:xfrm>
            <a:off x="10370652" y="4000352"/>
            <a:ext cx="39370" cy="37465"/>
          </a:xfrm>
          <a:custGeom>
            <a:avLst/>
            <a:gdLst/>
            <a:ahLst/>
            <a:cxnLst/>
            <a:rect l="l" t="t" r="r" b="b"/>
            <a:pathLst>
              <a:path w="39370" h="37464">
                <a:moveTo>
                  <a:pt x="25463" y="0"/>
                </a:moveTo>
                <a:lnTo>
                  <a:pt x="13436" y="0"/>
                </a:lnTo>
                <a:lnTo>
                  <a:pt x="3695" y="7073"/>
                </a:lnTo>
                <a:lnTo>
                  <a:pt x="0" y="18503"/>
                </a:lnTo>
                <a:lnTo>
                  <a:pt x="3695" y="29933"/>
                </a:lnTo>
                <a:lnTo>
                  <a:pt x="13436" y="36995"/>
                </a:lnTo>
                <a:lnTo>
                  <a:pt x="25463" y="36995"/>
                </a:lnTo>
                <a:lnTo>
                  <a:pt x="35204" y="29933"/>
                </a:lnTo>
                <a:lnTo>
                  <a:pt x="38900" y="18503"/>
                </a:lnTo>
                <a:lnTo>
                  <a:pt x="35204" y="7073"/>
                </a:lnTo>
                <a:lnTo>
                  <a:pt x="25463" y="0"/>
                </a:lnTo>
                <a:close/>
              </a:path>
            </a:pathLst>
          </a:custGeom>
          <a:solidFill>
            <a:srgbClr val="3E5FD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1" name="object 281"/>
          <p:cNvSpPr/>
          <p:nvPr/>
        </p:nvSpPr>
        <p:spPr>
          <a:xfrm>
            <a:off x="10543385" y="7805775"/>
            <a:ext cx="39370" cy="37465"/>
          </a:xfrm>
          <a:custGeom>
            <a:avLst/>
            <a:gdLst/>
            <a:ahLst/>
            <a:cxnLst/>
            <a:rect l="l" t="t" r="r" b="b"/>
            <a:pathLst>
              <a:path w="39370" h="37465">
                <a:moveTo>
                  <a:pt x="25463" y="0"/>
                </a:moveTo>
                <a:lnTo>
                  <a:pt x="13436" y="0"/>
                </a:lnTo>
                <a:lnTo>
                  <a:pt x="3695" y="7073"/>
                </a:lnTo>
                <a:lnTo>
                  <a:pt x="0" y="18503"/>
                </a:lnTo>
                <a:lnTo>
                  <a:pt x="3695" y="29933"/>
                </a:lnTo>
                <a:lnTo>
                  <a:pt x="13436" y="37007"/>
                </a:lnTo>
                <a:lnTo>
                  <a:pt x="25463" y="37007"/>
                </a:lnTo>
                <a:lnTo>
                  <a:pt x="35204" y="29933"/>
                </a:lnTo>
                <a:lnTo>
                  <a:pt x="38900" y="18503"/>
                </a:lnTo>
                <a:lnTo>
                  <a:pt x="35204" y="7073"/>
                </a:lnTo>
                <a:lnTo>
                  <a:pt x="25463" y="0"/>
                </a:lnTo>
                <a:close/>
              </a:path>
            </a:pathLst>
          </a:custGeom>
          <a:solidFill>
            <a:srgbClr val="3E5FD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2" name="object 282"/>
          <p:cNvSpPr/>
          <p:nvPr/>
        </p:nvSpPr>
        <p:spPr>
          <a:xfrm>
            <a:off x="10962486" y="8003309"/>
            <a:ext cx="39370" cy="37465"/>
          </a:xfrm>
          <a:custGeom>
            <a:avLst/>
            <a:gdLst/>
            <a:ahLst/>
            <a:cxnLst/>
            <a:rect l="l" t="t" r="r" b="b"/>
            <a:pathLst>
              <a:path w="39370" h="37465">
                <a:moveTo>
                  <a:pt x="25463" y="0"/>
                </a:moveTo>
                <a:lnTo>
                  <a:pt x="13436" y="0"/>
                </a:lnTo>
                <a:lnTo>
                  <a:pt x="3733" y="7073"/>
                </a:lnTo>
                <a:lnTo>
                  <a:pt x="0" y="18503"/>
                </a:lnTo>
                <a:lnTo>
                  <a:pt x="3733" y="29933"/>
                </a:lnTo>
                <a:lnTo>
                  <a:pt x="13436" y="37007"/>
                </a:lnTo>
                <a:lnTo>
                  <a:pt x="25463" y="37007"/>
                </a:lnTo>
                <a:lnTo>
                  <a:pt x="35204" y="29933"/>
                </a:lnTo>
                <a:lnTo>
                  <a:pt x="38900" y="18503"/>
                </a:lnTo>
                <a:lnTo>
                  <a:pt x="35204" y="7073"/>
                </a:lnTo>
                <a:lnTo>
                  <a:pt x="25463" y="0"/>
                </a:lnTo>
                <a:close/>
              </a:path>
            </a:pathLst>
          </a:custGeom>
          <a:solidFill>
            <a:srgbClr val="3E5FD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3" name="object 283"/>
          <p:cNvSpPr/>
          <p:nvPr/>
        </p:nvSpPr>
        <p:spPr>
          <a:xfrm>
            <a:off x="11563885" y="7585741"/>
            <a:ext cx="39370" cy="37465"/>
          </a:xfrm>
          <a:custGeom>
            <a:avLst/>
            <a:gdLst/>
            <a:ahLst/>
            <a:cxnLst/>
            <a:rect l="l" t="t" r="r" b="b"/>
            <a:pathLst>
              <a:path w="39370" h="37465">
                <a:moveTo>
                  <a:pt x="25438" y="0"/>
                </a:moveTo>
                <a:lnTo>
                  <a:pt x="13436" y="0"/>
                </a:lnTo>
                <a:lnTo>
                  <a:pt x="3695" y="7073"/>
                </a:lnTo>
                <a:lnTo>
                  <a:pt x="0" y="18503"/>
                </a:lnTo>
                <a:lnTo>
                  <a:pt x="3695" y="29933"/>
                </a:lnTo>
                <a:lnTo>
                  <a:pt x="13436" y="37007"/>
                </a:lnTo>
                <a:lnTo>
                  <a:pt x="25438" y="37007"/>
                </a:lnTo>
                <a:lnTo>
                  <a:pt x="35166" y="29933"/>
                </a:lnTo>
                <a:lnTo>
                  <a:pt x="38900" y="18503"/>
                </a:lnTo>
                <a:lnTo>
                  <a:pt x="35166" y="7073"/>
                </a:lnTo>
                <a:lnTo>
                  <a:pt x="25438" y="0"/>
                </a:lnTo>
                <a:close/>
              </a:path>
            </a:pathLst>
          </a:custGeom>
          <a:solidFill>
            <a:srgbClr val="3E5FD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4" name="object 284"/>
          <p:cNvSpPr/>
          <p:nvPr/>
        </p:nvSpPr>
        <p:spPr>
          <a:xfrm>
            <a:off x="12021121" y="7777942"/>
            <a:ext cx="39370" cy="37465"/>
          </a:xfrm>
          <a:custGeom>
            <a:avLst/>
            <a:gdLst/>
            <a:ahLst/>
            <a:cxnLst/>
            <a:rect l="l" t="t" r="r" b="b"/>
            <a:pathLst>
              <a:path w="39370" h="37465">
                <a:moveTo>
                  <a:pt x="25438" y="0"/>
                </a:moveTo>
                <a:lnTo>
                  <a:pt x="13436" y="0"/>
                </a:lnTo>
                <a:lnTo>
                  <a:pt x="3695" y="7073"/>
                </a:lnTo>
                <a:lnTo>
                  <a:pt x="0" y="18503"/>
                </a:lnTo>
                <a:lnTo>
                  <a:pt x="3695" y="29933"/>
                </a:lnTo>
                <a:lnTo>
                  <a:pt x="13436" y="37007"/>
                </a:lnTo>
                <a:lnTo>
                  <a:pt x="25438" y="37007"/>
                </a:lnTo>
                <a:lnTo>
                  <a:pt x="35166" y="29933"/>
                </a:lnTo>
                <a:lnTo>
                  <a:pt x="38900" y="18503"/>
                </a:lnTo>
                <a:lnTo>
                  <a:pt x="35166" y="7073"/>
                </a:lnTo>
                <a:lnTo>
                  <a:pt x="25438" y="0"/>
                </a:lnTo>
                <a:close/>
              </a:path>
            </a:pathLst>
          </a:custGeom>
          <a:solidFill>
            <a:srgbClr val="3E5FD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5" name="object 285"/>
          <p:cNvSpPr/>
          <p:nvPr/>
        </p:nvSpPr>
        <p:spPr>
          <a:xfrm>
            <a:off x="9764416" y="4992303"/>
            <a:ext cx="39370" cy="37465"/>
          </a:xfrm>
          <a:custGeom>
            <a:avLst/>
            <a:gdLst/>
            <a:ahLst/>
            <a:cxnLst/>
            <a:rect l="l" t="t" r="r" b="b"/>
            <a:pathLst>
              <a:path w="39370" h="37464">
                <a:moveTo>
                  <a:pt x="25463" y="0"/>
                </a:moveTo>
                <a:lnTo>
                  <a:pt x="13436" y="0"/>
                </a:lnTo>
                <a:lnTo>
                  <a:pt x="3733" y="7073"/>
                </a:lnTo>
                <a:lnTo>
                  <a:pt x="0" y="18503"/>
                </a:lnTo>
                <a:lnTo>
                  <a:pt x="3733" y="29933"/>
                </a:lnTo>
                <a:lnTo>
                  <a:pt x="13436" y="36969"/>
                </a:lnTo>
                <a:lnTo>
                  <a:pt x="25463" y="36969"/>
                </a:lnTo>
                <a:lnTo>
                  <a:pt x="35204" y="29933"/>
                </a:lnTo>
                <a:lnTo>
                  <a:pt x="38900" y="18503"/>
                </a:lnTo>
                <a:lnTo>
                  <a:pt x="35204" y="7073"/>
                </a:lnTo>
                <a:lnTo>
                  <a:pt x="25463" y="0"/>
                </a:lnTo>
                <a:close/>
              </a:path>
            </a:pathLst>
          </a:custGeom>
          <a:solidFill>
            <a:srgbClr val="3E5FD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6" name="object 286"/>
          <p:cNvSpPr/>
          <p:nvPr/>
        </p:nvSpPr>
        <p:spPr>
          <a:xfrm>
            <a:off x="13306155" y="8812410"/>
            <a:ext cx="39370" cy="37465"/>
          </a:xfrm>
          <a:custGeom>
            <a:avLst/>
            <a:gdLst/>
            <a:ahLst/>
            <a:cxnLst/>
            <a:rect l="l" t="t" r="r" b="b"/>
            <a:pathLst>
              <a:path w="39369" h="37465">
                <a:moveTo>
                  <a:pt x="25463" y="0"/>
                </a:moveTo>
                <a:lnTo>
                  <a:pt x="13436" y="0"/>
                </a:lnTo>
                <a:lnTo>
                  <a:pt x="3695" y="7073"/>
                </a:lnTo>
                <a:lnTo>
                  <a:pt x="0" y="18503"/>
                </a:lnTo>
                <a:lnTo>
                  <a:pt x="3695" y="29933"/>
                </a:lnTo>
                <a:lnTo>
                  <a:pt x="13436" y="37007"/>
                </a:lnTo>
                <a:lnTo>
                  <a:pt x="25463" y="37007"/>
                </a:lnTo>
                <a:lnTo>
                  <a:pt x="35204" y="29933"/>
                </a:lnTo>
                <a:lnTo>
                  <a:pt x="38900" y="18503"/>
                </a:lnTo>
                <a:lnTo>
                  <a:pt x="35204" y="7073"/>
                </a:lnTo>
                <a:lnTo>
                  <a:pt x="25463" y="0"/>
                </a:lnTo>
                <a:close/>
              </a:path>
            </a:pathLst>
          </a:custGeom>
          <a:solidFill>
            <a:srgbClr val="3E5FD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7" name="object 287"/>
          <p:cNvSpPr/>
          <p:nvPr/>
        </p:nvSpPr>
        <p:spPr>
          <a:xfrm>
            <a:off x="13825656" y="9741678"/>
            <a:ext cx="39370" cy="37465"/>
          </a:xfrm>
          <a:custGeom>
            <a:avLst/>
            <a:gdLst/>
            <a:ahLst/>
            <a:cxnLst/>
            <a:rect l="l" t="t" r="r" b="b"/>
            <a:pathLst>
              <a:path w="39369" h="37465">
                <a:moveTo>
                  <a:pt x="25463" y="0"/>
                </a:moveTo>
                <a:lnTo>
                  <a:pt x="13462" y="0"/>
                </a:lnTo>
                <a:lnTo>
                  <a:pt x="3733" y="7073"/>
                </a:lnTo>
                <a:lnTo>
                  <a:pt x="0" y="18503"/>
                </a:lnTo>
                <a:lnTo>
                  <a:pt x="3733" y="29933"/>
                </a:lnTo>
                <a:lnTo>
                  <a:pt x="13462" y="37007"/>
                </a:lnTo>
                <a:lnTo>
                  <a:pt x="25463" y="37007"/>
                </a:lnTo>
                <a:lnTo>
                  <a:pt x="35204" y="29933"/>
                </a:lnTo>
                <a:lnTo>
                  <a:pt x="38900" y="18503"/>
                </a:lnTo>
                <a:lnTo>
                  <a:pt x="35204" y="7073"/>
                </a:lnTo>
                <a:lnTo>
                  <a:pt x="25463" y="0"/>
                </a:lnTo>
                <a:close/>
              </a:path>
            </a:pathLst>
          </a:custGeom>
          <a:solidFill>
            <a:srgbClr val="3E5FD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8" name="object 288"/>
          <p:cNvSpPr/>
          <p:nvPr/>
        </p:nvSpPr>
        <p:spPr>
          <a:xfrm>
            <a:off x="9453317" y="6502841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195" y="0"/>
                </a:moveTo>
                <a:lnTo>
                  <a:pt x="0" y="5270"/>
                </a:lnTo>
                <a:lnTo>
                  <a:pt x="5067" y="44107"/>
                </a:lnTo>
                <a:lnTo>
                  <a:pt x="45300" y="38836"/>
                </a:lnTo>
                <a:lnTo>
                  <a:pt x="40195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9" name="object 289"/>
          <p:cNvSpPr/>
          <p:nvPr/>
        </p:nvSpPr>
        <p:spPr>
          <a:xfrm>
            <a:off x="8984149" y="7121874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233" y="0"/>
                </a:moveTo>
                <a:lnTo>
                  <a:pt x="0" y="5270"/>
                </a:lnTo>
                <a:lnTo>
                  <a:pt x="5105" y="44107"/>
                </a:lnTo>
                <a:lnTo>
                  <a:pt x="45300" y="38836"/>
                </a:lnTo>
                <a:lnTo>
                  <a:pt x="40233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0" name="object 290"/>
          <p:cNvSpPr/>
          <p:nvPr/>
        </p:nvSpPr>
        <p:spPr>
          <a:xfrm>
            <a:off x="8083948" y="7144575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195" y="0"/>
                </a:moveTo>
                <a:lnTo>
                  <a:pt x="0" y="5270"/>
                </a:lnTo>
                <a:lnTo>
                  <a:pt x="5067" y="44107"/>
                </a:lnTo>
                <a:lnTo>
                  <a:pt x="45300" y="38836"/>
                </a:lnTo>
                <a:lnTo>
                  <a:pt x="40195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1" name="object 291"/>
          <p:cNvSpPr/>
          <p:nvPr/>
        </p:nvSpPr>
        <p:spPr>
          <a:xfrm>
            <a:off x="7358546" y="6955674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233" y="0"/>
                </a:moveTo>
                <a:lnTo>
                  <a:pt x="0" y="5270"/>
                </a:lnTo>
                <a:lnTo>
                  <a:pt x="5067" y="44107"/>
                </a:lnTo>
                <a:lnTo>
                  <a:pt x="45300" y="38836"/>
                </a:lnTo>
                <a:lnTo>
                  <a:pt x="40233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2" name="object 292"/>
          <p:cNvSpPr/>
          <p:nvPr/>
        </p:nvSpPr>
        <p:spPr>
          <a:xfrm>
            <a:off x="5865171" y="6533507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220" y="0"/>
                </a:moveTo>
                <a:lnTo>
                  <a:pt x="0" y="5270"/>
                </a:lnTo>
                <a:lnTo>
                  <a:pt x="5080" y="44107"/>
                </a:lnTo>
                <a:lnTo>
                  <a:pt x="45300" y="38836"/>
                </a:lnTo>
                <a:lnTo>
                  <a:pt x="4022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3" name="object 293"/>
          <p:cNvSpPr/>
          <p:nvPr/>
        </p:nvSpPr>
        <p:spPr>
          <a:xfrm>
            <a:off x="4167358" y="6336078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220" y="0"/>
                </a:moveTo>
                <a:lnTo>
                  <a:pt x="0" y="5232"/>
                </a:lnTo>
                <a:lnTo>
                  <a:pt x="5080" y="44068"/>
                </a:lnTo>
                <a:lnTo>
                  <a:pt x="45300" y="38798"/>
                </a:lnTo>
                <a:lnTo>
                  <a:pt x="4022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4" name="object 294"/>
          <p:cNvSpPr/>
          <p:nvPr/>
        </p:nvSpPr>
        <p:spPr>
          <a:xfrm>
            <a:off x="3177307" y="5871938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19" h="44450">
                <a:moveTo>
                  <a:pt x="40220" y="0"/>
                </a:moveTo>
                <a:lnTo>
                  <a:pt x="0" y="5270"/>
                </a:lnTo>
                <a:lnTo>
                  <a:pt x="5080" y="44107"/>
                </a:lnTo>
                <a:lnTo>
                  <a:pt x="45300" y="38836"/>
                </a:lnTo>
                <a:lnTo>
                  <a:pt x="4022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5" name="object 295"/>
          <p:cNvSpPr/>
          <p:nvPr/>
        </p:nvSpPr>
        <p:spPr>
          <a:xfrm>
            <a:off x="9319350" y="7922176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233" y="0"/>
                </a:moveTo>
                <a:lnTo>
                  <a:pt x="0" y="5270"/>
                </a:lnTo>
                <a:lnTo>
                  <a:pt x="5067" y="44107"/>
                </a:lnTo>
                <a:lnTo>
                  <a:pt x="45300" y="38836"/>
                </a:lnTo>
                <a:lnTo>
                  <a:pt x="40233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6" name="object 296"/>
          <p:cNvSpPr/>
          <p:nvPr/>
        </p:nvSpPr>
        <p:spPr>
          <a:xfrm>
            <a:off x="9813451" y="7783309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233" y="0"/>
                </a:moveTo>
                <a:lnTo>
                  <a:pt x="0" y="5270"/>
                </a:lnTo>
                <a:lnTo>
                  <a:pt x="5067" y="44107"/>
                </a:lnTo>
                <a:lnTo>
                  <a:pt x="45300" y="38836"/>
                </a:lnTo>
                <a:lnTo>
                  <a:pt x="40233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7" name="object 297"/>
          <p:cNvSpPr/>
          <p:nvPr/>
        </p:nvSpPr>
        <p:spPr>
          <a:xfrm>
            <a:off x="10264717" y="8132714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233" y="0"/>
                </a:moveTo>
                <a:lnTo>
                  <a:pt x="0" y="5232"/>
                </a:lnTo>
                <a:lnTo>
                  <a:pt x="5067" y="44069"/>
                </a:lnTo>
                <a:lnTo>
                  <a:pt x="45300" y="38798"/>
                </a:lnTo>
                <a:lnTo>
                  <a:pt x="40233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8" name="object 298"/>
          <p:cNvSpPr/>
          <p:nvPr/>
        </p:nvSpPr>
        <p:spPr>
          <a:xfrm>
            <a:off x="10890418" y="7742474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233" y="0"/>
                </a:moveTo>
                <a:lnTo>
                  <a:pt x="0" y="5270"/>
                </a:lnTo>
                <a:lnTo>
                  <a:pt x="5105" y="44107"/>
                </a:lnTo>
                <a:lnTo>
                  <a:pt x="45300" y="38836"/>
                </a:lnTo>
                <a:lnTo>
                  <a:pt x="40233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9" name="object 299"/>
          <p:cNvSpPr/>
          <p:nvPr/>
        </p:nvSpPr>
        <p:spPr>
          <a:xfrm>
            <a:off x="11719520" y="7843342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233" y="0"/>
                </a:moveTo>
                <a:lnTo>
                  <a:pt x="0" y="5270"/>
                </a:lnTo>
                <a:lnTo>
                  <a:pt x="5067" y="44107"/>
                </a:lnTo>
                <a:lnTo>
                  <a:pt x="45300" y="38836"/>
                </a:lnTo>
                <a:lnTo>
                  <a:pt x="40233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0" name="object 300"/>
          <p:cNvSpPr/>
          <p:nvPr/>
        </p:nvSpPr>
        <p:spPr>
          <a:xfrm>
            <a:off x="12332155" y="7441207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233" y="0"/>
                </a:moveTo>
                <a:lnTo>
                  <a:pt x="0" y="5270"/>
                </a:lnTo>
                <a:lnTo>
                  <a:pt x="5105" y="44107"/>
                </a:lnTo>
                <a:lnTo>
                  <a:pt x="45300" y="38836"/>
                </a:lnTo>
                <a:lnTo>
                  <a:pt x="40233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1" name="object 301"/>
          <p:cNvSpPr/>
          <p:nvPr/>
        </p:nvSpPr>
        <p:spPr>
          <a:xfrm>
            <a:off x="12882256" y="8030476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233" y="0"/>
                </a:moveTo>
                <a:lnTo>
                  <a:pt x="0" y="5270"/>
                </a:lnTo>
                <a:lnTo>
                  <a:pt x="5067" y="44107"/>
                </a:lnTo>
                <a:lnTo>
                  <a:pt x="45300" y="38836"/>
                </a:lnTo>
                <a:lnTo>
                  <a:pt x="40233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2" name="object 302"/>
          <p:cNvSpPr/>
          <p:nvPr/>
        </p:nvSpPr>
        <p:spPr>
          <a:xfrm>
            <a:off x="13520523" y="7684009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19" h="44450">
                <a:moveTo>
                  <a:pt x="40233" y="0"/>
                </a:moveTo>
                <a:lnTo>
                  <a:pt x="0" y="5270"/>
                </a:lnTo>
                <a:lnTo>
                  <a:pt x="5067" y="44069"/>
                </a:lnTo>
                <a:lnTo>
                  <a:pt x="45300" y="38836"/>
                </a:lnTo>
                <a:lnTo>
                  <a:pt x="40233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3" name="object 303"/>
          <p:cNvSpPr/>
          <p:nvPr/>
        </p:nvSpPr>
        <p:spPr>
          <a:xfrm>
            <a:off x="14065391" y="8715181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19" h="44450">
                <a:moveTo>
                  <a:pt x="40195" y="0"/>
                </a:moveTo>
                <a:lnTo>
                  <a:pt x="0" y="5232"/>
                </a:lnTo>
                <a:lnTo>
                  <a:pt x="5067" y="44069"/>
                </a:lnTo>
                <a:lnTo>
                  <a:pt x="45300" y="38798"/>
                </a:lnTo>
                <a:lnTo>
                  <a:pt x="40195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4" name="object 304"/>
          <p:cNvSpPr/>
          <p:nvPr/>
        </p:nvSpPr>
        <p:spPr>
          <a:xfrm>
            <a:off x="14517557" y="9601444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19" h="44450">
                <a:moveTo>
                  <a:pt x="40233" y="0"/>
                </a:moveTo>
                <a:lnTo>
                  <a:pt x="0" y="5270"/>
                </a:lnTo>
                <a:lnTo>
                  <a:pt x="5105" y="44107"/>
                </a:lnTo>
                <a:lnTo>
                  <a:pt x="45300" y="38836"/>
                </a:lnTo>
                <a:lnTo>
                  <a:pt x="40233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5" name="object 305"/>
          <p:cNvSpPr/>
          <p:nvPr/>
        </p:nvSpPr>
        <p:spPr>
          <a:xfrm>
            <a:off x="13588590" y="9321244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19" h="44450">
                <a:moveTo>
                  <a:pt x="40195" y="0"/>
                </a:moveTo>
                <a:lnTo>
                  <a:pt x="0" y="5270"/>
                </a:lnTo>
                <a:lnTo>
                  <a:pt x="5067" y="44107"/>
                </a:lnTo>
                <a:lnTo>
                  <a:pt x="45300" y="38836"/>
                </a:lnTo>
                <a:lnTo>
                  <a:pt x="40195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6" name="object 306"/>
          <p:cNvSpPr/>
          <p:nvPr/>
        </p:nvSpPr>
        <p:spPr>
          <a:xfrm>
            <a:off x="13109055" y="7111207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19" h="44450">
                <a:moveTo>
                  <a:pt x="40233" y="0"/>
                </a:moveTo>
                <a:lnTo>
                  <a:pt x="0" y="5270"/>
                </a:lnTo>
                <a:lnTo>
                  <a:pt x="5067" y="44107"/>
                </a:lnTo>
                <a:lnTo>
                  <a:pt x="45300" y="38836"/>
                </a:lnTo>
                <a:lnTo>
                  <a:pt x="40233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7" name="object 307"/>
          <p:cNvSpPr/>
          <p:nvPr/>
        </p:nvSpPr>
        <p:spPr>
          <a:xfrm>
            <a:off x="12096954" y="6147873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233" y="0"/>
                </a:moveTo>
                <a:lnTo>
                  <a:pt x="0" y="5270"/>
                </a:lnTo>
                <a:lnTo>
                  <a:pt x="5105" y="44107"/>
                </a:lnTo>
                <a:lnTo>
                  <a:pt x="45300" y="38836"/>
                </a:lnTo>
                <a:lnTo>
                  <a:pt x="40233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8" name="object 308"/>
          <p:cNvSpPr/>
          <p:nvPr/>
        </p:nvSpPr>
        <p:spPr>
          <a:xfrm>
            <a:off x="11604287" y="5707576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195" y="0"/>
                </a:moveTo>
                <a:lnTo>
                  <a:pt x="0" y="5232"/>
                </a:lnTo>
                <a:lnTo>
                  <a:pt x="5067" y="44068"/>
                </a:lnTo>
                <a:lnTo>
                  <a:pt x="45300" y="38836"/>
                </a:lnTo>
                <a:lnTo>
                  <a:pt x="40195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9" name="object 309"/>
          <p:cNvSpPr/>
          <p:nvPr/>
        </p:nvSpPr>
        <p:spPr>
          <a:xfrm>
            <a:off x="11491819" y="5038505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195" y="0"/>
                </a:moveTo>
                <a:lnTo>
                  <a:pt x="0" y="5270"/>
                </a:lnTo>
                <a:lnTo>
                  <a:pt x="5067" y="44107"/>
                </a:lnTo>
                <a:lnTo>
                  <a:pt x="45300" y="38836"/>
                </a:lnTo>
                <a:lnTo>
                  <a:pt x="40195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0" name="object 310"/>
          <p:cNvSpPr/>
          <p:nvPr/>
        </p:nvSpPr>
        <p:spPr>
          <a:xfrm>
            <a:off x="11018284" y="4606757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233" y="0"/>
                </a:moveTo>
                <a:lnTo>
                  <a:pt x="0" y="5257"/>
                </a:lnTo>
                <a:lnTo>
                  <a:pt x="5105" y="44081"/>
                </a:lnTo>
                <a:lnTo>
                  <a:pt x="45300" y="38823"/>
                </a:lnTo>
                <a:lnTo>
                  <a:pt x="40233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1" name="object 311"/>
          <p:cNvSpPr/>
          <p:nvPr/>
        </p:nvSpPr>
        <p:spPr>
          <a:xfrm>
            <a:off x="10028551" y="4635717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195" y="0"/>
                </a:moveTo>
                <a:lnTo>
                  <a:pt x="0" y="5257"/>
                </a:lnTo>
                <a:lnTo>
                  <a:pt x="5067" y="44081"/>
                </a:lnTo>
                <a:lnTo>
                  <a:pt x="45300" y="38823"/>
                </a:lnTo>
                <a:lnTo>
                  <a:pt x="40195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2" name="object 312"/>
          <p:cNvSpPr/>
          <p:nvPr/>
        </p:nvSpPr>
        <p:spPr>
          <a:xfrm>
            <a:off x="9877118" y="4024612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195" y="0"/>
                </a:moveTo>
                <a:lnTo>
                  <a:pt x="0" y="5257"/>
                </a:lnTo>
                <a:lnTo>
                  <a:pt x="5067" y="44081"/>
                </a:lnTo>
                <a:lnTo>
                  <a:pt x="45300" y="38823"/>
                </a:lnTo>
                <a:lnTo>
                  <a:pt x="40195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3" name="object 313"/>
          <p:cNvSpPr/>
          <p:nvPr/>
        </p:nvSpPr>
        <p:spPr>
          <a:xfrm>
            <a:off x="10614385" y="3857555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195" y="0"/>
                </a:moveTo>
                <a:lnTo>
                  <a:pt x="0" y="5257"/>
                </a:lnTo>
                <a:lnTo>
                  <a:pt x="5067" y="44081"/>
                </a:lnTo>
                <a:lnTo>
                  <a:pt x="45300" y="38823"/>
                </a:lnTo>
                <a:lnTo>
                  <a:pt x="40195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4" name="object 314"/>
          <p:cNvSpPr/>
          <p:nvPr/>
        </p:nvSpPr>
        <p:spPr>
          <a:xfrm>
            <a:off x="10239050" y="2698757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195" y="0"/>
                </a:moveTo>
                <a:lnTo>
                  <a:pt x="0" y="5257"/>
                </a:lnTo>
                <a:lnTo>
                  <a:pt x="5067" y="44081"/>
                </a:lnTo>
                <a:lnTo>
                  <a:pt x="45300" y="38823"/>
                </a:lnTo>
                <a:lnTo>
                  <a:pt x="40195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5" name="object 315"/>
          <p:cNvSpPr/>
          <p:nvPr/>
        </p:nvSpPr>
        <p:spPr>
          <a:xfrm>
            <a:off x="9774284" y="5205337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233" y="0"/>
                </a:moveTo>
                <a:lnTo>
                  <a:pt x="0" y="5270"/>
                </a:lnTo>
                <a:lnTo>
                  <a:pt x="5067" y="44107"/>
                </a:lnTo>
                <a:lnTo>
                  <a:pt x="45300" y="38836"/>
                </a:lnTo>
                <a:lnTo>
                  <a:pt x="40233" y="0"/>
                </a:lnTo>
                <a:close/>
              </a:path>
            </a:pathLst>
          </a:custGeom>
          <a:solidFill>
            <a:srgbClr val="E3AC2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6" name="object 316"/>
          <p:cNvSpPr/>
          <p:nvPr/>
        </p:nvSpPr>
        <p:spPr>
          <a:xfrm>
            <a:off x="6431809" y="2790883"/>
            <a:ext cx="3603625" cy="1640839"/>
          </a:xfrm>
          <a:custGeom>
            <a:avLst/>
            <a:gdLst/>
            <a:ahLst/>
            <a:cxnLst/>
            <a:rect l="l" t="t" r="r" b="b"/>
            <a:pathLst>
              <a:path w="3603625" h="1640839">
                <a:moveTo>
                  <a:pt x="3574745" y="0"/>
                </a:moveTo>
                <a:lnTo>
                  <a:pt x="3536010" y="13195"/>
                </a:lnTo>
                <a:lnTo>
                  <a:pt x="0" y="1496872"/>
                </a:lnTo>
                <a:lnTo>
                  <a:pt x="60667" y="1640852"/>
                </a:lnTo>
                <a:lnTo>
                  <a:pt x="1899539" y="857453"/>
                </a:lnTo>
                <a:lnTo>
                  <a:pt x="3594341" y="153631"/>
                </a:lnTo>
                <a:lnTo>
                  <a:pt x="3603104" y="53314"/>
                </a:lnTo>
                <a:lnTo>
                  <a:pt x="3574745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7" name="object 317"/>
          <p:cNvSpPr/>
          <p:nvPr/>
        </p:nvSpPr>
        <p:spPr>
          <a:xfrm>
            <a:off x="9632951" y="3119375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40195" y="0"/>
                </a:moveTo>
                <a:lnTo>
                  <a:pt x="0" y="5257"/>
                </a:lnTo>
                <a:lnTo>
                  <a:pt x="5067" y="44081"/>
                </a:lnTo>
                <a:lnTo>
                  <a:pt x="45300" y="38823"/>
                </a:lnTo>
                <a:lnTo>
                  <a:pt x="40195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8" name="object 318"/>
          <p:cNvSpPr/>
          <p:nvPr/>
        </p:nvSpPr>
        <p:spPr>
          <a:xfrm>
            <a:off x="3224075" y="4132065"/>
            <a:ext cx="3155950" cy="1976755"/>
          </a:xfrm>
          <a:custGeom>
            <a:avLst/>
            <a:gdLst/>
            <a:ahLst/>
            <a:cxnLst/>
            <a:rect l="l" t="t" r="r" b="b"/>
            <a:pathLst>
              <a:path w="3155950" h="1976754">
                <a:moveTo>
                  <a:pt x="2993366" y="63136"/>
                </a:moveTo>
                <a:lnTo>
                  <a:pt x="2992539" y="63487"/>
                </a:lnTo>
                <a:lnTo>
                  <a:pt x="3063036" y="227711"/>
                </a:lnTo>
                <a:lnTo>
                  <a:pt x="0" y="1844471"/>
                </a:lnTo>
                <a:lnTo>
                  <a:pt x="71869" y="1976348"/>
                </a:lnTo>
                <a:lnTo>
                  <a:pt x="1725244" y="1090676"/>
                </a:lnTo>
                <a:lnTo>
                  <a:pt x="3124669" y="371208"/>
                </a:lnTo>
                <a:lnTo>
                  <a:pt x="3124871" y="371208"/>
                </a:lnTo>
                <a:lnTo>
                  <a:pt x="2993366" y="63136"/>
                </a:lnTo>
                <a:close/>
              </a:path>
              <a:path w="3155950" h="1976754">
                <a:moveTo>
                  <a:pt x="3124871" y="371208"/>
                </a:moveTo>
                <a:lnTo>
                  <a:pt x="3124669" y="371208"/>
                </a:lnTo>
                <a:lnTo>
                  <a:pt x="3155403" y="442734"/>
                </a:lnTo>
                <a:lnTo>
                  <a:pt x="3124871" y="371208"/>
                </a:lnTo>
                <a:close/>
              </a:path>
              <a:path w="3155950" h="1976754">
                <a:moveTo>
                  <a:pt x="3142132" y="0"/>
                </a:moveTo>
                <a:lnTo>
                  <a:pt x="2995034" y="62428"/>
                </a:lnTo>
                <a:lnTo>
                  <a:pt x="3142297" y="393"/>
                </a:lnTo>
                <a:lnTo>
                  <a:pt x="314213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9" name="object 319"/>
          <p:cNvSpPr/>
          <p:nvPr/>
        </p:nvSpPr>
        <p:spPr>
          <a:xfrm>
            <a:off x="13275290" y="7776382"/>
            <a:ext cx="422069" cy="721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0" name="object 320"/>
          <p:cNvSpPr/>
          <p:nvPr/>
        </p:nvSpPr>
        <p:spPr>
          <a:xfrm>
            <a:off x="10903787" y="6538400"/>
            <a:ext cx="3804003" cy="3818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1" name="object 321"/>
          <p:cNvSpPr/>
          <p:nvPr/>
        </p:nvSpPr>
        <p:spPr>
          <a:xfrm>
            <a:off x="8327418" y="3358634"/>
            <a:ext cx="998855" cy="1092200"/>
          </a:xfrm>
          <a:custGeom>
            <a:avLst/>
            <a:gdLst/>
            <a:ahLst/>
            <a:cxnLst/>
            <a:rect l="l" t="t" r="r" b="b"/>
            <a:pathLst>
              <a:path w="998854" h="1092200">
                <a:moveTo>
                  <a:pt x="701535" y="0"/>
                </a:moveTo>
                <a:lnTo>
                  <a:pt x="0" y="291376"/>
                </a:lnTo>
                <a:lnTo>
                  <a:pt x="285064" y="1092123"/>
                </a:lnTo>
                <a:lnTo>
                  <a:pt x="998270" y="839330"/>
                </a:lnTo>
                <a:lnTo>
                  <a:pt x="701535" y="0"/>
                </a:lnTo>
                <a:close/>
              </a:path>
            </a:pathLst>
          </a:custGeom>
          <a:solidFill>
            <a:srgbClr val="FF777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2" name="object 322"/>
          <p:cNvSpPr/>
          <p:nvPr/>
        </p:nvSpPr>
        <p:spPr>
          <a:xfrm>
            <a:off x="8211980" y="3069385"/>
            <a:ext cx="765175" cy="438784"/>
          </a:xfrm>
          <a:custGeom>
            <a:avLst/>
            <a:gdLst/>
            <a:ahLst/>
            <a:cxnLst/>
            <a:rect l="l" t="t" r="r" b="b"/>
            <a:pathLst>
              <a:path w="765175" h="438785">
                <a:moveTo>
                  <a:pt x="711530" y="0"/>
                </a:moveTo>
                <a:lnTo>
                  <a:pt x="0" y="279400"/>
                </a:lnTo>
                <a:lnTo>
                  <a:pt x="61036" y="438505"/>
                </a:lnTo>
                <a:lnTo>
                  <a:pt x="764832" y="146227"/>
                </a:lnTo>
                <a:lnTo>
                  <a:pt x="71153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3" name="object 323"/>
          <p:cNvSpPr/>
          <p:nvPr/>
        </p:nvSpPr>
        <p:spPr>
          <a:xfrm>
            <a:off x="10096554" y="8120212"/>
            <a:ext cx="557530" cy="358140"/>
          </a:xfrm>
          <a:custGeom>
            <a:avLst/>
            <a:gdLst/>
            <a:ahLst/>
            <a:cxnLst/>
            <a:rect l="l" t="t" r="r" b="b"/>
            <a:pathLst>
              <a:path w="557529" h="358140">
                <a:moveTo>
                  <a:pt x="84696" y="0"/>
                </a:moveTo>
                <a:lnTo>
                  <a:pt x="0" y="17767"/>
                </a:lnTo>
                <a:lnTo>
                  <a:pt x="557060" y="358063"/>
                </a:lnTo>
                <a:lnTo>
                  <a:pt x="388147" y="252501"/>
                </a:lnTo>
                <a:lnTo>
                  <a:pt x="386994" y="252501"/>
                </a:lnTo>
                <a:lnTo>
                  <a:pt x="78028" y="65100"/>
                </a:lnTo>
                <a:lnTo>
                  <a:pt x="66395" y="53797"/>
                </a:lnTo>
                <a:lnTo>
                  <a:pt x="60858" y="38595"/>
                </a:lnTo>
                <a:lnTo>
                  <a:pt x="62534" y="22466"/>
                </a:lnTo>
                <a:lnTo>
                  <a:pt x="71031" y="8661"/>
                </a:lnTo>
                <a:lnTo>
                  <a:pt x="84696" y="0"/>
                </a:lnTo>
                <a:close/>
              </a:path>
              <a:path w="557529" h="358140">
                <a:moveTo>
                  <a:pt x="386968" y="251764"/>
                </a:moveTo>
                <a:lnTo>
                  <a:pt x="386994" y="252501"/>
                </a:lnTo>
                <a:lnTo>
                  <a:pt x="388147" y="252501"/>
                </a:lnTo>
                <a:lnTo>
                  <a:pt x="386968" y="251764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4" name="object 324"/>
          <p:cNvSpPr/>
          <p:nvPr/>
        </p:nvSpPr>
        <p:spPr>
          <a:xfrm>
            <a:off x="7369648" y="7111108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61" y="0"/>
                </a:lnTo>
                <a:lnTo>
                  <a:pt x="76225" y="10464"/>
                </a:lnTo>
                <a:lnTo>
                  <a:pt x="45034" y="30530"/>
                </a:lnTo>
                <a:lnTo>
                  <a:pt x="20701" y="58572"/>
                </a:lnTo>
                <a:lnTo>
                  <a:pt x="5295" y="92341"/>
                </a:lnTo>
                <a:lnTo>
                  <a:pt x="0" y="129070"/>
                </a:lnTo>
                <a:lnTo>
                  <a:pt x="5295" y="165836"/>
                </a:lnTo>
                <a:lnTo>
                  <a:pt x="20701" y="199605"/>
                </a:lnTo>
                <a:lnTo>
                  <a:pt x="45034" y="227634"/>
                </a:lnTo>
                <a:lnTo>
                  <a:pt x="76225" y="247700"/>
                </a:lnTo>
                <a:lnTo>
                  <a:pt x="111861" y="258165"/>
                </a:lnTo>
                <a:lnTo>
                  <a:pt x="148971" y="258165"/>
                </a:lnTo>
                <a:lnTo>
                  <a:pt x="215836" y="227634"/>
                </a:lnTo>
                <a:lnTo>
                  <a:pt x="255562" y="165836"/>
                </a:lnTo>
                <a:lnTo>
                  <a:pt x="260832" y="129070"/>
                </a:lnTo>
                <a:lnTo>
                  <a:pt x="255562" y="92341"/>
                </a:lnTo>
                <a:lnTo>
                  <a:pt x="240131" y="58572"/>
                </a:lnTo>
                <a:lnTo>
                  <a:pt x="215836" y="30530"/>
                </a:lnTo>
                <a:lnTo>
                  <a:pt x="184594" y="10464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5" name="object 325"/>
          <p:cNvSpPr/>
          <p:nvPr/>
        </p:nvSpPr>
        <p:spPr>
          <a:xfrm>
            <a:off x="7370377" y="7240178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09">
                <a:moveTo>
                  <a:pt x="260104" y="0"/>
                </a:moveTo>
                <a:lnTo>
                  <a:pt x="253022" y="42500"/>
                </a:lnTo>
                <a:lnTo>
                  <a:pt x="233355" y="79142"/>
                </a:lnTo>
                <a:lnTo>
                  <a:pt x="203476" y="107557"/>
                </a:lnTo>
                <a:lnTo>
                  <a:pt x="165753" y="125377"/>
                </a:lnTo>
                <a:lnTo>
                  <a:pt x="137417" y="130204"/>
                </a:lnTo>
                <a:lnTo>
                  <a:pt x="121734" y="129478"/>
                </a:lnTo>
                <a:lnTo>
                  <a:pt x="78776" y="118689"/>
                </a:lnTo>
                <a:lnTo>
                  <a:pt x="43347" y="96674"/>
                </a:lnTo>
                <a:lnTo>
                  <a:pt x="17234" y="65604"/>
                </a:lnTo>
                <a:lnTo>
                  <a:pt x="2226" y="27650"/>
                </a:lnTo>
                <a:lnTo>
                  <a:pt x="0" y="1384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6" name="object 326"/>
          <p:cNvSpPr/>
          <p:nvPr/>
        </p:nvSpPr>
        <p:spPr>
          <a:xfrm>
            <a:off x="7369647" y="7109999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0" y="130178"/>
                </a:moveTo>
                <a:lnTo>
                  <a:pt x="7081" y="87695"/>
                </a:lnTo>
                <a:lnTo>
                  <a:pt x="26746" y="51062"/>
                </a:lnTo>
                <a:lnTo>
                  <a:pt x="56628" y="22649"/>
                </a:lnTo>
                <a:lnTo>
                  <a:pt x="94361" y="4827"/>
                </a:lnTo>
                <a:lnTo>
                  <a:pt x="122708" y="0"/>
                </a:lnTo>
                <a:lnTo>
                  <a:pt x="138390" y="726"/>
                </a:lnTo>
                <a:lnTo>
                  <a:pt x="181345" y="11519"/>
                </a:lnTo>
                <a:lnTo>
                  <a:pt x="216772" y="33542"/>
                </a:lnTo>
                <a:lnTo>
                  <a:pt x="242882" y="64617"/>
                </a:lnTo>
                <a:lnTo>
                  <a:pt x="257884" y="102571"/>
                </a:lnTo>
                <a:lnTo>
                  <a:pt x="260108" y="116375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7" name="object 327"/>
          <p:cNvSpPr/>
          <p:nvPr/>
        </p:nvSpPr>
        <p:spPr>
          <a:xfrm>
            <a:off x="7488344" y="722844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70"/>
                </a:lnTo>
                <a:lnTo>
                  <a:pt x="18199" y="0"/>
                </a:lnTo>
                <a:lnTo>
                  <a:pt x="11734" y="0"/>
                </a:lnTo>
                <a:lnTo>
                  <a:pt x="5232" y="0"/>
                </a:lnTo>
                <a:lnTo>
                  <a:pt x="0" y="5270"/>
                </a:lnTo>
                <a:lnTo>
                  <a:pt x="0" y="11734"/>
                </a:lnTo>
                <a:lnTo>
                  <a:pt x="0" y="18237"/>
                </a:lnTo>
                <a:lnTo>
                  <a:pt x="5232" y="23494"/>
                </a:lnTo>
                <a:lnTo>
                  <a:pt x="11734" y="23494"/>
                </a:lnTo>
                <a:lnTo>
                  <a:pt x="18199" y="23494"/>
                </a:lnTo>
                <a:lnTo>
                  <a:pt x="23469" y="18237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8" name="object 328"/>
          <p:cNvSpPr/>
          <p:nvPr/>
        </p:nvSpPr>
        <p:spPr>
          <a:xfrm>
            <a:off x="6239545" y="5857271"/>
            <a:ext cx="256540" cy="104139"/>
          </a:xfrm>
          <a:custGeom>
            <a:avLst/>
            <a:gdLst/>
            <a:ahLst/>
            <a:cxnLst/>
            <a:rect l="l" t="t" r="r" b="b"/>
            <a:pathLst>
              <a:path w="256539" h="104139">
                <a:moveTo>
                  <a:pt x="0" y="103771"/>
                </a:moveTo>
                <a:lnTo>
                  <a:pt x="256032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9" name="object 329"/>
          <p:cNvSpPr/>
          <p:nvPr/>
        </p:nvSpPr>
        <p:spPr>
          <a:xfrm>
            <a:off x="6495578" y="5857276"/>
            <a:ext cx="102235" cy="251460"/>
          </a:xfrm>
          <a:custGeom>
            <a:avLst/>
            <a:gdLst/>
            <a:ahLst/>
            <a:cxnLst/>
            <a:rect l="l" t="t" r="r" b="b"/>
            <a:pathLst>
              <a:path w="102234" h="251460">
                <a:moveTo>
                  <a:pt x="0" y="0"/>
                </a:moveTo>
                <a:lnTo>
                  <a:pt x="101904" y="251472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0" name="object 330"/>
          <p:cNvSpPr/>
          <p:nvPr/>
        </p:nvSpPr>
        <p:spPr>
          <a:xfrm>
            <a:off x="6341409" y="6108743"/>
            <a:ext cx="256540" cy="104139"/>
          </a:xfrm>
          <a:custGeom>
            <a:avLst/>
            <a:gdLst/>
            <a:ahLst/>
            <a:cxnLst/>
            <a:rect l="l" t="t" r="r" b="b"/>
            <a:pathLst>
              <a:path w="256540" h="104139">
                <a:moveTo>
                  <a:pt x="256070" y="0"/>
                </a:moveTo>
                <a:lnTo>
                  <a:pt x="0" y="103733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1" name="object 331"/>
          <p:cNvSpPr/>
          <p:nvPr/>
        </p:nvSpPr>
        <p:spPr>
          <a:xfrm>
            <a:off x="6239545" y="5961042"/>
            <a:ext cx="102235" cy="251460"/>
          </a:xfrm>
          <a:custGeom>
            <a:avLst/>
            <a:gdLst/>
            <a:ahLst/>
            <a:cxnLst/>
            <a:rect l="l" t="t" r="r" b="b"/>
            <a:pathLst>
              <a:path w="102235" h="251460">
                <a:moveTo>
                  <a:pt x="101866" y="251434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2" name="object 332"/>
          <p:cNvSpPr/>
          <p:nvPr/>
        </p:nvSpPr>
        <p:spPr>
          <a:xfrm>
            <a:off x="6440317" y="5885943"/>
            <a:ext cx="12065" cy="108585"/>
          </a:xfrm>
          <a:custGeom>
            <a:avLst/>
            <a:gdLst/>
            <a:ahLst/>
            <a:cxnLst/>
            <a:rect l="l" t="t" r="r" b="b"/>
            <a:pathLst>
              <a:path w="12064" h="108585">
                <a:moveTo>
                  <a:pt x="11861" y="0"/>
                </a:moveTo>
                <a:lnTo>
                  <a:pt x="0" y="10800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3" name="object 333"/>
          <p:cNvSpPr/>
          <p:nvPr/>
        </p:nvSpPr>
        <p:spPr>
          <a:xfrm>
            <a:off x="6440312" y="5927878"/>
            <a:ext cx="62230" cy="66675"/>
          </a:xfrm>
          <a:custGeom>
            <a:avLst/>
            <a:gdLst/>
            <a:ahLst/>
            <a:cxnLst/>
            <a:rect l="l" t="t" r="r" b="b"/>
            <a:pathLst>
              <a:path w="62229" h="66675">
                <a:moveTo>
                  <a:pt x="0" y="66065"/>
                </a:moveTo>
                <a:lnTo>
                  <a:pt x="61937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4" name="object 334"/>
          <p:cNvSpPr/>
          <p:nvPr/>
        </p:nvSpPr>
        <p:spPr>
          <a:xfrm>
            <a:off x="6491515" y="5927877"/>
            <a:ext cx="10795" cy="97790"/>
          </a:xfrm>
          <a:custGeom>
            <a:avLst/>
            <a:gdLst/>
            <a:ahLst/>
            <a:cxnLst/>
            <a:rect l="l" t="t" r="r" b="b"/>
            <a:pathLst>
              <a:path w="10795" h="97789">
                <a:moveTo>
                  <a:pt x="10731" y="0"/>
                </a:moveTo>
                <a:lnTo>
                  <a:pt x="0" y="9737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5" name="object 335"/>
          <p:cNvSpPr/>
          <p:nvPr/>
        </p:nvSpPr>
        <p:spPr>
          <a:xfrm>
            <a:off x="6484311" y="6024449"/>
            <a:ext cx="4445" cy="27940"/>
          </a:xfrm>
          <a:custGeom>
            <a:avLst/>
            <a:gdLst/>
            <a:ahLst/>
            <a:cxnLst/>
            <a:rect l="l" t="t" r="r" b="b"/>
            <a:pathLst>
              <a:path w="4445" h="27939">
                <a:moveTo>
                  <a:pt x="4267" y="27660"/>
                </a:moveTo>
                <a:lnTo>
                  <a:pt x="0" y="0"/>
                </a:lnTo>
              </a:path>
            </a:pathLst>
          </a:custGeom>
          <a:ln w="500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6" name="object 336"/>
          <p:cNvSpPr/>
          <p:nvPr/>
        </p:nvSpPr>
        <p:spPr>
          <a:xfrm>
            <a:off x="6488578" y="6026011"/>
            <a:ext cx="10160" cy="26670"/>
          </a:xfrm>
          <a:custGeom>
            <a:avLst/>
            <a:gdLst/>
            <a:ahLst/>
            <a:cxnLst/>
            <a:rect l="l" t="t" r="r" b="b"/>
            <a:pathLst>
              <a:path w="10160" h="26670">
                <a:moveTo>
                  <a:pt x="0" y="26098"/>
                </a:moveTo>
                <a:lnTo>
                  <a:pt x="10134" y="0"/>
                </a:lnTo>
              </a:path>
            </a:pathLst>
          </a:custGeom>
          <a:ln w="500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7" name="object 337"/>
          <p:cNvSpPr/>
          <p:nvPr/>
        </p:nvSpPr>
        <p:spPr>
          <a:xfrm>
            <a:off x="6484312" y="6024443"/>
            <a:ext cx="14604" cy="1905"/>
          </a:xfrm>
          <a:custGeom>
            <a:avLst/>
            <a:gdLst/>
            <a:ahLst/>
            <a:cxnLst/>
            <a:rect l="l" t="t" r="r" b="b"/>
            <a:pathLst>
              <a:path w="14604" h="1904">
                <a:moveTo>
                  <a:pt x="0" y="0"/>
                </a:moveTo>
                <a:lnTo>
                  <a:pt x="14401" y="1562"/>
                </a:lnTo>
              </a:path>
            </a:pathLst>
          </a:custGeom>
          <a:ln w="500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8" name="object 338"/>
          <p:cNvSpPr/>
          <p:nvPr/>
        </p:nvSpPr>
        <p:spPr>
          <a:xfrm>
            <a:off x="6484311" y="6024449"/>
            <a:ext cx="14604" cy="27940"/>
          </a:xfrm>
          <a:custGeom>
            <a:avLst/>
            <a:gdLst/>
            <a:ahLst/>
            <a:cxnLst/>
            <a:rect l="l" t="t" r="r" b="b"/>
            <a:pathLst>
              <a:path w="14604" h="27939">
                <a:moveTo>
                  <a:pt x="0" y="0"/>
                </a:moveTo>
                <a:lnTo>
                  <a:pt x="4267" y="27660"/>
                </a:lnTo>
                <a:lnTo>
                  <a:pt x="14401" y="156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9" name="object 339"/>
          <p:cNvSpPr/>
          <p:nvPr/>
        </p:nvSpPr>
        <p:spPr>
          <a:xfrm>
            <a:off x="6703417" y="6445340"/>
            <a:ext cx="2540" cy="9525"/>
          </a:xfrm>
          <a:custGeom>
            <a:avLst/>
            <a:gdLst/>
            <a:ahLst/>
            <a:cxnLst/>
            <a:rect l="l" t="t" r="r" b="b"/>
            <a:pathLst>
              <a:path w="2540" h="9525">
                <a:moveTo>
                  <a:pt x="2527" y="9537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0" name="object 340"/>
          <p:cNvSpPr/>
          <p:nvPr/>
        </p:nvSpPr>
        <p:spPr>
          <a:xfrm>
            <a:off x="6696415" y="6438346"/>
            <a:ext cx="7620" cy="6985"/>
          </a:xfrm>
          <a:custGeom>
            <a:avLst/>
            <a:gdLst/>
            <a:ahLst/>
            <a:cxnLst/>
            <a:rect l="l" t="t" r="r" b="b"/>
            <a:pathLst>
              <a:path w="7620" h="6985">
                <a:moveTo>
                  <a:pt x="6997" y="6997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1" name="object 341"/>
          <p:cNvSpPr/>
          <p:nvPr/>
        </p:nvSpPr>
        <p:spPr>
          <a:xfrm>
            <a:off x="6695778" y="643817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634" y="165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2" name="object 342"/>
          <p:cNvSpPr/>
          <p:nvPr/>
        </p:nvSpPr>
        <p:spPr>
          <a:xfrm>
            <a:off x="6670313" y="643927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032" y="0"/>
                </a:moveTo>
                <a:lnTo>
                  <a:pt x="0" y="607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3" name="object 343"/>
          <p:cNvSpPr/>
          <p:nvPr/>
        </p:nvSpPr>
        <p:spPr>
          <a:xfrm>
            <a:off x="6667746" y="6445343"/>
            <a:ext cx="3175" cy="9525"/>
          </a:xfrm>
          <a:custGeom>
            <a:avLst/>
            <a:gdLst/>
            <a:ahLst/>
            <a:cxnLst/>
            <a:rect l="l" t="t" r="r" b="b"/>
            <a:pathLst>
              <a:path w="3175" h="9525">
                <a:moveTo>
                  <a:pt x="2565" y="0"/>
                </a:moveTo>
                <a:lnTo>
                  <a:pt x="0" y="9537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4" name="object 344"/>
          <p:cNvSpPr/>
          <p:nvPr/>
        </p:nvSpPr>
        <p:spPr>
          <a:xfrm>
            <a:off x="6667746" y="6454877"/>
            <a:ext cx="635" cy="2540"/>
          </a:xfrm>
          <a:custGeom>
            <a:avLst/>
            <a:gdLst/>
            <a:ahLst/>
            <a:cxnLst/>
            <a:rect l="l" t="t" r="r" b="b"/>
            <a:pathLst>
              <a:path w="634" h="2539">
                <a:moveTo>
                  <a:pt x="0" y="0"/>
                </a:moveTo>
                <a:lnTo>
                  <a:pt x="495" y="193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5" name="object 345"/>
          <p:cNvSpPr/>
          <p:nvPr/>
        </p:nvSpPr>
        <p:spPr>
          <a:xfrm>
            <a:off x="6679847" y="6472144"/>
            <a:ext cx="7620" cy="1905"/>
          </a:xfrm>
          <a:custGeom>
            <a:avLst/>
            <a:gdLst/>
            <a:ahLst/>
            <a:cxnLst/>
            <a:rect l="l" t="t" r="r" b="b"/>
            <a:pathLst>
              <a:path w="7620" h="1904">
                <a:moveTo>
                  <a:pt x="0" y="0"/>
                </a:moveTo>
                <a:lnTo>
                  <a:pt x="6997" y="1866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6" name="object 346"/>
          <p:cNvSpPr/>
          <p:nvPr/>
        </p:nvSpPr>
        <p:spPr>
          <a:xfrm>
            <a:off x="6686846" y="6471444"/>
            <a:ext cx="10160" cy="3175"/>
          </a:xfrm>
          <a:custGeom>
            <a:avLst/>
            <a:gdLst/>
            <a:ahLst/>
            <a:cxnLst/>
            <a:rect l="l" t="t" r="r" b="b"/>
            <a:pathLst>
              <a:path w="10159" h="3175">
                <a:moveTo>
                  <a:pt x="0" y="2565"/>
                </a:moveTo>
                <a:lnTo>
                  <a:pt x="9563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7" name="object 347"/>
          <p:cNvSpPr/>
          <p:nvPr/>
        </p:nvSpPr>
        <p:spPr>
          <a:xfrm>
            <a:off x="6696412" y="646910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0" y="2336"/>
                </a:moveTo>
                <a:lnTo>
                  <a:pt x="2336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8" name="object 348"/>
          <p:cNvSpPr/>
          <p:nvPr/>
        </p:nvSpPr>
        <p:spPr>
          <a:xfrm>
            <a:off x="5864439" y="6183880"/>
            <a:ext cx="3175" cy="10160"/>
          </a:xfrm>
          <a:custGeom>
            <a:avLst/>
            <a:gdLst/>
            <a:ahLst/>
            <a:cxnLst/>
            <a:rect l="l" t="t" r="r" b="b"/>
            <a:pathLst>
              <a:path w="3175" h="10160">
                <a:moveTo>
                  <a:pt x="2565" y="9563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9" name="object 349"/>
          <p:cNvSpPr/>
          <p:nvPr/>
        </p:nvSpPr>
        <p:spPr>
          <a:xfrm>
            <a:off x="5857447" y="617687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6997" y="6997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0" name="object 350"/>
          <p:cNvSpPr/>
          <p:nvPr/>
        </p:nvSpPr>
        <p:spPr>
          <a:xfrm>
            <a:off x="5856802" y="617671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647" y="165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1" name="object 351"/>
          <p:cNvSpPr/>
          <p:nvPr/>
        </p:nvSpPr>
        <p:spPr>
          <a:xfrm>
            <a:off x="5831343" y="617784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057" y="0"/>
                </a:moveTo>
                <a:lnTo>
                  <a:pt x="0" y="6032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2" name="object 352"/>
          <p:cNvSpPr/>
          <p:nvPr/>
        </p:nvSpPr>
        <p:spPr>
          <a:xfrm>
            <a:off x="5828779" y="6183876"/>
            <a:ext cx="3175" cy="10160"/>
          </a:xfrm>
          <a:custGeom>
            <a:avLst/>
            <a:gdLst/>
            <a:ahLst/>
            <a:cxnLst/>
            <a:rect l="l" t="t" r="r" b="b"/>
            <a:pathLst>
              <a:path w="3175" h="10160">
                <a:moveTo>
                  <a:pt x="2565" y="0"/>
                </a:moveTo>
                <a:lnTo>
                  <a:pt x="0" y="9563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3" name="object 353"/>
          <p:cNvSpPr/>
          <p:nvPr/>
        </p:nvSpPr>
        <p:spPr>
          <a:xfrm>
            <a:off x="5828784" y="6193443"/>
            <a:ext cx="635" cy="2540"/>
          </a:xfrm>
          <a:custGeom>
            <a:avLst/>
            <a:gdLst/>
            <a:ahLst/>
            <a:cxnLst/>
            <a:rect l="l" t="t" r="r" b="b"/>
            <a:pathLst>
              <a:path w="635" h="2539">
                <a:moveTo>
                  <a:pt x="0" y="0"/>
                </a:moveTo>
                <a:lnTo>
                  <a:pt x="520" y="193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4" name="object 354"/>
          <p:cNvSpPr/>
          <p:nvPr/>
        </p:nvSpPr>
        <p:spPr>
          <a:xfrm>
            <a:off x="5840905" y="6210677"/>
            <a:ext cx="6985" cy="1905"/>
          </a:xfrm>
          <a:custGeom>
            <a:avLst/>
            <a:gdLst/>
            <a:ahLst/>
            <a:cxnLst/>
            <a:rect l="l" t="t" r="r" b="b"/>
            <a:pathLst>
              <a:path w="6985" h="1904">
                <a:moveTo>
                  <a:pt x="0" y="0"/>
                </a:moveTo>
                <a:lnTo>
                  <a:pt x="6985" y="1866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5" name="object 355"/>
          <p:cNvSpPr/>
          <p:nvPr/>
        </p:nvSpPr>
        <p:spPr>
          <a:xfrm>
            <a:off x="5847894" y="6209978"/>
            <a:ext cx="10160" cy="3175"/>
          </a:xfrm>
          <a:custGeom>
            <a:avLst/>
            <a:gdLst/>
            <a:ahLst/>
            <a:cxnLst/>
            <a:rect l="l" t="t" r="r" b="b"/>
            <a:pathLst>
              <a:path w="10160" h="3175">
                <a:moveTo>
                  <a:pt x="0" y="2565"/>
                </a:moveTo>
                <a:lnTo>
                  <a:pt x="9563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6" name="object 356"/>
          <p:cNvSpPr/>
          <p:nvPr/>
        </p:nvSpPr>
        <p:spPr>
          <a:xfrm>
            <a:off x="5857450" y="620764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0" y="2336"/>
                </a:moveTo>
                <a:lnTo>
                  <a:pt x="2349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7" name="object 357"/>
          <p:cNvSpPr/>
          <p:nvPr/>
        </p:nvSpPr>
        <p:spPr>
          <a:xfrm>
            <a:off x="8403287" y="5001180"/>
            <a:ext cx="2540" cy="9525"/>
          </a:xfrm>
          <a:custGeom>
            <a:avLst/>
            <a:gdLst/>
            <a:ahLst/>
            <a:cxnLst/>
            <a:rect l="l" t="t" r="r" b="b"/>
            <a:pathLst>
              <a:path w="2540" h="9525">
                <a:moveTo>
                  <a:pt x="2527" y="9461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8" name="object 358"/>
          <p:cNvSpPr/>
          <p:nvPr/>
        </p:nvSpPr>
        <p:spPr>
          <a:xfrm>
            <a:off x="8396348" y="499424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6934" y="6934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9" name="object 359"/>
          <p:cNvSpPr/>
          <p:nvPr/>
        </p:nvSpPr>
        <p:spPr>
          <a:xfrm>
            <a:off x="8395510" y="4994038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5">
                <a:moveTo>
                  <a:pt x="838" y="203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0" name="object 360"/>
          <p:cNvSpPr/>
          <p:nvPr/>
        </p:nvSpPr>
        <p:spPr>
          <a:xfrm>
            <a:off x="8370513" y="499547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5702" y="0"/>
                </a:moveTo>
                <a:lnTo>
                  <a:pt x="0" y="5702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1" name="object 361"/>
          <p:cNvSpPr/>
          <p:nvPr/>
        </p:nvSpPr>
        <p:spPr>
          <a:xfrm>
            <a:off x="8367988" y="5001174"/>
            <a:ext cx="2540" cy="9525"/>
          </a:xfrm>
          <a:custGeom>
            <a:avLst/>
            <a:gdLst/>
            <a:ahLst/>
            <a:cxnLst/>
            <a:rect l="l" t="t" r="r" b="b"/>
            <a:pathLst>
              <a:path w="2540" h="9525">
                <a:moveTo>
                  <a:pt x="2527" y="0"/>
                </a:moveTo>
                <a:lnTo>
                  <a:pt x="0" y="9461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2" name="object 362"/>
          <p:cNvSpPr/>
          <p:nvPr/>
        </p:nvSpPr>
        <p:spPr>
          <a:xfrm>
            <a:off x="8367981" y="5010641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39">
                <a:moveTo>
                  <a:pt x="0" y="0"/>
                </a:moveTo>
                <a:lnTo>
                  <a:pt x="660" y="2501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3" name="object 363"/>
          <p:cNvSpPr/>
          <p:nvPr/>
        </p:nvSpPr>
        <p:spPr>
          <a:xfrm>
            <a:off x="8380782" y="5027908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0" y="0"/>
                </a:moveTo>
                <a:lnTo>
                  <a:pt x="6134" y="1638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4" name="object 364"/>
          <p:cNvSpPr/>
          <p:nvPr/>
        </p:nvSpPr>
        <p:spPr>
          <a:xfrm>
            <a:off x="8386915" y="5027014"/>
            <a:ext cx="9525" cy="2540"/>
          </a:xfrm>
          <a:custGeom>
            <a:avLst/>
            <a:gdLst/>
            <a:ahLst/>
            <a:cxnLst/>
            <a:rect l="l" t="t" r="r" b="b"/>
            <a:pathLst>
              <a:path w="9525" h="2539">
                <a:moveTo>
                  <a:pt x="0" y="2527"/>
                </a:moveTo>
                <a:lnTo>
                  <a:pt x="9436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5" name="object 365"/>
          <p:cNvSpPr/>
          <p:nvPr/>
        </p:nvSpPr>
        <p:spPr>
          <a:xfrm>
            <a:off x="8396348" y="50239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3035"/>
                </a:moveTo>
                <a:lnTo>
                  <a:pt x="306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6" name="object 366"/>
          <p:cNvSpPr/>
          <p:nvPr/>
        </p:nvSpPr>
        <p:spPr>
          <a:xfrm>
            <a:off x="11701556" y="6755478"/>
            <a:ext cx="5715" cy="12700"/>
          </a:xfrm>
          <a:custGeom>
            <a:avLst/>
            <a:gdLst/>
            <a:ahLst/>
            <a:cxnLst/>
            <a:rect l="l" t="t" r="r" b="b"/>
            <a:pathLst>
              <a:path w="5715" h="12700">
                <a:moveTo>
                  <a:pt x="5130" y="12433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7" name="object 367"/>
          <p:cNvSpPr/>
          <p:nvPr/>
        </p:nvSpPr>
        <p:spPr>
          <a:xfrm>
            <a:off x="11695090" y="6752811"/>
            <a:ext cx="6985" cy="3175"/>
          </a:xfrm>
          <a:custGeom>
            <a:avLst/>
            <a:gdLst/>
            <a:ahLst/>
            <a:cxnLst/>
            <a:rect l="l" t="t" r="r" b="b"/>
            <a:pathLst>
              <a:path w="6984" h="3175">
                <a:moveTo>
                  <a:pt x="6464" y="2666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8" name="object 368"/>
          <p:cNvSpPr/>
          <p:nvPr/>
        </p:nvSpPr>
        <p:spPr>
          <a:xfrm>
            <a:off x="11671558" y="6755978"/>
            <a:ext cx="5080" cy="12065"/>
          </a:xfrm>
          <a:custGeom>
            <a:avLst/>
            <a:gdLst/>
            <a:ahLst/>
            <a:cxnLst/>
            <a:rect l="l" t="t" r="r" b="b"/>
            <a:pathLst>
              <a:path w="5079" h="12065">
                <a:moveTo>
                  <a:pt x="4927" y="0"/>
                </a:moveTo>
                <a:lnTo>
                  <a:pt x="0" y="11937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9" name="object 369"/>
          <p:cNvSpPr/>
          <p:nvPr/>
        </p:nvSpPr>
        <p:spPr>
          <a:xfrm>
            <a:off x="11671554" y="6767910"/>
            <a:ext cx="3175" cy="6985"/>
          </a:xfrm>
          <a:custGeom>
            <a:avLst/>
            <a:gdLst/>
            <a:ahLst/>
            <a:cxnLst/>
            <a:rect l="l" t="t" r="r" b="b"/>
            <a:pathLst>
              <a:path w="3175" h="6984">
                <a:moveTo>
                  <a:pt x="0" y="0"/>
                </a:moveTo>
                <a:lnTo>
                  <a:pt x="2895" y="6972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0" name="object 370"/>
          <p:cNvSpPr/>
          <p:nvPr/>
        </p:nvSpPr>
        <p:spPr>
          <a:xfrm>
            <a:off x="11690154" y="6780307"/>
            <a:ext cx="11430" cy="5080"/>
          </a:xfrm>
          <a:custGeom>
            <a:avLst/>
            <a:gdLst/>
            <a:ahLst/>
            <a:cxnLst/>
            <a:rect l="l" t="t" r="r" b="b"/>
            <a:pathLst>
              <a:path w="11429" h="5079">
                <a:moveTo>
                  <a:pt x="0" y="4737"/>
                </a:moveTo>
                <a:lnTo>
                  <a:pt x="11404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1" name="object 371"/>
          <p:cNvSpPr/>
          <p:nvPr/>
        </p:nvSpPr>
        <p:spPr>
          <a:xfrm>
            <a:off x="11701553" y="6772843"/>
            <a:ext cx="3175" cy="7620"/>
          </a:xfrm>
          <a:custGeom>
            <a:avLst/>
            <a:gdLst/>
            <a:ahLst/>
            <a:cxnLst/>
            <a:rect l="l" t="t" r="r" b="b"/>
            <a:pathLst>
              <a:path w="3175" h="7620">
                <a:moveTo>
                  <a:pt x="0" y="7467"/>
                </a:moveTo>
                <a:lnTo>
                  <a:pt x="3098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2" name="object 372"/>
          <p:cNvSpPr/>
          <p:nvPr/>
        </p:nvSpPr>
        <p:spPr>
          <a:xfrm>
            <a:off x="5949647" y="5038880"/>
            <a:ext cx="5715" cy="12700"/>
          </a:xfrm>
          <a:custGeom>
            <a:avLst/>
            <a:gdLst/>
            <a:ahLst/>
            <a:cxnLst/>
            <a:rect l="l" t="t" r="r" b="b"/>
            <a:pathLst>
              <a:path w="5714" h="12700">
                <a:moveTo>
                  <a:pt x="5130" y="12395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3" name="object 373"/>
          <p:cNvSpPr/>
          <p:nvPr/>
        </p:nvSpPr>
        <p:spPr>
          <a:xfrm>
            <a:off x="5943181" y="5036169"/>
            <a:ext cx="6985" cy="3175"/>
          </a:xfrm>
          <a:custGeom>
            <a:avLst/>
            <a:gdLst/>
            <a:ahLst/>
            <a:cxnLst/>
            <a:rect l="l" t="t" r="r" b="b"/>
            <a:pathLst>
              <a:path w="6985" h="3175">
                <a:moveTo>
                  <a:pt x="6464" y="2705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4" name="object 374"/>
          <p:cNvSpPr/>
          <p:nvPr/>
        </p:nvSpPr>
        <p:spPr>
          <a:xfrm>
            <a:off x="5919650" y="5039375"/>
            <a:ext cx="5080" cy="12065"/>
          </a:xfrm>
          <a:custGeom>
            <a:avLst/>
            <a:gdLst/>
            <a:ahLst/>
            <a:cxnLst/>
            <a:rect l="l" t="t" r="r" b="b"/>
            <a:pathLst>
              <a:path w="5079" h="12064">
                <a:moveTo>
                  <a:pt x="4927" y="0"/>
                </a:moveTo>
                <a:lnTo>
                  <a:pt x="0" y="11899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5" name="object 375"/>
          <p:cNvSpPr/>
          <p:nvPr/>
        </p:nvSpPr>
        <p:spPr>
          <a:xfrm>
            <a:off x="5919645" y="5051275"/>
            <a:ext cx="3175" cy="6985"/>
          </a:xfrm>
          <a:custGeom>
            <a:avLst/>
            <a:gdLst/>
            <a:ahLst/>
            <a:cxnLst/>
            <a:rect l="l" t="t" r="r" b="b"/>
            <a:pathLst>
              <a:path w="3175" h="6985">
                <a:moveTo>
                  <a:pt x="0" y="0"/>
                </a:moveTo>
                <a:lnTo>
                  <a:pt x="2895" y="6997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6" name="object 376"/>
          <p:cNvSpPr/>
          <p:nvPr/>
        </p:nvSpPr>
        <p:spPr>
          <a:xfrm>
            <a:off x="5938244" y="5063704"/>
            <a:ext cx="11430" cy="5080"/>
          </a:xfrm>
          <a:custGeom>
            <a:avLst/>
            <a:gdLst/>
            <a:ahLst/>
            <a:cxnLst/>
            <a:rect l="l" t="t" r="r" b="b"/>
            <a:pathLst>
              <a:path w="11429" h="5079">
                <a:moveTo>
                  <a:pt x="0" y="4737"/>
                </a:moveTo>
                <a:lnTo>
                  <a:pt x="11404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7" name="object 377"/>
          <p:cNvSpPr/>
          <p:nvPr/>
        </p:nvSpPr>
        <p:spPr>
          <a:xfrm>
            <a:off x="5949645" y="5056202"/>
            <a:ext cx="3175" cy="7620"/>
          </a:xfrm>
          <a:custGeom>
            <a:avLst/>
            <a:gdLst/>
            <a:ahLst/>
            <a:cxnLst/>
            <a:rect l="l" t="t" r="r" b="b"/>
            <a:pathLst>
              <a:path w="3175" h="7620">
                <a:moveTo>
                  <a:pt x="0" y="7505"/>
                </a:moveTo>
                <a:lnTo>
                  <a:pt x="3098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8" name="object 378"/>
          <p:cNvSpPr/>
          <p:nvPr/>
        </p:nvSpPr>
        <p:spPr>
          <a:xfrm>
            <a:off x="3637714" y="6305110"/>
            <a:ext cx="5715" cy="12700"/>
          </a:xfrm>
          <a:custGeom>
            <a:avLst/>
            <a:gdLst/>
            <a:ahLst/>
            <a:cxnLst/>
            <a:rect l="l" t="t" r="r" b="b"/>
            <a:pathLst>
              <a:path w="5714" h="12700">
                <a:moveTo>
                  <a:pt x="5143" y="12433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9" name="object 379"/>
          <p:cNvSpPr/>
          <p:nvPr/>
        </p:nvSpPr>
        <p:spPr>
          <a:xfrm>
            <a:off x="3631247" y="6302405"/>
            <a:ext cx="6985" cy="3175"/>
          </a:xfrm>
          <a:custGeom>
            <a:avLst/>
            <a:gdLst/>
            <a:ahLst/>
            <a:cxnLst/>
            <a:rect l="l" t="t" r="r" b="b"/>
            <a:pathLst>
              <a:path w="6985" h="3175">
                <a:moveTo>
                  <a:pt x="6464" y="2705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0" name="object 380"/>
          <p:cNvSpPr/>
          <p:nvPr/>
        </p:nvSpPr>
        <p:spPr>
          <a:xfrm>
            <a:off x="3607723" y="6305610"/>
            <a:ext cx="5080" cy="12065"/>
          </a:xfrm>
          <a:custGeom>
            <a:avLst/>
            <a:gdLst/>
            <a:ahLst/>
            <a:cxnLst/>
            <a:rect l="l" t="t" r="r" b="b"/>
            <a:pathLst>
              <a:path w="5079" h="12064">
                <a:moveTo>
                  <a:pt x="4927" y="0"/>
                </a:moveTo>
                <a:lnTo>
                  <a:pt x="0" y="11938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1" name="object 381"/>
          <p:cNvSpPr/>
          <p:nvPr/>
        </p:nvSpPr>
        <p:spPr>
          <a:xfrm>
            <a:off x="3607718" y="6317543"/>
            <a:ext cx="3175" cy="6985"/>
          </a:xfrm>
          <a:custGeom>
            <a:avLst/>
            <a:gdLst/>
            <a:ahLst/>
            <a:cxnLst/>
            <a:rect l="l" t="t" r="r" b="b"/>
            <a:pathLst>
              <a:path w="3175" h="6985">
                <a:moveTo>
                  <a:pt x="0" y="0"/>
                </a:moveTo>
                <a:lnTo>
                  <a:pt x="2895" y="6972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2" name="object 382"/>
          <p:cNvSpPr/>
          <p:nvPr/>
        </p:nvSpPr>
        <p:spPr>
          <a:xfrm>
            <a:off x="3626310" y="6329940"/>
            <a:ext cx="11430" cy="5080"/>
          </a:xfrm>
          <a:custGeom>
            <a:avLst/>
            <a:gdLst/>
            <a:ahLst/>
            <a:cxnLst/>
            <a:rect l="l" t="t" r="r" b="b"/>
            <a:pathLst>
              <a:path w="11429" h="5079">
                <a:moveTo>
                  <a:pt x="0" y="4737"/>
                </a:moveTo>
                <a:lnTo>
                  <a:pt x="11404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3" name="object 383"/>
          <p:cNvSpPr/>
          <p:nvPr/>
        </p:nvSpPr>
        <p:spPr>
          <a:xfrm>
            <a:off x="3637711" y="6322438"/>
            <a:ext cx="3175" cy="7620"/>
          </a:xfrm>
          <a:custGeom>
            <a:avLst/>
            <a:gdLst/>
            <a:ahLst/>
            <a:cxnLst/>
            <a:rect l="l" t="t" r="r" b="b"/>
            <a:pathLst>
              <a:path w="3175" h="7620">
                <a:moveTo>
                  <a:pt x="0" y="7505"/>
                </a:moveTo>
                <a:lnTo>
                  <a:pt x="3098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4" name="object 384"/>
          <p:cNvSpPr/>
          <p:nvPr/>
        </p:nvSpPr>
        <p:spPr>
          <a:xfrm>
            <a:off x="5500051" y="6273539"/>
            <a:ext cx="3810" cy="8890"/>
          </a:xfrm>
          <a:custGeom>
            <a:avLst/>
            <a:gdLst/>
            <a:ahLst/>
            <a:cxnLst/>
            <a:rect l="l" t="t" r="r" b="b"/>
            <a:pathLst>
              <a:path w="3810" h="8889">
                <a:moveTo>
                  <a:pt x="3606" y="8737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5" name="object 385"/>
          <p:cNvSpPr/>
          <p:nvPr/>
        </p:nvSpPr>
        <p:spPr>
          <a:xfrm>
            <a:off x="5491338" y="6269949"/>
            <a:ext cx="8890" cy="3810"/>
          </a:xfrm>
          <a:custGeom>
            <a:avLst/>
            <a:gdLst/>
            <a:ahLst/>
            <a:cxnLst/>
            <a:rect l="l" t="t" r="r" b="b"/>
            <a:pathLst>
              <a:path w="8889" h="3810">
                <a:moveTo>
                  <a:pt x="8712" y="3594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6" name="object 386"/>
          <p:cNvSpPr/>
          <p:nvPr/>
        </p:nvSpPr>
        <p:spPr>
          <a:xfrm>
            <a:off x="5489867" y="6269944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5">
                <a:moveTo>
                  <a:pt x="1473" y="0"/>
                </a:moveTo>
                <a:lnTo>
                  <a:pt x="0" y="635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7" name="object 387"/>
          <p:cNvSpPr/>
          <p:nvPr/>
        </p:nvSpPr>
        <p:spPr>
          <a:xfrm>
            <a:off x="5480244" y="6285210"/>
            <a:ext cx="2540" cy="6350"/>
          </a:xfrm>
          <a:custGeom>
            <a:avLst/>
            <a:gdLst/>
            <a:ahLst/>
            <a:cxnLst/>
            <a:rect l="l" t="t" r="r" b="b"/>
            <a:pathLst>
              <a:path w="2539" h="6350">
                <a:moveTo>
                  <a:pt x="0" y="0"/>
                </a:moveTo>
                <a:lnTo>
                  <a:pt x="2387" y="5765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8" name="object 388"/>
          <p:cNvSpPr/>
          <p:nvPr/>
        </p:nvSpPr>
        <p:spPr>
          <a:xfrm>
            <a:off x="5482630" y="6290976"/>
            <a:ext cx="8890" cy="3810"/>
          </a:xfrm>
          <a:custGeom>
            <a:avLst/>
            <a:gdLst/>
            <a:ahLst/>
            <a:cxnLst/>
            <a:rect l="l" t="t" r="r" b="b"/>
            <a:pathLst>
              <a:path w="8889" h="3810">
                <a:moveTo>
                  <a:pt x="0" y="0"/>
                </a:moveTo>
                <a:lnTo>
                  <a:pt x="8712" y="3594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9" name="object 389"/>
          <p:cNvSpPr/>
          <p:nvPr/>
        </p:nvSpPr>
        <p:spPr>
          <a:xfrm>
            <a:off x="5491340" y="6292748"/>
            <a:ext cx="4445" cy="1905"/>
          </a:xfrm>
          <a:custGeom>
            <a:avLst/>
            <a:gdLst/>
            <a:ahLst/>
            <a:cxnLst/>
            <a:rect l="l" t="t" r="r" b="b"/>
            <a:pathLst>
              <a:path w="4445" h="1904">
                <a:moveTo>
                  <a:pt x="0" y="1828"/>
                </a:moveTo>
                <a:lnTo>
                  <a:pt x="4419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0" name="object 390"/>
          <p:cNvSpPr/>
          <p:nvPr/>
        </p:nvSpPr>
        <p:spPr>
          <a:xfrm>
            <a:off x="9622048" y="7502607"/>
            <a:ext cx="5715" cy="12700"/>
          </a:xfrm>
          <a:custGeom>
            <a:avLst/>
            <a:gdLst/>
            <a:ahLst/>
            <a:cxnLst/>
            <a:rect l="l" t="t" r="r" b="b"/>
            <a:pathLst>
              <a:path w="5715" h="12700">
                <a:moveTo>
                  <a:pt x="5168" y="12471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1" name="object 391"/>
          <p:cNvSpPr/>
          <p:nvPr/>
        </p:nvSpPr>
        <p:spPr>
          <a:xfrm>
            <a:off x="9615612" y="7499945"/>
            <a:ext cx="6985" cy="3175"/>
          </a:xfrm>
          <a:custGeom>
            <a:avLst/>
            <a:gdLst/>
            <a:ahLst/>
            <a:cxnLst/>
            <a:rect l="l" t="t" r="r" b="b"/>
            <a:pathLst>
              <a:path w="6984" h="3175">
                <a:moveTo>
                  <a:pt x="6438" y="2667"/>
                </a:moveTo>
                <a:lnTo>
                  <a:pt x="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2" name="object 392"/>
          <p:cNvSpPr/>
          <p:nvPr/>
        </p:nvSpPr>
        <p:spPr>
          <a:xfrm>
            <a:off x="9592017" y="7503078"/>
            <a:ext cx="5080" cy="12065"/>
          </a:xfrm>
          <a:custGeom>
            <a:avLst/>
            <a:gdLst/>
            <a:ahLst/>
            <a:cxnLst/>
            <a:rect l="l" t="t" r="r" b="b"/>
            <a:pathLst>
              <a:path w="5079" h="12065">
                <a:moveTo>
                  <a:pt x="4965" y="0"/>
                </a:moveTo>
                <a:lnTo>
                  <a:pt x="0" y="12001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3" name="object 393"/>
          <p:cNvSpPr/>
          <p:nvPr/>
        </p:nvSpPr>
        <p:spPr>
          <a:xfrm>
            <a:off x="9592016" y="7515079"/>
            <a:ext cx="3175" cy="6985"/>
          </a:xfrm>
          <a:custGeom>
            <a:avLst/>
            <a:gdLst/>
            <a:ahLst/>
            <a:cxnLst/>
            <a:rect l="l" t="t" r="r" b="b"/>
            <a:pathLst>
              <a:path w="3175" h="6984">
                <a:moveTo>
                  <a:pt x="0" y="0"/>
                </a:moveTo>
                <a:lnTo>
                  <a:pt x="2870" y="6896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4" name="object 394"/>
          <p:cNvSpPr/>
          <p:nvPr/>
        </p:nvSpPr>
        <p:spPr>
          <a:xfrm>
            <a:off x="9610551" y="7527515"/>
            <a:ext cx="12065" cy="5080"/>
          </a:xfrm>
          <a:custGeom>
            <a:avLst/>
            <a:gdLst/>
            <a:ahLst/>
            <a:cxnLst/>
            <a:rect l="l" t="t" r="r" b="b"/>
            <a:pathLst>
              <a:path w="12065" h="5079">
                <a:moveTo>
                  <a:pt x="0" y="4762"/>
                </a:moveTo>
                <a:lnTo>
                  <a:pt x="11506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5" name="object 395"/>
          <p:cNvSpPr/>
          <p:nvPr/>
        </p:nvSpPr>
        <p:spPr>
          <a:xfrm>
            <a:off x="9622050" y="7520146"/>
            <a:ext cx="3175" cy="7620"/>
          </a:xfrm>
          <a:custGeom>
            <a:avLst/>
            <a:gdLst/>
            <a:ahLst/>
            <a:cxnLst/>
            <a:rect l="l" t="t" r="r" b="b"/>
            <a:pathLst>
              <a:path w="3175" h="7620">
                <a:moveTo>
                  <a:pt x="0" y="7366"/>
                </a:moveTo>
                <a:lnTo>
                  <a:pt x="3060" y="0"/>
                </a:lnTo>
              </a:path>
            </a:pathLst>
          </a:custGeom>
          <a:ln w="5003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6" name="object 396"/>
          <p:cNvSpPr/>
          <p:nvPr/>
        </p:nvSpPr>
        <p:spPr>
          <a:xfrm>
            <a:off x="10272386" y="5472914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96" y="0"/>
                </a:moveTo>
                <a:lnTo>
                  <a:pt x="111861" y="0"/>
                </a:lnTo>
                <a:lnTo>
                  <a:pt x="76263" y="10464"/>
                </a:lnTo>
                <a:lnTo>
                  <a:pt x="45034" y="30530"/>
                </a:lnTo>
                <a:lnTo>
                  <a:pt x="20726" y="58559"/>
                </a:lnTo>
                <a:lnTo>
                  <a:pt x="5295" y="92329"/>
                </a:lnTo>
                <a:lnTo>
                  <a:pt x="0" y="129095"/>
                </a:lnTo>
                <a:lnTo>
                  <a:pt x="5295" y="165823"/>
                </a:lnTo>
                <a:lnTo>
                  <a:pt x="20726" y="199593"/>
                </a:lnTo>
                <a:lnTo>
                  <a:pt x="45034" y="227634"/>
                </a:lnTo>
                <a:lnTo>
                  <a:pt x="76263" y="247700"/>
                </a:lnTo>
                <a:lnTo>
                  <a:pt x="111861" y="258165"/>
                </a:lnTo>
                <a:lnTo>
                  <a:pt x="148996" y="258165"/>
                </a:lnTo>
                <a:lnTo>
                  <a:pt x="215836" y="227634"/>
                </a:lnTo>
                <a:lnTo>
                  <a:pt x="255562" y="165823"/>
                </a:lnTo>
                <a:lnTo>
                  <a:pt x="260832" y="129095"/>
                </a:lnTo>
                <a:lnTo>
                  <a:pt x="255562" y="92329"/>
                </a:lnTo>
                <a:lnTo>
                  <a:pt x="240131" y="58559"/>
                </a:lnTo>
                <a:lnTo>
                  <a:pt x="215836" y="30530"/>
                </a:lnTo>
                <a:lnTo>
                  <a:pt x="184594" y="10464"/>
                </a:lnTo>
                <a:lnTo>
                  <a:pt x="148996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7" name="object 397"/>
          <p:cNvSpPr/>
          <p:nvPr/>
        </p:nvSpPr>
        <p:spPr>
          <a:xfrm>
            <a:off x="10273110" y="5602009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260107" y="0"/>
                </a:moveTo>
                <a:lnTo>
                  <a:pt x="253028" y="42487"/>
                </a:lnTo>
                <a:lnTo>
                  <a:pt x="233365" y="79122"/>
                </a:lnTo>
                <a:lnTo>
                  <a:pt x="203486" y="107536"/>
                </a:lnTo>
                <a:lnTo>
                  <a:pt x="165754" y="125356"/>
                </a:lnTo>
                <a:lnTo>
                  <a:pt x="137404" y="130179"/>
                </a:lnTo>
                <a:lnTo>
                  <a:pt x="121722" y="129453"/>
                </a:lnTo>
                <a:lnTo>
                  <a:pt x="78765" y="118659"/>
                </a:lnTo>
                <a:lnTo>
                  <a:pt x="43336" y="96637"/>
                </a:lnTo>
                <a:lnTo>
                  <a:pt x="17226" y="65562"/>
                </a:lnTo>
                <a:lnTo>
                  <a:pt x="2223" y="27610"/>
                </a:lnTo>
                <a:lnTo>
                  <a:pt x="0" y="13806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8" name="object 398"/>
          <p:cNvSpPr/>
          <p:nvPr/>
        </p:nvSpPr>
        <p:spPr>
          <a:xfrm>
            <a:off x="10272384" y="5471806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203"/>
                </a:moveTo>
                <a:lnTo>
                  <a:pt x="7079" y="87706"/>
                </a:lnTo>
                <a:lnTo>
                  <a:pt x="26741" y="51067"/>
                </a:lnTo>
                <a:lnTo>
                  <a:pt x="56618" y="22652"/>
                </a:lnTo>
                <a:lnTo>
                  <a:pt x="94345" y="4829"/>
                </a:lnTo>
                <a:lnTo>
                  <a:pt x="122688" y="0"/>
                </a:lnTo>
                <a:lnTo>
                  <a:pt x="138375" y="725"/>
                </a:lnTo>
                <a:lnTo>
                  <a:pt x="181339" y="11513"/>
                </a:lnTo>
                <a:lnTo>
                  <a:pt x="216767" y="33528"/>
                </a:lnTo>
                <a:lnTo>
                  <a:pt x="242875" y="64598"/>
                </a:lnTo>
                <a:lnTo>
                  <a:pt x="257879" y="102552"/>
                </a:lnTo>
                <a:lnTo>
                  <a:pt x="260104" y="11635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9" name="object 399"/>
          <p:cNvSpPr/>
          <p:nvPr/>
        </p:nvSpPr>
        <p:spPr>
          <a:xfrm>
            <a:off x="10391082" y="559023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72"/>
                </a:moveTo>
                <a:lnTo>
                  <a:pt x="23469" y="5270"/>
                </a:lnTo>
                <a:lnTo>
                  <a:pt x="18199" y="0"/>
                </a:lnTo>
                <a:lnTo>
                  <a:pt x="11734" y="0"/>
                </a:lnTo>
                <a:lnTo>
                  <a:pt x="5232" y="0"/>
                </a:lnTo>
                <a:lnTo>
                  <a:pt x="0" y="5270"/>
                </a:lnTo>
                <a:lnTo>
                  <a:pt x="0" y="11772"/>
                </a:lnTo>
                <a:lnTo>
                  <a:pt x="0" y="18237"/>
                </a:lnTo>
                <a:lnTo>
                  <a:pt x="5232" y="23507"/>
                </a:lnTo>
                <a:lnTo>
                  <a:pt x="11734" y="23507"/>
                </a:lnTo>
                <a:lnTo>
                  <a:pt x="18199" y="23507"/>
                </a:lnTo>
                <a:lnTo>
                  <a:pt x="23469" y="18237"/>
                </a:lnTo>
                <a:lnTo>
                  <a:pt x="23469" y="1177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0" name="object 400"/>
          <p:cNvSpPr/>
          <p:nvPr/>
        </p:nvSpPr>
        <p:spPr>
          <a:xfrm>
            <a:off x="9943923" y="5399914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58" y="0"/>
                </a:moveTo>
                <a:lnTo>
                  <a:pt x="111823" y="0"/>
                </a:lnTo>
                <a:lnTo>
                  <a:pt x="76225" y="10464"/>
                </a:lnTo>
                <a:lnTo>
                  <a:pt x="44996" y="30530"/>
                </a:lnTo>
                <a:lnTo>
                  <a:pt x="20688" y="58597"/>
                </a:lnTo>
                <a:lnTo>
                  <a:pt x="5257" y="92367"/>
                </a:lnTo>
                <a:lnTo>
                  <a:pt x="0" y="129095"/>
                </a:lnTo>
                <a:lnTo>
                  <a:pt x="5257" y="165823"/>
                </a:lnTo>
                <a:lnTo>
                  <a:pt x="20688" y="199593"/>
                </a:lnTo>
                <a:lnTo>
                  <a:pt x="44996" y="227660"/>
                </a:lnTo>
                <a:lnTo>
                  <a:pt x="76225" y="247726"/>
                </a:lnTo>
                <a:lnTo>
                  <a:pt x="111823" y="258165"/>
                </a:lnTo>
                <a:lnTo>
                  <a:pt x="148958" y="258165"/>
                </a:lnTo>
                <a:lnTo>
                  <a:pt x="215798" y="227660"/>
                </a:lnTo>
                <a:lnTo>
                  <a:pt x="255523" y="165823"/>
                </a:lnTo>
                <a:lnTo>
                  <a:pt x="260794" y="129095"/>
                </a:lnTo>
                <a:lnTo>
                  <a:pt x="255523" y="92367"/>
                </a:lnTo>
                <a:lnTo>
                  <a:pt x="240093" y="58597"/>
                </a:lnTo>
                <a:lnTo>
                  <a:pt x="215798" y="30530"/>
                </a:lnTo>
                <a:lnTo>
                  <a:pt x="184556" y="10464"/>
                </a:lnTo>
                <a:lnTo>
                  <a:pt x="148958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1" name="object 401"/>
          <p:cNvSpPr/>
          <p:nvPr/>
        </p:nvSpPr>
        <p:spPr>
          <a:xfrm>
            <a:off x="9944644" y="5529009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260073" y="0"/>
                </a:moveTo>
                <a:lnTo>
                  <a:pt x="252993" y="42501"/>
                </a:lnTo>
                <a:lnTo>
                  <a:pt x="233331" y="79139"/>
                </a:lnTo>
                <a:lnTo>
                  <a:pt x="203451" y="107546"/>
                </a:lnTo>
                <a:lnTo>
                  <a:pt x="165719" y="125359"/>
                </a:lnTo>
                <a:lnTo>
                  <a:pt x="137370" y="130180"/>
                </a:lnTo>
                <a:lnTo>
                  <a:pt x="121685" y="129453"/>
                </a:lnTo>
                <a:lnTo>
                  <a:pt x="78729" y="118662"/>
                </a:lnTo>
                <a:lnTo>
                  <a:pt x="43308" y="96642"/>
                </a:lnTo>
                <a:lnTo>
                  <a:pt x="17210" y="65562"/>
                </a:lnTo>
                <a:lnTo>
                  <a:pt x="2219" y="27595"/>
                </a:lnTo>
                <a:lnTo>
                  <a:pt x="0" y="1378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2" name="object 402"/>
          <p:cNvSpPr/>
          <p:nvPr/>
        </p:nvSpPr>
        <p:spPr>
          <a:xfrm>
            <a:off x="9943918" y="5398805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204"/>
                </a:moveTo>
                <a:lnTo>
                  <a:pt x="7078" y="87703"/>
                </a:lnTo>
                <a:lnTo>
                  <a:pt x="26737" y="51062"/>
                </a:lnTo>
                <a:lnTo>
                  <a:pt x="56611" y="22647"/>
                </a:lnTo>
                <a:lnTo>
                  <a:pt x="94337" y="4826"/>
                </a:lnTo>
                <a:lnTo>
                  <a:pt x="122682" y="0"/>
                </a:lnTo>
                <a:lnTo>
                  <a:pt x="138368" y="726"/>
                </a:lnTo>
                <a:lnTo>
                  <a:pt x="181326" y="11517"/>
                </a:lnTo>
                <a:lnTo>
                  <a:pt x="216748" y="33537"/>
                </a:lnTo>
                <a:lnTo>
                  <a:pt x="242850" y="64614"/>
                </a:lnTo>
                <a:lnTo>
                  <a:pt x="257846" y="102576"/>
                </a:lnTo>
                <a:lnTo>
                  <a:pt x="260069" y="116385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3" name="object 403"/>
          <p:cNvSpPr/>
          <p:nvPr/>
        </p:nvSpPr>
        <p:spPr>
          <a:xfrm>
            <a:off x="10062581" y="551727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32"/>
                </a:lnTo>
                <a:lnTo>
                  <a:pt x="18199" y="0"/>
                </a:lnTo>
                <a:lnTo>
                  <a:pt x="11734" y="0"/>
                </a:lnTo>
                <a:lnTo>
                  <a:pt x="5270" y="0"/>
                </a:lnTo>
                <a:lnTo>
                  <a:pt x="0" y="5232"/>
                </a:lnTo>
                <a:lnTo>
                  <a:pt x="0" y="11734"/>
                </a:lnTo>
                <a:lnTo>
                  <a:pt x="0" y="18199"/>
                </a:lnTo>
                <a:lnTo>
                  <a:pt x="5270" y="23469"/>
                </a:lnTo>
                <a:lnTo>
                  <a:pt x="11734" y="23469"/>
                </a:lnTo>
                <a:lnTo>
                  <a:pt x="18199" y="23469"/>
                </a:lnTo>
                <a:lnTo>
                  <a:pt x="23469" y="18199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4" name="object 404"/>
          <p:cNvSpPr/>
          <p:nvPr/>
        </p:nvSpPr>
        <p:spPr>
          <a:xfrm>
            <a:off x="10729287" y="6243848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61" y="0"/>
                </a:lnTo>
                <a:lnTo>
                  <a:pt x="76225" y="10464"/>
                </a:lnTo>
                <a:lnTo>
                  <a:pt x="45034" y="30530"/>
                </a:lnTo>
                <a:lnTo>
                  <a:pt x="20701" y="58559"/>
                </a:lnTo>
                <a:lnTo>
                  <a:pt x="5295" y="92329"/>
                </a:lnTo>
                <a:lnTo>
                  <a:pt x="0" y="129095"/>
                </a:lnTo>
                <a:lnTo>
                  <a:pt x="5295" y="165823"/>
                </a:lnTo>
                <a:lnTo>
                  <a:pt x="20701" y="199593"/>
                </a:lnTo>
                <a:lnTo>
                  <a:pt x="45034" y="227660"/>
                </a:lnTo>
                <a:lnTo>
                  <a:pt x="76225" y="247726"/>
                </a:lnTo>
                <a:lnTo>
                  <a:pt x="111861" y="258165"/>
                </a:lnTo>
                <a:lnTo>
                  <a:pt x="148971" y="258165"/>
                </a:lnTo>
                <a:lnTo>
                  <a:pt x="215836" y="227660"/>
                </a:lnTo>
                <a:lnTo>
                  <a:pt x="255562" y="165823"/>
                </a:lnTo>
                <a:lnTo>
                  <a:pt x="260832" y="129095"/>
                </a:lnTo>
                <a:lnTo>
                  <a:pt x="255562" y="92329"/>
                </a:lnTo>
                <a:lnTo>
                  <a:pt x="240131" y="58559"/>
                </a:lnTo>
                <a:lnTo>
                  <a:pt x="215836" y="30530"/>
                </a:lnTo>
                <a:lnTo>
                  <a:pt x="184594" y="10464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5" name="object 405"/>
          <p:cNvSpPr/>
          <p:nvPr/>
        </p:nvSpPr>
        <p:spPr>
          <a:xfrm>
            <a:off x="10730012" y="6372943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260108" y="0"/>
                </a:moveTo>
                <a:lnTo>
                  <a:pt x="253024" y="42487"/>
                </a:lnTo>
                <a:lnTo>
                  <a:pt x="233354" y="79122"/>
                </a:lnTo>
                <a:lnTo>
                  <a:pt x="203469" y="107536"/>
                </a:lnTo>
                <a:lnTo>
                  <a:pt x="165740" y="125356"/>
                </a:lnTo>
                <a:lnTo>
                  <a:pt x="137401" y="130179"/>
                </a:lnTo>
                <a:lnTo>
                  <a:pt x="121719" y="129453"/>
                </a:lnTo>
                <a:lnTo>
                  <a:pt x="78763" y="118659"/>
                </a:lnTo>
                <a:lnTo>
                  <a:pt x="43335" y="96637"/>
                </a:lnTo>
                <a:lnTo>
                  <a:pt x="17225" y="65561"/>
                </a:lnTo>
                <a:lnTo>
                  <a:pt x="2223" y="27607"/>
                </a:lnTo>
                <a:lnTo>
                  <a:pt x="0" y="1380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6" name="object 406"/>
          <p:cNvSpPr/>
          <p:nvPr/>
        </p:nvSpPr>
        <p:spPr>
          <a:xfrm>
            <a:off x="10729285" y="6242740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203"/>
                </a:moveTo>
                <a:lnTo>
                  <a:pt x="7079" y="87706"/>
                </a:lnTo>
                <a:lnTo>
                  <a:pt x="26741" y="51067"/>
                </a:lnTo>
                <a:lnTo>
                  <a:pt x="56618" y="22652"/>
                </a:lnTo>
                <a:lnTo>
                  <a:pt x="94345" y="4829"/>
                </a:lnTo>
                <a:lnTo>
                  <a:pt x="122688" y="0"/>
                </a:lnTo>
                <a:lnTo>
                  <a:pt x="138371" y="725"/>
                </a:lnTo>
                <a:lnTo>
                  <a:pt x="181328" y="11513"/>
                </a:lnTo>
                <a:lnTo>
                  <a:pt x="216757" y="33528"/>
                </a:lnTo>
                <a:lnTo>
                  <a:pt x="242869" y="64598"/>
                </a:lnTo>
                <a:lnTo>
                  <a:pt x="257878" y="102552"/>
                </a:lnTo>
                <a:lnTo>
                  <a:pt x="260104" y="11635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7" name="object 407"/>
          <p:cNvSpPr/>
          <p:nvPr/>
        </p:nvSpPr>
        <p:spPr>
          <a:xfrm>
            <a:off x="10847982" y="6361209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32"/>
                </a:lnTo>
                <a:lnTo>
                  <a:pt x="18199" y="0"/>
                </a:lnTo>
                <a:lnTo>
                  <a:pt x="11734" y="0"/>
                </a:lnTo>
                <a:lnTo>
                  <a:pt x="5232" y="0"/>
                </a:lnTo>
                <a:lnTo>
                  <a:pt x="0" y="5232"/>
                </a:lnTo>
                <a:lnTo>
                  <a:pt x="0" y="11734"/>
                </a:lnTo>
                <a:lnTo>
                  <a:pt x="0" y="18199"/>
                </a:lnTo>
                <a:lnTo>
                  <a:pt x="5232" y="23469"/>
                </a:lnTo>
                <a:lnTo>
                  <a:pt x="11734" y="23469"/>
                </a:lnTo>
                <a:lnTo>
                  <a:pt x="18199" y="23469"/>
                </a:lnTo>
                <a:lnTo>
                  <a:pt x="23469" y="18199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8" name="object 408"/>
          <p:cNvSpPr/>
          <p:nvPr/>
        </p:nvSpPr>
        <p:spPr>
          <a:xfrm>
            <a:off x="10928558" y="6267041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58" y="0"/>
                </a:moveTo>
                <a:lnTo>
                  <a:pt x="111823" y="0"/>
                </a:lnTo>
                <a:lnTo>
                  <a:pt x="76225" y="10439"/>
                </a:lnTo>
                <a:lnTo>
                  <a:pt x="44996" y="30505"/>
                </a:lnTo>
                <a:lnTo>
                  <a:pt x="20688" y="58572"/>
                </a:lnTo>
                <a:lnTo>
                  <a:pt x="5257" y="92341"/>
                </a:lnTo>
                <a:lnTo>
                  <a:pt x="0" y="129070"/>
                </a:lnTo>
                <a:lnTo>
                  <a:pt x="5257" y="165836"/>
                </a:lnTo>
                <a:lnTo>
                  <a:pt x="20688" y="199567"/>
                </a:lnTo>
                <a:lnTo>
                  <a:pt x="44996" y="227634"/>
                </a:lnTo>
                <a:lnTo>
                  <a:pt x="76225" y="247700"/>
                </a:lnTo>
                <a:lnTo>
                  <a:pt x="111823" y="258165"/>
                </a:lnTo>
                <a:lnTo>
                  <a:pt x="148958" y="258165"/>
                </a:lnTo>
                <a:lnTo>
                  <a:pt x="215798" y="227634"/>
                </a:lnTo>
                <a:lnTo>
                  <a:pt x="255523" y="165836"/>
                </a:lnTo>
                <a:lnTo>
                  <a:pt x="260794" y="129070"/>
                </a:lnTo>
                <a:lnTo>
                  <a:pt x="255523" y="92341"/>
                </a:lnTo>
                <a:lnTo>
                  <a:pt x="240093" y="58572"/>
                </a:lnTo>
                <a:lnTo>
                  <a:pt x="215798" y="30505"/>
                </a:lnTo>
                <a:lnTo>
                  <a:pt x="184556" y="10439"/>
                </a:lnTo>
                <a:lnTo>
                  <a:pt x="148958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9" name="object 409"/>
          <p:cNvSpPr/>
          <p:nvPr/>
        </p:nvSpPr>
        <p:spPr>
          <a:xfrm>
            <a:off x="10929283" y="6396111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09">
                <a:moveTo>
                  <a:pt x="260069" y="0"/>
                </a:moveTo>
                <a:lnTo>
                  <a:pt x="252991" y="42500"/>
                </a:lnTo>
                <a:lnTo>
                  <a:pt x="233332" y="79142"/>
                </a:lnTo>
                <a:lnTo>
                  <a:pt x="203457" y="107557"/>
                </a:lnTo>
                <a:lnTo>
                  <a:pt x="165731" y="125377"/>
                </a:lnTo>
                <a:lnTo>
                  <a:pt x="137386" y="130204"/>
                </a:lnTo>
                <a:lnTo>
                  <a:pt x="121701" y="129477"/>
                </a:lnTo>
                <a:lnTo>
                  <a:pt x="78743" y="118686"/>
                </a:lnTo>
                <a:lnTo>
                  <a:pt x="43320" y="96666"/>
                </a:lnTo>
                <a:lnTo>
                  <a:pt x="17219" y="65589"/>
                </a:lnTo>
                <a:lnTo>
                  <a:pt x="2222" y="27627"/>
                </a:lnTo>
                <a:lnTo>
                  <a:pt x="0" y="1381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0" name="object 410"/>
          <p:cNvSpPr/>
          <p:nvPr/>
        </p:nvSpPr>
        <p:spPr>
          <a:xfrm>
            <a:off x="10928553" y="6265931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0" y="130180"/>
                </a:moveTo>
                <a:lnTo>
                  <a:pt x="7079" y="87678"/>
                </a:lnTo>
                <a:lnTo>
                  <a:pt x="26741" y="51040"/>
                </a:lnTo>
                <a:lnTo>
                  <a:pt x="56621" y="22633"/>
                </a:lnTo>
                <a:lnTo>
                  <a:pt x="94353" y="4820"/>
                </a:lnTo>
                <a:lnTo>
                  <a:pt x="122702" y="0"/>
                </a:lnTo>
                <a:lnTo>
                  <a:pt x="138387" y="726"/>
                </a:lnTo>
                <a:lnTo>
                  <a:pt x="181343" y="11517"/>
                </a:lnTo>
                <a:lnTo>
                  <a:pt x="216764" y="33538"/>
                </a:lnTo>
                <a:lnTo>
                  <a:pt x="242863" y="64617"/>
                </a:lnTo>
                <a:lnTo>
                  <a:pt x="257853" y="102584"/>
                </a:lnTo>
                <a:lnTo>
                  <a:pt x="260073" y="116395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1" name="object 411"/>
          <p:cNvSpPr/>
          <p:nvPr/>
        </p:nvSpPr>
        <p:spPr>
          <a:xfrm>
            <a:off x="11047217" y="638437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70"/>
                </a:lnTo>
                <a:lnTo>
                  <a:pt x="18199" y="0"/>
                </a:lnTo>
                <a:lnTo>
                  <a:pt x="11734" y="0"/>
                </a:lnTo>
                <a:lnTo>
                  <a:pt x="5270" y="0"/>
                </a:lnTo>
                <a:lnTo>
                  <a:pt x="0" y="5270"/>
                </a:lnTo>
                <a:lnTo>
                  <a:pt x="0" y="11734"/>
                </a:lnTo>
                <a:lnTo>
                  <a:pt x="0" y="18237"/>
                </a:lnTo>
                <a:lnTo>
                  <a:pt x="5270" y="23469"/>
                </a:lnTo>
                <a:lnTo>
                  <a:pt x="11734" y="23469"/>
                </a:lnTo>
                <a:lnTo>
                  <a:pt x="18199" y="23469"/>
                </a:lnTo>
                <a:lnTo>
                  <a:pt x="23469" y="18237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2" name="object 412"/>
          <p:cNvSpPr/>
          <p:nvPr/>
        </p:nvSpPr>
        <p:spPr>
          <a:xfrm>
            <a:off x="11015487" y="6143873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36" y="0"/>
                </a:lnTo>
                <a:lnTo>
                  <a:pt x="76225" y="10439"/>
                </a:lnTo>
                <a:lnTo>
                  <a:pt x="44996" y="30505"/>
                </a:lnTo>
                <a:lnTo>
                  <a:pt x="20701" y="58572"/>
                </a:lnTo>
                <a:lnTo>
                  <a:pt x="5270" y="92341"/>
                </a:lnTo>
                <a:lnTo>
                  <a:pt x="0" y="129070"/>
                </a:lnTo>
                <a:lnTo>
                  <a:pt x="5270" y="165798"/>
                </a:lnTo>
                <a:lnTo>
                  <a:pt x="20701" y="199567"/>
                </a:lnTo>
                <a:lnTo>
                  <a:pt x="44996" y="227634"/>
                </a:lnTo>
                <a:lnTo>
                  <a:pt x="76225" y="247700"/>
                </a:lnTo>
                <a:lnTo>
                  <a:pt x="111836" y="258165"/>
                </a:lnTo>
                <a:lnTo>
                  <a:pt x="148971" y="258165"/>
                </a:lnTo>
                <a:lnTo>
                  <a:pt x="215798" y="227634"/>
                </a:lnTo>
                <a:lnTo>
                  <a:pt x="255536" y="165798"/>
                </a:lnTo>
                <a:lnTo>
                  <a:pt x="260832" y="129070"/>
                </a:lnTo>
                <a:lnTo>
                  <a:pt x="255536" y="92341"/>
                </a:lnTo>
                <a:lnTo>
                  <a:pt x="240131" y="58572"/>
                </a:lnTo>
                <a:lnTo>
                  <a:pt x="215798" y="30505"/>
                </a:lnTo>
                <a:lnTo>
                  <a:pt x="184594" y="10439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3" name="object 413"/>
          <p:cNvSpPr/>
          <p:nvPr/>
        </p:nvSpPr>
        <p:spPr>
          <a:xfrm>
            <a:off x="11016215" y="6272943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260104" y="0"/>
                </a:moveTo>
                <a:lnTo>
                  <a:pt x="253023" y="42496"/>
                </a:lnTo>
                <a:lnTo>
                  <a:pt x="233359" y="79135"/>
                </a:lnTo>
                <a:lnTo>
                  <a:pt x="203480" y="107550"/>
                </a:lnTo>
                <a:lnTo>
                  <a:pt x="165755" y="125373"/>
                </a:lnTo>
                <a:lnTo>
                  <a:pt x="137415" y="130203"/>
                </a:lnTo>
                <a:lnTo>
                  <a:pt x="121728" y="129477"/>
                </a:lnTo>
                <a:lnTo>
                  <a:pt x="78764" y="118689"/>
                </a:lnTo>
                <a:lnTo>
                  <a:pt x="43336" y="96674"/>
                </a:lnTo>
                <a:lnTo>
                  <a:pt x="17229" y="65603"/>
                </a:lnTo>
                <a:lnTo>
                  <a:pt x="2225" y="27649"/>
                </a:lnTo>
                <a:lnTo>
                  <a:pt x="0" y="1384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4" name="object 414"/>
          <p:cNvSpPr/>
          <p:nvPr/>
        </p:nvSpPr>
        <p:spPr>
          <a:xfrm>
            <a:off x="11015485" y="6142763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0" y="130180"/>
                </a:moveTo>
                <a:lnTo>
                  <a:pt x="7079" y="87678"/>
                </a:lnTo>
                <a:lnTo>
                  <a:pt x="26741" y="51040"/>
                </a:lnTo>
                <a:lnTo>
                  <a:pt x="56621" y="22633"/>
                </a:lnTo>
                <a:lnTo>
                  <a:pt x="94353" y="4820"/>
                </a:lnTo>
                <a:lnTo>
                  <a:pt x="122702" y="0"/>
                </a:lnTo>
                <a:lnTo>
                  <a:pt x="138385" y="726"/>
                </a:lnTo>
                <a:lnTo>
                  <a:pt x="181342" y="11514"/>
                </a:lnTo>
                <a:lnTo>
                  <a:pt x="216770" y="33528"/>
                </a:lnTo>
                <a:lnTo>
                  <a:pt x="242881" y="64600"/>
                </a:lnTo>
                <a:lnTo>
                  <a:pt x="257884" y="102558"/>
                </a:lnTo>
                <a:lnTo>
                  <a:pt x="260107" y="116367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5" name="object 415"/>
          <p:cNvSpPr/>
          <p:nvPr/>
        </p:nvSpPr>
        <p:spPr>
          <a:xfrm>
            <a:off x="11134149" y="6261209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70"/>
                </a:lnTo>
                <a:lnTo>
                  <a:pt x="18237" y="0"/>
                </a:lnTo>
                <a:lnTo>
                  <a:pt x="11734" y="0"/>
                </a:lnTo>
                <a:lnTo>
                  <a:pt x="5270" y="0"/>
                </a:lnTo>
                <a:lnTo>
                  <a:pt x="0" y="5270"/>
                </a:lnTo>
                <a:lnTo>
                  <a:pt x="0" y="11734"/>
                </a:lnTo>
                <a:lnTo>
                  <a:pt x="0" y="18237"/>
                </a:lnTo>
                <a:lnTo>
                  <a:pt x="5270" y="23469"/>
                </a:lnTo>
                <a:lnTo>
                  <a:pt x="11734" y="23469"/>
                </a:lnTo>
                <a:lnTo>
                  <a:pt x="18237" y="23469"/>
                </a:lnTo>
                <a:lnTo>
                  <a:pt x="23469" y="18237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6" name="object 416"/>
          <p:cNvSpPr/>
          <p:nvPr/>
        </p:nvSpPr>
        <p:spPr>
          <a:xfrm>
            <a:off x="11659520" y="5983614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61" y="0"/>
                </a:lnTo>
                <a:lnTo>
                  <a:pt x="76238" y="10464"/>
                </a:lnTo>
                <a:lnTo>
                  <a:pt x="44996" y="30530"/>
                </a:lnTo>
                <a:lnTo>
                  <a:pt x="20701" y="58559"/>
                </a:lnTo>
                <a:lnTo>
                  <a:pt x="5270" y="92329"/>
                </a:lnTo>
                <a:lnTo>
                  <a:pt x="0" y="129095"/>
                </a:lnTo>
                <a:lnTo>
                  <a:pt x="5270" y="165823"/>
                </a:lnTo>
                <a:lnTo>
                  <a:pt x="20701" y="199593"/>
                </a:lnTo>
                <a:lnTo>
                  <a:pt x="44996" y="227634"/>
                </a:lnTo>
                <a:lnTo>
                  <a:pt x="76238" y="247700"/>
                </a:lnTo>
                <a:lnTo>
                  <a:pt x="111861" y="258165"/>
                </a:lnTo>
                <a:lnTo>
                  <a:pt x="148971" y="258165"/>
                </a:lnTo>
                <a:lnTo>
                  <a:pt x="215798" y="227634"/>
                </a:lnTo>
                <a:lnTo>
                  <a:pt x="255536" y="165823"/>
                </a:lnTo>
                <a:lnTo>
                  <a:pt x="260832" y="129095"/>
                </a:lnTo>
                <a:lnTo>
                  <a:pt x="255536" y="92329"/>
                </a:lnTo>
                <a:lnTo>
                  <a:pt x="240131" y="58559"/>
                </a:lnTo>
                <a:lnTo>
                  <a:pt x="215798" y="30530"/>
                </a:lnTo>
                <a:lnTo>
                  <a:pt x="184594" y="10464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7" name="object 417"/>
          <p:cNvSpPr/>
          <p:nvPr/>
        </p:nvSpPr>
        <p:spPr>
          <a:xfrm>
            <a:off x="11660245" y="6112710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260108" y="0"/>
                </a:moveTo>
                <a:lnTo>
                  <a:pt x="253026" y="42483"/>
                </a:lnTo>
                <a:lnTo>
                  <a:pt x="233361" y="79116"/>
                </a:lnTo>
                <a:lnTo>
                  <a:pt x="203479" y="107529"/>
                </a:lnTo>
                <a:lnTo>
                  <a:pt x="165746" y="125351"/>
                </a:lnTo>
                <a:lnTo>
                  <a:pt x="137399" y="130178"/>
                </a:lnTo>
                <a:lnTo>
                  <a:pt x="121718" y="129452"/>
                </a:lnTo>
                <a:lnTo>
                  <a:pt x="78762" y="118658"/>
                </a:lnTo>
                <a:lnTo>
                  <a:pt x="43335" y="96636"/>
                </a:lnTo>
                <a:lnTo>
                  <a:pt x="17225" y="65561"/>
                </a:lnTo>
                <a:lnTo>
                  <a:pt x="2223" y="27607"/>
                </a:lnTo>
                <a:lnTo>
                  <a:pt x="0" y="1380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8" name="object 418"/>
          <p:cNvSpPr/>
          <p:nvPr/>
        </p:nvSpPr>
        <p:spPr>
          <a:xfrm>
            <a:off x="11659520" y="5982506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204"/>
                </a:moveTo>
                <a:lnTo>
                  <a:pt x="7080" y="87703"/>
                </a:lnTo>
                <a:lnTo>
                  <a:pt x="26744" y="51062"/>
                </a:lnTo>
                <a:lnTo>
                  <a:pt x="56622" y="22647"/>
                </a:lnTo>
                <a:lnTo>
                  <a:pt x="94346" y="4826"/>
                </a:lnTo>
                <a:lnTo>
                  <a:pt x="122685" y="0"/>
                </a:lnTo>
                <a:lnTo>
                  <a:pt x="138368" y="726"/>
                </a:lnTo>
                <a:lnTo>
                  <a:pt x="181326" y="11514"/>
                </a:lnTo>
                <a:lnTo>
                  <a:pt x="216756" y="33529"/>
                </a:lnTo>
                <a:lnTo>
                  <a:pt x="242869" y="64598"/>
                </a:lnTo>
                <a:lnTo>
                  <a:pt x="257878" y="102553"/>
                </a:lnTo>
                <a:lnTo>
                  <a:pt x="260104" y="11635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9" name="object 419"/>
          <p:cNvSpPr/>
          <p:nvPr/>
        </p:nvSpPr>
        <p:spPr>
          <a:xfrm>
            <a:off x="11778191" y="610095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95" y="11760"/>
                </a:moveTo>
                <a:lnTo>
                  <a:pt x="23495" y="5257"/>
                </a:lnTo>
                <a:lnTo>
                  <a:pt x="18224" y="0"/>
                </a:lnTo>
                <a:lnTo>
                  <a:pt x="11722" y="0"/>
                </a:lnTo>
                <a:lnTo>
                  <a:pt x="5257" y="0"/>
                </a:lnTo>
                <a:lnTo>
                  <a:pt x="0" y="5257"/>
                </a:lnTo>
                <a:lnTo>
                  <a:pt x="0" y="11760"/>
                </a:lnTo>
                <a:lnTo>
                  <a:pt x="0" y="18224"/>
                </a:lnTo>
                <a:lnTo>
                  <a:pt x="5257" y="23494"/>
                </a:lnTo>
                <a:lnTo>
                  <a:pt x="11722" y="23494"/>
                </a:lnTo>
                <a:lnTo>
                  <a:pt x="18224" y="23494"/>
                </a:lnTo>
                <a:lnTo>
                  <a:pt x="23495" y="18224"/>
                </a:lnTo>
                <a:lnTo>
                  <a:pt x="23495" y="1176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0" name="object 420"/>
          <p:cNvSpPr/>
          <p:nvPr/>
        </p:nvSpPr>
        <p:spPr>
          <a:xfrm>
            <a:off x="11731054" y="6149615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61" y="0"/>
                </a:lnTo>
                <a:lnTo>
                  <a:pt x="76238" y="10464"/>
                </a:lnTo>
                <a:lnTo>
                  <a:pt x="44996" y="30530"/>
                </a:lnTo>
                <a:lnTo>
                  <a:pt x="20701" y="58597"/>
                </a:lnTo>
                <a:lnTo>
                  <a:pt x="5270" y="92367"/>
                </a:lnTo>
                <a:lnTo>
                  <a:pt x="0" y="129095"/>
                </a:lnTo>
                <a:lnTo>
                  <a:pt x="5270" y="165823"/>
                </a:lnTo>
                <a:lnTo>
                  <a:pt x="20701" y="199593"/>
                </a:lnTo>
                <a:lnTo>
                  <a:pt x="44996" y="227660"/>
                </a:lnTo>
                <a:lnTo>
                  <a:pt x="76238" y="247726"/>
                </a:lnTo>
                <a:lnTo>
                  <a:pt x="111861" y="258165"/>
                </a:lnTo>
                <a:lnTo>
                  <a:pt x="148971" y="258165"/>
                </a:lnTo>
                <a:lnTo>
                  <a:pt x="215798" y="227660"/>
                </a:lnTo>
                <a:lnTo>
                  <a:pt x="255536" y="165823"/>
                </a:lnTo>
                <a:lnTo>
                  <a:pt x="260832" y="129095"/>
                </a:lnTo>
                <a:lnTo>
                  <a:pt x="255536" y="92367"/>
                </a:lnTo>
                <a:lnTo>
                  <a:pt x="240131" y="58597"/>
                </a:lnTo>
                <a:lnTo>
                  <a:pt x="215798" y="30530"/>
                </a:lnTo>
                <a:lnTo>
                  <a:pt x="184594" y="10464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1" name="object 421"/>
          <p:cNvSpPr/>
          <p:nvPr/>
        </p:nvSpPr>
        <p:spPr>
          <a:xfrm>
            <a:off x="11731779" y="6278710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260108" y="0"/>
                </a:moveTo>
                <a:lnTo>
                  <a:pt x="253026" y="42498"/>
                </a:lnTo>
                <a:lnTo>
                  <a:pt x="233361" y="79132"/>
                </a:lnTo>
                <a:lnTo>
                  <a:pt x="203479" y="107539"/>
                </a:lnTo>
                <a:lnTo>
                  <a:pt x="165746" y="125354"/>
                </a:lnTo>
                <a:lnTo>
                  <a:pt x="137399" y="130178"/>
                </a:lnTo>
                <a:lnTo>
                  <a:pt x="121718" y="129452"/>
                </a:lnTo>
                <a:lnTo>
                  <a:pt x="78762" y="118665"/>
                </a:lnTo>
                <a:lnTo>
                  <a:pt x="43335" y="96650"/>
                </a:lnTo>
                <a:lnTo>
                  <a:pt x="17225" y="65577"/>
                </a:lnTo>
                <a:lnTo>
                  <a:pt x="2223" y="27618"/>
                </a:lnTo>
                <a:lnTo>
                  <a:pt x="0" y="13809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2" name="object 422"/>
          <p:cNvSpPr/>
          <p:nvPr/>
        </p:nvSpPr>
        <p:spPr>
          <a:xfrm>
            <a:off x="11731053" y="6148506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204"/>
                </a:moveTo>
                <a:lnTo>
                  <a:pt x="7080" y="87703"/>
                </a:lnTo>
                <a:lnTo>
                  <a:pt x="26744" y="51062"/>
                </a:lnTo>
                <a:lnTo>
                  <a:pt x="56622" y="22647"/>
                </a:lnTo>
                <a:lnTo>
                  <a:pt x="94346" y="4826"/>
                </a:lnTo>
                <a:lnTo>
                  <a:pt x="122685" y="0"/>
                </a:lnTo>
                <a:lnTo>
                  <a:pt x="138368" y="726"/>
                </a:lnTo>
                <a:lnTo>
                  <a:pt x="181326" y="11514"/>
                </a:lnTo>
                <a:lnTo>
                  <a:pt x="216756" y="33529"/>
                </a:lnTo>
                <a:lnTo>
                  <a:pt x="242869" y="64598"/>
                </a:lnTo>
                <a:lnTo>
                  <a:pt x="257878" y="102553"/>
                </a:lnTo>
                <a:lnTo>
                  <a:pt x="260104" y="11635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3" name="object 423"/>
          <p:cNvSpPr/>
          <p:nvPr/>
        </p:nvSpPr>
        <p:spPr>
          <a:xfrm>
            <a:off x="11849718" y="626697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32"/>
                </a:lnTo>
                <a:lnTo>
                  <a:pt x="18237" y="0"/>
                </a:lnTo>
                <a:lnTo>
                  <a:pt x="11734" y="0"/>
                </a:lnTo>
                <a:lnTo>
                  <a:pt x="5270" y="0"/>
                </a:lnTo>
                <a:lnTo>
                  <a:pt x="0" y="5232"/>
                </a:lnTo>
                <a:lnTo>
                  <a:pt x="0" y="11734"/>
                </a:lnTo>
                <a:lnTo>
                  <a:pt x="0" y="18199"/>
                </a:lnTo>
                <a:lnTo>
                  <a:pt x="5270" y="23469"/>
                </a:lnTo>
                <a:lnTo>
                  <a:pt x="11734" y="23469"/>
                </a:lnTo>
                <a:lnTo>
                  <a:pt x="18237" y="23469"/>
                </a:lnTo>
                <a:lnTo>
                  <a:pt x="23469" y="18199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4" name="object 424"/>
          <p:cNvSpPr/>
          <p:nvPr/>
        </p:nvSpPr>
        <p:spPr>
          <a:xfrm>
            <a:off x="11417787" y="5518605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36" y="0"/>
                </a:lnTo>
                <a:lnTo>
                  <a:pt x="76238" y="10439"/>
                </a:lnTo>
                <a:lnTo>
                  <a:pt x="44996" y="30505"/>
                </a:lnTo>
                <a:lnTo>
                  <a:pt x="20701" y="58572"/>
                </a:lnTo>
                <a:lnTo>
                  <a:pt x="5270" y="92341"/>
                </a:lnTo>
                <a:lnTo>
                  <a:pt x="0" y="129070"/>
                </a:lnTo>
                <a:lnTo>
                  <a:pt x="5270" y="165798"/>
                </a:lnTo>
                <a:lnTo>
                  <a:pt x="20701" y="199567"/>
                </a:lnTo>
                <a:lnTo>
                  <a:pt x="44996" y="227634"/>
                </a:lnTo>
                <a:lnTo>
                  <a:pt x="76238" y="247700"/>
                </a:lnTo>
                <a:lnTo>
                  <a:pt x="111836" y="258165"/>
                </a:lnTo>
                <a:lnTo>
                  <a:pt x="148971" y="258165"/>
                </a:lnTo>
                <a:lnTo>
                  <a:pt x="215798" y="227634"/>
                </a:lnTo>
                <a:lnTo>
                  <a:pt x="255536" y="165798"/>
                </a:lnTo>
                <a:lnTo>
                  <a:pt x="260832" y="129070"/>
                </a:lnTo>
                <a:lnTo>
                  <a:pt x="255536" y="92341"/>
                </a:lnTo>
                <a:lnTo>
                  <a:pt x="240093" y="58572"/>
                </a:lnTo>
                <a:lnTo>
                  <a:pt x="215798" y="30505"/>
                </a:lnTo>
                <a:lnTo>
                  <a:pt x="184569" y="10439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5" name="object 425"/>
          <p:cNvSpPr/>
          <p:nvPr/>
        </p:nvSpPr>
        <p:spPr>
          <a:xfrm>
            <a:off x="11418515" y="5647676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260104" y="0"/>
                </a:moveTo>
                <a:lnTo>
                  <a:pt x="253024" y="42496"/>
                </a:lnTo>
                <a:lnTo>
                  <a:pt x="233363" y="79135"/>
                </a:lnTo>
                <a:lnTo>
                  <a:pt x="203485" y="107550"/>
                </a:lnTo>
                <a:lnTo>
                  <a:pt x="165759" y="125373"/>
                </a:lnTo>
                <a:lnTo>
                  <a:pt x="137416" y="130203"/>
                </a:lnTo>
                <a:lnTo>
                  <a:pt x="121729" y="129477"/>
                </a:lnTo>
                <a:lnTo>
                  <a:pt x="78765" y="118689"/>
                </a:lnTo>
                <a:lnTo>
                  <a:pt x="43337" y="96674"/>
                </a:lnTo>
                <a:lnTo>
                  <a:pt x="17229" y="65604"/>
                </a:lnTo>
                <a:lnTo>
                  <a:pt x="2225" y="27650"/>
                </a:lnTo>
                <a:lnTo>
                  <a:pt x="0" y="1384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6" name="object 426"/>
          <p:cNvSpPr/>
          <p:nvPr/>
        </p:nvSpPr>
        <p:spPr>
          <a:xfrm>
            <a:off x="11417786" y="5517495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0" y="130180"/>
                </a:moveTo>
                <a:lnTo>
                  <a:pt x="7079" y="87678"/>
                </a:lnTo>
                <a:lnTo>
                  <a:pt x="26741" y="51040"/>
                </a:lnTo>
                <a:lnTo>
                  <a:pt x="56621" y="22633"/>
                </a:lnTo>
                <a:lnTo>
                  <a:pt x="94353" y="4820"/>
                </a:lnTo>
                <a:lnTo>
                  <a:pt x="122702" y="0"/>
                </a:lnTo>
                <a:lnTo>
                  <a:pt x="138385" y="726"/>
                </a:lnTo>
                <a:lnTo>
                  <a:pt x="181342" y="11514"/>
                </a:lnTo>
                <a:lnTo>
                  <a:pt x="216770" y="33528"/>
                </a:lnTo>
                <a:lnTo>
                  <a:pt x="242881" y="64600"/>
                </a:lnTo>
                <a:lnTo>
                  <a:pt x="257884" y="102558"/>
                </a:lnTo>
                <a:lnTo>
                  <a:pt x="260107" y="116367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7" name="object 427"/>
          <p:cNvSpPr/>
          <p:nvPr/>
        </p:nvSpPr>
        <p:spPr>
          <a:xfrm>
            <a:off x="11536450" y="563594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70"/>
                </a:lnTo>
                <a:lnTo>
                  <a:pt x="18237" y="0"/>
                </a:lnTo>
                <a:lnTo>
                  <a:pt x="11734" y="0"/>
                </a:lnTo>
                <a:lnTo>
                  <a:pt x="5270" y="0"/>
                </a:lnTo>
                <a:lnTo>
                  <a:pt x="0" y="5270"/>
                </a:lnTo>
                <a:lnTo>
                  <a:pt x="0" y="11734"/>
                </a:lnTo>
                <a:lnTo>
                  <a:pt x="0" y="18237"/>
                </a:lnTo>
                <a:lnTo>
                  <a:pt x="5270" y="23469"/>
                </a:lnTo>
                <a:lnTo>
                  <a:pt x="11734" y="23469"/>
                </a:lnTo>
                <a:lnTo>
                  <a:pt x="18237" y="23469"/>
                </a:lnTo>
                <a:lnTo>
                  <a:pt x="23469" y="18237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8" name="object 428"/>
          <p:cNvSpPr/>
          <p:nvPr/>
        </p:nvSpPr>
        <p:spPr>
          <a:xfrm>
            <a:off x="9780451" y="6281482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36" y="0"/>
                </a:lnTo>
                <a:lnTo>
                  <a:pt x="76238" y="10464"/>
                </a:lnTo>
                <a:lnTo>
                  <a:pt x="44996" y="30530"/>
                </a:lnTo>
                <a:lnTo>
                  <a:pt x="20701" y="58597"/>
                </a:lnTo>
                <a:lnTo>
                  <a:pt x="5270" y="92329"/>
                </a:lnTo>
                <a:lnTo>
                  <a:pt x="0" y="129095"/>
                </a:lnTo>
                <a:lnTo>
                  <a:pt x="5270" y="165823"/>
                </a:lnTo>
                <a:lnTo>
                  <a:pt x="20701" y="199593"/>
                </a:lnTo>
                <a:lnTo>
                  <a:pt x="44996" y="227660"/>
                </a:lnTo>
                <a:lnTo>
                  <a:pt x="76238" y="247726"/>
                </a:lnTo>
                <a:lnTo>
                  <a:pt x="111836" y="258165"/>
                </a:lnTo>
                <a:lnTo>
                  <a:pt x="148971" y="258165"/>
                </a:lnTo>
                <a:lnTo>
                  <a:pt x="215798" y="227660"/>
                </a:lnTo>
                <a:lnTo>
                  <a:pt x="255536" y="165823"/>
                </a:lnTo>
                <a:lnTo>
                  <a:pt x="260832" y="129095"/>
                </a:lnTo>
                <a:lnTo>
                  <a:pt x="255536" y="92329"/>
                </a:lnTo>
                <a:lnTo>
                  <a:pt x="240131" y="58597"/>
                </a:lnTo>
                <a:lnTo>
                  <a:pt x="215798" y="30530"/>
                </a:lnTo>
                <a:lnTo>
                  <a:pt x="184594" y="10464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9" name="object 429"/>
          <p:cNvSpPr/>
          <p:nvPr/>
        </p:nvSpPr>
        <p:spPr>
          <a:xfrm>
            <a:off x="9781175" y="6410577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260108" y="0"/>
                </a:moveTo>
                <a:lnTo>
                  <a:pt x="253027" y="42498"/>
                </a:lnTo>
                <a:lnTo>
                  <a:pt x="233361" y="79132"/>
                </a:lnTo>
                <a:lnTo>
                  <a:pt x="203479" y="107539"/>
                </a:lnTo>
                <a:lnTo>
                  <a:pt x="165747" y="125354"/>
                </a:lnTo>
                <a:lnTo>
                  <a:pt x="137400" y="130178"/>
                </a:lnTo>
                <a:lnTo>
                  <a:pt x="121713" y="129452"/>
                </a:lnTo>
                <a:lnTo>
                  <a:pt x="78752" y="118665"/>
                </a:lnTo>
                <a:lnTo>
                  <a:pt x="43325" y="96650"/>
                </a:lnTo>
                <a:lnTo>
                  <a:pt x="17220" y="65577"/>
                </a:lnTo>
                <a:lnTo>
                  <a:pt x="2222" y="27618"/>
                </a:lnTo>
                <a:lnTo>
                  <a:pt x="0" y="13809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0" name="object 430"/>
          <p:cNvSpPr/>
          <p:nvPr/>
        </p:nvSpPr>
        <p:spPr>
          <a:xfrm>
            <a:off x="9780451" y="6280373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204"/>
                </a:moveTo>
                <a:lnTo>
                  <a:pt x="7078" y="87703"/>
                </a:lnTo>
                <a:lnTo>
                  <a:pt x="26737" y="51062"/>
                </a:lnTo>
                <a:lnTo>
                  <a:pt x="56611" y="22647"/>
                </a:lnTo>
                <a:lnTo>
                  <a:pt x="94337" y="4826"/>
                </a:lnTo>
                <a:lnTo>
                  <a:pt x="122682" y="0"/>
                </a:lnTo>
                <a:lnTo>
                  <a:pt x="138366" y="726"/>
                </a:lnTo>
                <a:lnTo>
                  <a:pt x="181325" y="11514"/>
                </a:lnTo>
                <a:lnTo>
                  <a:pt x="216755" y="33528"/>
                </a:lnTo>
                <a:lnTo>
                  <a:pt x="242868" y="64597"/>
                </a:lnTo>
                <a:lnTo>
                  <a:pt x="257877" y="102551"/>
                </a:lnTo>
                <a:lnTo>
                  <a:pt x="260104" y="116357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1" name="object 431"/>
          <p:cNvSpPr/>
          <p:nvPr/>
        </p:nvSpPr>
        <p:spPr>
          <a:xfrm>
            <a:off x="9899114" y="639884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32"/>
                </a:lnTo>
                <a:lnTo>
                  <a:pt x="18237" y="0"/>
                </a:lnTo>
                <a:lnTo>
                  <a:pt x="11734" y="0"/>
                </a:lnTo>
                <a:lnTo>
                  <a:pt x="5270" y="0"/>
                </a:lnTo>
                <a:lnTo>
                  <a:pt x="0" y="5232"/>
                </a:lnTo>
                <a:lnTo>
                  <a:pt x="0" y="11734"/>
                </a:lnTo>
                <a:lnTo>
                  <a:pt x="0" y="18199"/>
                </a:lnTo>
                <a:lnTo>
                  <a:pt x="5270" y="23469"/>
                </a:lnTo>
                <a:lnTo>
                  <a:pt x="11734" y="23469"/>
                </a:lnTo>
                <a:lnTo>
                  <a:pt x="18237" y="23469"/>
                </a:lnTo>
                <a:lnTo>
                  <a:pt x="23469" y="18199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2" name="object 432"/>
          <p:cNvSpPr/>
          <p:nvPr/>
        </p:nvSpPr>
        <p:spPr>
          <a:xfrm>
            <a:off x="10406419" y="7484516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36" y="0"/>
                </a:lnTo>
                <a:lnTo>
                  <a:pt x="76238" y="10464"/>
                </a:lnTo>
                <a:lnTo>
                  <a:pt x="44996" y="30530"/>
                </a:lnTo>
                <a:lnTo>
                  <a:pt x="20701" y="58597"/>
                </a:lnTo>
                <a:lnTo>
                  <a:pt x="5270" y="92367"/>
                </a:lnTo>
                <a:lnTo>
                  <a:pt x="0" y="129095"/>
                </a:lnTo>
                <a:lnTo>
                  <a:pt x="5270" y="165823"/>
                </a:lnTo>
                <a:lnTo>
                  <a:pt x="20701" y="199593"/>
                </a:lnTo>
                <a:lnTo>
                  <a:pt x="44996" y="227660"/>
                </a:lnTo>
                <a:lnTo>
                  <a:pt x="76238" y="247726"/>
                </a:lnTo>
                <a:lnTo>
                  <a:pt x="111836" y="258190"/>
                </a:lnTo>
                <a:lnTo>
                  <a:pt x="148971" y="258190"/>
                </a:lnTo>
                <a:lnTo>
                  <a:pt x="215798" y="227660"/>
                </a:lnTo>
                <a:lnTo>
                  <a:pt x="255536" y="165823"/>
                </a:lnTo>
                <a:lnTo>
                  <a:pt x="260832" y="129095"/>
                </a:lnTo>
                <a:lnTo>
                  <a:pt x="255536" y="92367"/>
                </a:lnTo>
                <a:lnTo>
                  <a:pt x="240093" y="58597"/>
                </a:lnTo>
                <a:lnTo>
                  <a:pt x="215798" y="30530"/>
                </a:lnTo>
                <a:lnTo>
                  <a:pt x="184569" y="10464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3" name="object 433"/>
          <p:cNvSpPr/>
          <p:nvPr/>
        </p:nvSpPr>
        <p:spPr>
          <a:xfrm>
            <a:off x="10407146" y="7613612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09">
                <a:moveTo>
                  <a:pt x="260104" y="0"/>
                </a:moveTo>
                <a:lnTo>
                  <a:pt x="253024" y="42496"/>
                </a:lnTo>
                <a:lnTo>
                  <a:pt x="233363" y="79135"/>
                </a:lnTo>
                <a:lnTo>
                  <a:pt x="203485" y="107550"/>
                </a:lnTo>
                <a:lnTo>
                  <a:pt x="165759" y="125373"/>
                </a:lnTo>
                <a:lnTo>
                  <a:pt x="137416" y="130203"/>
                </a:lnTo>
                <a:lnTo>
                  <a:pt x="121729" y="129477"/>
                </a:lnTo>
                <a:lnTo>
                  <a:pt x="78765" y="118689"/>
                </a:lnTo>
                <a:lnTo>
                  <a:pt x="43337" y="96674"/>
                </a:lnTo>
                <a:lnTo>
                  <a:pt x="17229" y="65604"/>
                </a:lnTo>
                <a:lnTo>
                  <a:pt x="2225" y="27650"/>
                </a:lnTo>
                <a:lnTo>
                  <a:pt x="0" y="1384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4" name="object 434"/>
          <p:cNvSpPr/>
          <p:nvPr/>
        </p:nvSpPr>
        <p:spPr>
          <a:xfrm>
            <a:off x="10406418" y="7483431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0" y="130180"/>
                </a:moveTo>
                <a:lnTo>
                  <a:pt x="7079" y="87678"/>
                </a:lnTo>
                <a:lnTo>
                  <a:pt x="26741" y="51040"/>
                </a:lnTo>
                <a:lnTo>
                  <a:pt x="56621" y="22633"/>
                </a:lnTo>
                <a:lnTo>
                  <a:pt x="94353" y="4820"/>
                </a:lnTo>
                <a:lnTo>
                  <a:pt x="122702" y="0"/>
                </a:lnTo>
                <a:lnTo>
                  <a:pt x="138385" y="726"/>
                </a:lnTo>
                <a:lnTo>
                  <a:pt x="181342" y="11514"/>
                </a:lnTo>
                <a:lnTo>
                  <a:pt x="216770" y="33528"/>
                </a:lnTo>
                <a:lnTo>
                  <a:pt x="242881" y="64600"/>
                </a:lnTo>
                <a:lnTo>
                  <a:pt x="257884" y="102558"/>
                </a:lnTo>
                <a:lnTo>
                  <a:pt x="260107" y="116367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5" name="object 435"/>
          <p:cNvSpPr/>
          <p:nvPr/>
        </p:nvSpPr>
        <p:spPr>
          <a:xfrm>
            <a:off x="10525083" y="760187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70"/>
                </a:lnTo>
                <a:lnTo>
                  <a:pt x="18237" y="0"/>
                </a:lnTo>
                <a:lnTo>
                  <a:pt x="11734" y="0"/>
                </a:lnTo>
                <a:lnTo>
                  <a:pt x="5270" y="0"/>
                </a:lnTo>
                <a:lnTo>
                  <a:pt x="0" y="5270"/>
                </a:lnTo>
                <a:lnTo>
                  <a:pt x="0" y="11734"/>
                </a:lnTo>
                <a:lnTo>
                  <a:pt x="0" y="18237"/>
                </a:lnTo>
                <a:lnTo>
                  <a:pt x="5270" y="23469"/>
                </a:lnTo>
                <a:lnTo>
                  <a:pt x="11734" y="23469"/>
                </a:lnTo>
                <a:lnTo>
                  <a:pt x="18237" y="23469"/>
                </a:lnTo>
                <a:lnTo>
                  <a:pt x="23469" y="18237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6" name="object 436"/>
          <p:cNvSpPr/>
          <p:nvPr/>
        </p:nvSpPr>
        <p:spPr>
          <a:xfrm>
            <a:off x="9147443" y="7565283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36" y="0"/>
                </a:lnTo>
                <a:lnTo>
                  <a:pt x="76238" y="10464"/>
                </a:lnTo>
                <a:lnTo>
                  <a:pt x="45008" y="30530"/>
                </a:lnTo>
                <a:lnTo>
                  <a:pt x="20701" y="58597"/>
                </a:lnTo>
                <a:lnTo>
                  <a:pt x="5270" y="92367"/>
                </a:lnTo>
                <a:lnTo>
                  <a:pt x="0" y="129095"/>
                </a:lnTo>
                <a:lnTo>
                  <a:pt x="5270" y="165823"/>
                </a:lnTo>
                <a:lnTo>
                  <a:pt x="20701" y="199593"/>
                </a:lnTo>
                <a:lnTo>
                  <a:pt x="45008" y="227660"/>
                </a:lnTo>
                <a:lnTo>
                  <a:pt x="76238" y="247726"/>
                </a:lnTo>
                <a:lnTo>
                  <a:pt x="111836" y="258165"/>
                </a:lnTo>
                <a:lnTo>
                  <a:pt x="148971" y="258165"/>
                </a:lnTo>
                <a:lnTo>
                  <a:pt x="215811" y="227660"/>
                </a:lnTo>
                <a:lnTo>
                  <a:pt x="255536" y="165823"/>
                </a:lnTo>
                <a:lnTo>
                  <a:pt x="260807" y="129095"/>
                </a:lnTo>
                <a:lnTo>
                  <a:pt x="255536" y="92367"/>
                </a:lnTo>
                <a:lnTo>
                  <a:pt x="240106" y="58597"/>
                </a:lnTo>
                <a:lnTo>
                  <a:pt x="215811" y="30530"/>
                </a:lnTo>
                <a:lnTo>
                  <a:pt x="184569" y="10464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7" name="object 437"/>
          <p:cNvSpPr/>
          <p:nvPr/>
        </p:nvSpPr>
        <p:spPr>
          <a:xfrm>
            <a:off x="9148165" y="7694379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260084" y="0"/>
                </a:moveTo>
                <a:lnTo>
                  <a:pt x="253004" y="42501"/>
                </a:lnTo>
                <a:lnTo>
                  <a:pt x="233342" y="79139"/>
                </a:lnTo>
                <a:lnTo>
                  <a:pt x="203462" y="107546"/>
                </a:lnTo>
                <a:lnTo>
                  <a:pt x="165730" y="125359"/>
                </a:lnTo>
                <a:lnTo>
                  <a:pt x="137381" y="130180"/>
                </a:lnTo>
                <a:lnTo>
                  <a:pt x="121697" y="129453"/>
                </a:lnTo>
                <a:lnTo>
                  <a:pt x="78741" y="118663"/>
                </a:lnTo>
                <a:lnTo>
                  <a:pt x="43318" y="96645"/>
                </a:lnTo>
                <a:lnTo>
                  <a:pt x="17215" y="65568"/>
                </a:lnTo>
                <a:lnTo>
                  <a:pt x="2220" y="27604"/>
                </a:lnTo>
                <a:lnTo>
                  <a:pt x="0" y="1379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8" name="object 438"/>
          <p:cNvSpPr/>
          <p:nvPr/>
        </p:nvSpPr>
        <p:spPr>
          <a:xfrm>
            <a:off x="9147449" y="7564174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09">
                <a:moveTo>
                  <a:pt x="0" y="130204"/>
                </a:moveTo>
                <a:lnTo>
                  <a:pt x="7078" y="87703"/>
                </a:lnTo>
                <a:lnTo>
                  <a:pt x="26737" y="51062"/>
                </a:lnTo>
                <a:lnTo>
                  <a:pt x="56611" y="22647"/>
                </a:lnTo>
                <a:lnTo>
                  <a:pt x="94337" y="4826"/>
                </a:lnTo>
                <a:lnTo>
                  <a:pt x="122682" y="0"/>
                </a:lnTo>
                <a:lnTo>
                  <a:pt x="138367" y="726"/>
                </a:lnTo>
                <a:lnTo>
                  <a:pt x="181326" y="11516"/>
                </a:lnTo>
                <a:lnTo>
                  <a:pt x="216750" y="33534"/>
                </a:lnTo>
                <a:lnTo>
                  <a:pt x="242856" y="64609"/>
                </a:lnTo>
                <a:lnTo>
                  <a:pt x="257857" y="102568"/>
                </a:lnTo>
                <a:lnTo>
                  <a:pt x="260081" y="116376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9" name="object 439"/>
          <p:cNvSpPr/>
          <p:nvPr/>
        </p:nvSpPr>
        <p:spPr>
          <a:xfrm>
            <a:off x="9266114" y="768264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32"/>
                </a:lnTo>
                <a:lnTo>
                  <a:pt x="18237" y="0"/>
                </a:lnTo>
                <a:lnTo>
                  <a:pt x="11734" y="0"/>
                </a:lnTo>
                <a:lnTo>
                  <a:pt x="5270" y="0"/>
                </a:lnTo>
                <a:lnTo>
                  <a:pt x="0" y="5232"/>
                </a:lnTo>
                <a:lnTo>
                  <a:pt x="0" y="11734"/>
                </a:lnTo>
                <a:lnTo>
                  <a:pt x="0" y="18199"/>
                </a:lnTo>
                <a:lnTo>
                  <a:pt x="5270" y="23469"/>
                </a:lnTo>
                <a:lnTo>
                  <a:pt x="11734" y="23469"/>
                </a:lnTo>
                <a:lnTo>
                  <a:pt x="18237" y="23469"/>
                </a:lnTo>
                <a:lnTo>
                  <a:pt x="23469" y="18199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0" name="object 440"/>
          <p:cNvSpPr/>
          <p:nvPr/>
        </p:nvSpPr>
        <p:spPr>
          <a:xfrm>
            <a:off x="8523349" y="7784483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61" y="0"/>
                </a:lnTo>
                <a:lnTo>
                  <a:pt x="76238" y="10464"/>
                </a:lnTo>
                <a:lnTo>
                  <a:pt x="45034" y="30530"/>
                </a:lnTo>
                <a:lnTo>
                  <a:pt x="20701" y="58597"/>
                </a:lnTo>
                <a:lnTo>
                  <a:pt x="5295" y="92328"/>
                </a:lnTo>
                <a:lnTo>
                  <a:pt x="0" y="129095"/>
                </a:lnTo>
                <a:lnTo>
                  <a:pt x="5295" y="165823"/>
                </a:lnTo>
                <a:lnTo>
                  <a:pt x="20701" y="199593"/>
                </a:lnTo>
                <a:lnTo>
                  <a:pt x="45034" y="227660"/>
                </a:lnTo>
                <a:lnTo>
                  <a:pt x="76238" y="247726"/>
                </a:lnTo>
                <a:lnTo>
                  <a:pt x="111861" y="258165"/>
                </a:lnTo>
                <a:lnTo>
                  <a:pt x="148971" y="258165"/>
                </a:lnTo>
                <a:lnTo>
                  <a:pt x="215836" y="227660"/>
                </a:lnTo>
                <a:lnTo>
                  <a:pt x="255562" y="165823"/>
                </a:lnTo>
                <a:lnTo>
                  <a:pt x="260832" y="129095"/>
                </a:lnTo>
                <a:lnTo>
                  <a:pt x="255562" y="92328"/>
                </a:lnTo>
                <a:lnTo>
                  <a:pt x="240131" y="58597"/>
                </a:lnTo>
                <a:lnTo>
                  <a:pt x="215836" y="30530"/>
                </a:lnTo>
                <a:lnTo>
                  <a:pt x="184594" y="10464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1" name="object 441"/>
          <p:cNvSpPr/>
          <p:nvPr/>
        </p:nvSpPr>
        <p:spPr>
          <a:xfrm>
            <a:off x="8524074" y="7913579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260107" y="0"/>
                </a:moveTo>
                <a:lnTo>
                  <a:pt x="253025" y="42501"/>
                </a:lnTo>
                <a:lnTo>
                  <a:pt x="233358" y="79139"/>
                </a:lnTo>
                <a:lnTo>
                  <a:pt x="203475" y="107546"/>
                </a:lnTo>
                <a:lnTo>
                  <a:pt x="165745" y="125359"/>
                </a:lnTo>
                <a:lnTo>
                  <a:pt x="137402" y="130180"/>
                </a:lnTo>
                <a:lnTo>
                  <a:pt x="121720" y="129453"/>
                </a:lnTo>
                <a:lnTo>
                  <a:pt x="78764" y="118665"/>
                </a:lnTo>
                <a:lnTo>
                  <a:pt x="43336" y="96650"/>
                </a:lnTo>
                <a:lnTo>
                  <a:pt x="17225" y="65578"/>
                </a:lnTo>
                <a:lnTo>
                  <a:pt x="2223" y="27619"/>
                </a:lnTo>
                <a:lnTo>
                  <a:pt x="0" y="13811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2" name="object 442"/>
          <p:cNvSpPr/>
          <p:nvPr/>
        </p:nvSpPr>
        <p:spPr>
          <a:xfrm>
            <a:off x="8523349" y="7783376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09">
                <a:moveTo>
                  <a:pt x="0" y="130203"/>
                </a:moveTo>
                <a:lnTo>
                  <a:pt x="7079" y="87706"/>
                </a:lnTo>
                <a:lnTo>
                  <a:pt x="26741" y="51067"/>
                </a:lnTo>
                <a:lnTo>
                  <a:pt x="56618" y="22652"/>
                </a:lnTo>
                <a:lnTo>
                  <a:pt x="94345" y="4829"/>
                </a:lnTo>
                <a:lnTo>
                  <a:pt x="122688" y="0"/>
                </a:lnTo>
                <a:lnTo>
                  <a:pt x="138371" y="725"/>
                </a:lnTo>
                <a:lnTo>
                  <a:pt x="181328" y="11513"/>
                </a:lnTo>
                <a:lnTo>
                  <a:pt x="216757" y="33528"/>
                </a:lnTo>
                <a:lnTo>
                  <a:pt x="242869" y="64598"/>
                </a:lnTo>
                <a:lnTo>
                  <a:pt x="257878" y="102552"/>
                </a:lnTo>
                <a:lnTo>
                  <a:pt x="260104" y="11635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3" name="object 443"/>
          <p:cNvSpPr/>
          <p:nvPr/>
        </p:nvSpPr>
        <p:spPr>
          <a:xfrm>
            <a:off x="8642046" y="790184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32"/>
                </a:lnTo>
                <a:lnTo>
                  <a:pt x="18199" y="0"/>
                </a:lnTo>
                <a:lnTo>
                  <a:pt x="11734" y="0"/>
                </a:lnTo>
                <a:lnTo>
                  <a:pt x="5232" y="0"/>
                </a:lnTo>
                <a:lnTo>
                  <a:pt x="0" y="5232"/>
                </a:lnTo>
                <a:lnTo>
                  <a:pt x="0" y="11734"/>
                </a:lnTo>
                <a:lnTo>
                  <a:pt x="0" y="18199"/>
                </a:lnTo>
                <a:lnTo>
                  <a:pt x="5232" y="23469"/>
                </a:lnTo>
                <a:lnTo>
                  <a:pt x="11734" y="23469"/>
                </a:lnTo>
                <a:lnTo>
                  <a:pt x="18199" y="23469"/>
                </a:lnTo>
                <a:lnTo>
                  <a:pt x="23469" y="18199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4" name="object 444"/>
          <p:cNvSpPr/>
          <p:nvPr/>
        </p:nvSpPr>
        <p:spPr>
          <a:xfrm>
            <a:off x="8457183" y="7845210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36" y="0"/>
                </a:lnTo>
                <a:lnTo>
                  <a:pt x="76238" y="10439"/>
                </a:lnTo>
                <a:lnTo>
                  <a:pt x="44996" y="30505"/>
                </a:lnTo>
                <a:lnTo>
                  <a:pt x="20701" y="58572"/>
                </a:lnTo>
                <a:lnTo>
                  <a:pt x="5270" y="92341"/>
                </a:lnTo>
                <a:lnTo>
                  <a:pt x="0" y="129070"/>
                </a:lnTo>
                <a:lnTo>
                  <a:pt x="5270" y="165798"/>
                </a:lnTo>
                <a:lnTo>
                  <a:pt x="20701" y="199567"/>
                </a:lnTo>
                <a:lnTo>
                  <a:pt x="44996" y="227634"/>
                </a:lnTo>
                <a:lnTo>
                  <a:pt x="76238" y="247700"/>
                </a:lnTo>
                <a:lnTo>
                  <a:pt x="111836" y="258165"/>
                </a:lnTo>
                <a:lnTo>
                  <a:pt x="148971" y="258165"/>
                </a:lnTo>
                <a:lnTo>
                  <a:pt x="215798" y="227634"/>
                </a:lnTo>
                <a:lnTo>
                  <a:pt x="255536" y="165798"/>
                </a:lnTo>
                <a:lnTo>
                  <a:pt x="260832" y="129070"/>
                </a:lnTo>
                <a:lnTo>
                  <a:pt x="255536" y="92341"/>
                </a:lnTo>
                <a:lnTo>
                  <a:pt x="240093" y="58572"/>
                </a:lnTo>
                <a:lnTo>
                  <a:pt x="215798" y="30505"/>
                </a:lnTo>
                <a:lnTo>
                  <a:pt x="184569" y="10439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5" name="object 445"/>
          <p:cNvSpPr/>
          <p:nvPr/>
        </p:nvSpPr>
        <p:spPr>
          <a:xfrm>
            <a:off x="8457910" y="7974280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09">
                <a:moveTo>
                  <a:pt x="260104" y="0"/>
                </a:moveTo>
                <a:lnTo>
                  <a:pt x="253024" y="42496"/>
                </a:lnTo>
                <a:lnTo>
                  <a:pt x="233363" y="79135"/>
                </a:lnTo>
                <a:lnTo>
                  <a:pt x="203485" y="107550"/>
                </a:lnTo>
                <a:lnTo>
                  <a:pt x="165759" y="125373"/>
                </a:lnTo>
                <a:lnTo>
                  <a:pt x="137416" y="130203"/>
                </a:lnTo>
                <a:lnTo>
                  <a:pt x="121729" y="129477"/>
                </a:lnTo>
                <a:lnTo>
                  <a:pt x="78765" y="118689"/>
                </a:lnTo>
                <a:lnTo>
                  <a:pt x="43337" y="96674"/>
                </a:lnTo>
                <a:lnTo>
                  <a:pt x="17229" y="65604"/>
                </a:lnTo>
                <a:lnTo>
                  <a:pt x="2225" y="27650"/>
                </a:lnTo>
                <a:lnTo>
                  <a:pt x="0" y="1384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6" name="object 446"/>
          <p:cNvSpPr/>
          <p:nvPr/>
        </p:nvSpPr>
        <p:spPr>
          <a:xfrm>
            <a:off x="8457183" y="7844100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0" y="130180"/>
                </a:moveTo>
                <a:lnTo>
                  <a:pt x="7079" y="87678"/>
                </a:lnTo>
                <a:lnTo>
                  <a:pt x="26741" y="51040"/>
                </a:lnTo>
                <a:lnTo>
                  <a:pt x="56621" y="22633"/>
                </a:lnTo>
                <a:lnTo>
                  <a:pt x="94353" y="4820"/>
                </a:lnTo>
                <a:lnTo>
                  <a:pt x="122702" y="0"/>
                </a:lnTo>
                <a:lnTo>
                  <a:pt x="138385" y="726"/>
                </a:lnTo>
                <a:lnTo>
                  <a:pt x="181342" y="11514"/>
                </a:lnTo>
                <a:lnTo>
                  <a:pt x="216770" y="33528"/>
                </a:lnTo>
                <a:lnTo>
                  <a:pt x="242881" y="64600"/>
                </a:lnTo>
                <a:lnTo>
                  <a:pt x="257884" y="102558"/>
                </a:lnTo>
                <a:lnTo>
                  <a:pt x="260107" y="116367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7" name="object 447"/>
          <p:cNvSpPr/>
          <p:nvPr/>
        </p:nvSpPr>
        <p:spPr>
          <a:xfrm>
            <a:off x="8575846" y="796254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70"/>
                </a:lnTo>
                <a:lnTo>
                  <a:pt x="18237" y="0"/>
                </a:lnTo>
                <a:lnTo>
                  <a:pt x="11734" y="0"/>
                </a:lnTo>
                <a:lnTo>
                  <a:pt x="5270" y="0"/>
                </a:lnTo>
                <a:lnTo>
                  <a:pt x="0" y="5270"/>
                </a:lnTo>
                <a:lnTo>
                  <a:pt x="0" y="11734"/>
                </a:lnTo>
                <a:lnTo>
                  <a:pt x="0" y="18237"/>
                </a:lnTo>
                <a:lnTo>
                  <a:pt x="5270" y="23469"/>
                </a:lnTo>
                <a:lnTo>
                  <a:pt x="11734" y="23469"/>
                </a:lnTo>
                <a:lnTo>
                  <a:pt x="18237" y="23469"/>
                </a:lnTo>
                <a:lnTo>
                  <a:pt x="23469" y="18237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8" name="object 448"/>
          <p:cNvSpPr/>
          <p:nvPr/>
        </p:nvSpPr>
        <p:spPr>
          <a:xfrm>
            <a:off x="3811465" y="5419614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5" h="258445">
                <a:moveTo>
                  <a:pt x="148983" y="0"/>
                </a:moveTo>
                <a:lnTo>
                  <a:pt x="111861" y="0"/>
                </a:lnTo>
                <a:lnTo>
                  <a:pt x="76238" y="10464"/>
                </a:lnTo>
                <a:lnTo>
                  <a:pt x="45021" y="30530"/>
                </a:lnTo>
                <a:lnTo>
                  <a:pt x="20701" y="58597"/>
                </a:lnTo>
                <a:lnTo>
                  <a:pt x="5283" y="92367"/>
                </a:lnTo>
                <a:lnTo>
                  <a:pt x="0" y="129095"/>
                </a:lnTo>
                <a:lnTo>
                  <a:pt x="5283" y="165823"/>
                </a:lnTo>
                <a:lnTo>
                  <a:pt x="20701" y="199593"/>
                </a:lnTo>
                <a:lnTo>
                  <a:pt x="45021" y="227660"/>
                </a:lnTo>
                <a:lnTo>
                  <a:pt x="76238" y="247726"/>
                </a:lnTo>
                <a:lnTo>
                  <a:pt x="111861" y="258191"/>
                </a:lnTo>
                <a:lnTo>
                  <a:pt x="148983" y="258191"/>
                </a:lnTo>
                <a:lnTo>
                  <a:pt x="215823" y="227660"/>
                </a:lnTo>
                <a:lnTo>
                  <a:pt x="255549" y="165823"/>
                </a:lnTo>
                <a:lnTo>
                  <a:pt x="260832" y="129095"/>
                </a:lnTo>
                <a:lnTo>
                  <a:pt x="255549" y="92367"/>
                </a:lnTo>
                <a:lnTo>
                  <a:pt x="240131" y="58597"/>
                </a:lnTo>
                <a:lnTo>
                  <a:pt x="215823" y="30530"/>
                </a:lnTo>
                <a:lnTo>
                  <a:pt x="184594" y="10464"/>
                </a:lnTo>
                <a:lnTo>
                  <a:pt x="148983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9" name="object 449"/>
          <p:cNvSpPr/>
          <p:nvPr/>
        </p:nvSpPr>
        <p:spPr>
          <a:xfrm>
            <a:off x="3812193" y="5548710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260104" y="0"/>
                </a:moveTo>
                <a:lnTo>
                  <a:pt x="253024" y="42498"/>
                </a:lnTo>
                <a:lnTo>
                  <a:pt x="233361" y="79139"/>
                </a:lnTo>
                <a:lnTo>
                  <a:pt x="203483" y="107553"/>
                </a:lnTo>
                <a:lnTo>
                  <a:pt x="165758" y="125375"/>
                </a:lnTo>
                <a:lnTo>
                  <a:pt x="137417" y="130203"/>
                </a:lnTo>
                <a:lnTo>
                  <a:pt x="121734" y="129477"/>
                </a:lnTo>
                <a:lnTo>
                  <a:pt x="78776" y="118689"/>
                </a:lnTo>
                <a:lnTo>
                  <a:pt x="43347" y="96674"/>
                </a:lnTo>
                <a:lnTo>
                  <a:pt x="17234" y="65604"/>
                </a:lnTo>
                <a:lnTo>
                  <a:pt x="2226" y="27650"/>
                </a:lnTo>
                <a:lnTo>
                  <a:pt x="0" y="1384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0" name="object 450"/>
          <p:cNvSpPr/>
          <p:nvPr/>
        </p:nvSpPr>
        <p:spPr>
          <a:xfrm>
            <a:off x="3811468" y="5418530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0" y="130179"/>
                </a:moveTo>
                <a:lnTo>
                  <a:pt x="7081" y="87679"/>
                </a:lnTo>
                <a:lnTo>
                  <a:pt x="26748" y="51043"/>
                </a:lnTo>
                <a:lnTo>
                  <a:pt x="56630" y="22636"/>
                </a:lnTo>
                <a:lnTo>
                  <a:pt x="94361" y="4822"/>
                </a:lnTo>
                <a:lnTo>
                  <a:pt x="122706" y="0"/>
                </a:lnTo>
                <a:lnTo>
                  <a:pt x="138388" y="726"/>
                </a:lnTo>
                <a:lnTo>
                  <a:pt x="181344" y="11514"/>
                </a:lnTo>
                <a:lnTo>
                  <a:pt x="216772" y="33529"/>
                </a:lnTo>
                <a:lnTo>
                  <a:pt x="242882" y="64601"/>
                </a:lnTo>
                <a:lnTo>
                  <a:pt x="257884" y="102560"/>
                </a:lnTo>
                <a:lnTo>
                  <a:pt x="260107" y="116369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1" name="object 451"/>
          <p:cNvSpPr/>
          <p:nvPr/>
        </p:nvSpPr>
        <p:spPr>
          <a:xfrm>
            <a:off x="3930139" y="553697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82" y="11734"/>
                </a:moveTo>
                <a:lnTo>
                  <a:pt x="23482" y="5270"/>
                </a:lnTo>
                <a:lnTo>
                  <a:pt x="18224" y="0"/>
                </a:lnTo>
                <a:lnTo>
                  <a:pt x="11747" y="0"/>
                </a:lnTo>
                <a:lnTo>
                  <a:pt x="5257" y="0"/>
                </a:lnTo>
                <a:lnTo>
                  <a:pt x="0" y="5270"/>
                </a:lnTo>
                <a:lnTo>
                  <a:pt x="0" y="11734"/>
                </a:lnTo>
                <a:lnTo>
                  <a:pt x="0" y="18237"/>
                </a:lnTo>
                <a:lnTo>
                  <a:pt x="5257" y="23469"/>
                </a:lnTo>
                <a:lnTo>
                  <a:pt x="11747" y="23469"/>
                </a:lnTo>
                <a:lnTo>
                  <a:pt x="18224" y="23469"/>
                </a:lnTo>
                <a:lnTo>
                  <a:pt x="23482" y="18237"/>
                </a:lnTo>
                <a:lnTo>
                  <a:pt x="23482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2" name="object 452"/>
          <p:cNvSpPr/>
          <p:nvPr/>
        </p:nvSpPr>
        <p:spPr>
          <a:xfrm>
            <a:off x="5309817" y="4596270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5" h="258445">
                <a:moveTo>
                  <a:pt x="148971" y="0"/>
                </a:moveTo>
                <a:lnTo>
                  <a:pt x="111861" y="0"/>
                </a:lnTo>
                <a:lnTo>
                  <a:pt x="76238" y="10452"/>
                </a:lnTo>
                <a:lnTo>
                  <a:pt x="45008" y="30518"/>
                </a:lnTo>
                <a:lnTo>
                  <a:pt x="20701" y="58572"/>
                </a:lnTo>
                <a:lnTo>
                  <a:pt x="5283" y="92341"/>
                </a:lnTo>
                <a:lnTo>
                  <a:pt x="0" y="129070"/>
                </a:lnTo>
                <a:lnTo>
                  <a:pt x="5283" y="165836"/>
                </a:lnTo>
                <a:lnTo>
                  <a:pt x="20701" y="199605"/>
                </a:lnTo>
                <a:lnTo>
                  <a:pt x="45008" y="227634"/>
                </a:lnTo>
                <a:lnTo>
                  <a:pt x="76238" y="247700"/>
                </a:lnTo>
                <a:lnTo>
                  <a:pt x="111861" y="258165"/>
                </a:lnTo>
                <a:lnTo>
                  <a:pt x="148971" y="258165"/>
                </a:lnTo>
                <a:lnTo>
                  <a:pt x="215823" y="227634"/>
                </a:lnTo>
                <a:lnTo>
                  <a:pt x="255549" y="165836"/>
                </a:lnTo>
                <a:lnTo>
                  <a:pt x="260832" y="129070"/>
                </a:lnTo>
                <a:lnTo>
                  <a:pt x="255549" y="92341"/>
                </a:lnTo>
                <a:lnTo>
                  <a:pt x="240131" y="58572"/>
                </a:lnTo>
                <a:lnTo>
                  <a:pt x="215823" y="30518"/>
                </a:lnTo>
                <a:lnTo>
                  <a:pt x="184594" y="10452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3" name="object 453"/>
          <p:cNvSpPr/>
          <p:nvPr/>
        </p:nvSpPr>
        <p:spPr>
          <a:xfrm>
            <a:off x="5310546" y="4725341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260104" y="0"/>
                </a:moveTo>
                <a:lnTo>
                  <a:pt x="253024" y="42498"/>
                </a:lnTo>
                <a:lnTo>
                  <a:pt x="233361" y="79139"/>
                </a:lnTo>
                <a:lnTo>
                  <a:pt x="203483" y="107553"/>
                </a:lnTo>
                <a:lnTo>
                  <a:pt x="165758" y="125375"/>
                </a:lnTo>
                <a:lnTo>
                  <a:pt x="137417" y="130203"/>
                </a:lnTo>
                <a:lnTo>
                  <a:pt x="121734" y="129477"/>
                </a:lnTo>
                <a:lnTo>
                  <a:pt x="78776" y="118689"/>
                </a:lnTo>
                <a:lnTo>
                  <a:pt x="43347" y="96674"/>
                </a:lnTo>
                <a:lnTo>
                  <a:pt x="17234" y="65604"/>
                </a:lnTo>
                <a:lnTo>
                  <a:pt x="2226" y="27650"/>
                </a:lnTo>
                <a:lnTo>
                  <a:pt x="0" y="1384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4" name="object 454"/>
          <p:cNvSpPr/>
          <p:nvPr/>
        </p:nvSpPr>
        <p:spPr>
          <a:xfrm>
            <a:off x="5309820" y="4595161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0" y="130179"/>
                </a:moveTo>
                <a:lnTo>
                  <a:pt x="7080" y="87689"/>
                </a:lnTo>
                <a:lnTo>
                  <a:pt x="26744" y="51054"/>
                </a:lnTo>
                <a:lnTo>
                  <a:pt x="56625" y="22643"/>
                </a:lnTo>
                <a:lnTo>
                  <a:pt x="94357" y="4824"/>
                </a:lnTo>
                <a:lnTo>
                  <a:pt x="122705" y="0"/>
                </a:lnTo>
                <a:lnTo>
                  <a:pt x="138387" y="726"/>
                </a:lnTo>
                <a:lnTo>
                  <a:pt x="181343" y="11518"/>
                </a:lnTo>
                <a:lnTo>
                  <a:pt x="216771" y="33537"/>
                </a:lnTo>
                <a:lnTo>
                  <a:pt x="242881" y="64611"/>
                </a:lnTo>
                <a:lnTo>
                  <a:pt x="257884" y="102567"/>
                </a:lnTo>
                <a:lnTo>
                  <a:pt x="260107" y="11637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5" name="object 455"/>
          <p:cNvSpPr/>
          <p:nvPr/>
        </p:nvSpPr>
        <p:spPr>
          <a:xfrm>
            <a:off x="5428501" y="471360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70"/>
                </a:lnTo>
                <a:lnTo>
                  <a:pt x="18211" y="0"/>
                </a:lnTo>
                <a:lnTo>
                  <a:pt x="11734" y="0"/>
                </a:lnTo>
                <a:lnTo>
                  <a:pt x="5257" y="0"/>
                </a:lnTo>
                <a:lnTo>
                  <a:pt x="0" y="5270"/>
                </a:lnTo>
                <a:lnTo>
                  <a:pt x="0" y="11734"/>
                </a:lnTo>
                <a:lnTo>
                  <a:pt x="0" y="18237"/>
                </a:lnTo>
                <a:lnTo>
                  <a:pt x="5257" y="23507"/>
                </a:lnTo>
                <a:lnTo>
                  <a:pt x="11734" y="23507"/>
                </a:lnTo>
                <a:lnTo>
                  <a:pt x="18211" y="23507"/>
                </a:lnTo>
                <a:lnTo>
                  <a:pt x="23469" y="18237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6" name="object 456"/>
          <p:cNvSpPr/>
          <p:nvPr/>
        </p:nvSpPr>
        <p:spPr>
          <a:xfrm>
            <a:off x="5104147" y="4754545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5" h="258445">
                <a:moveTo>
                  <a:pt x="148983" y="0"/>
                </a:moveTo>
                <a:lnTo>
                  <a:pt x="111861" y="0"/>
                </a:lnTo>
                <a:lnTo>
                  <a:pt x="76238" y="10464"/>
                </a:lnTo>
                <a:lnTo>
                  <a:pt x="45021" y="30530"/>
                </a:lnTo>
                <a:lnTo>
                  <a:pt x="20701" y="58597"/>
                </a:lnTo>
                <a:lnTo>
                  <a:pt x="5283" y="92367"/>
                </a:lnTo>
                <a:lnTo>
                  <a:pt x="0" y="129095"/>
                </a:lnTo>
                <a:lnTo>
                  <a:pt x="5283" y="165823"/>
                </a:lnTo>
                <a:lnTo>
                  <a:pt x="20701" y="199593"/>
                </a:lnTo>
                <a:lnTo>
                  <a:pt x="45021" y="227660"/>
                </a:lnTo>
                <a:lnTo>
                  <a:pt x="76238" y="247726"/>
                </a:lnTo>
                <a:lnTo>
                  <a:pt x="111861" y="258191"/>
                </a:lnTo>
                <a:lnTo>
                  <a:pt x="148983" y="258191"/>
                </a:lnTo>
                <a:lnTo>
                  <a:pt x="215823" y="227660"/>
                </a:lnTo>
                <a:lnTo>
                  <a:pt x="255549" y="165823"/>
                </a:lnTo>
                <a:lnTo>
                  <a:pt x="260832" y="129095"/>
                </a:lnTo>
                <a:lnTo>
                  <a:pt x="255549" y="92367"/>
                </a:lnTo>
                <a:lnTo>
                  <a:pt x="240131" y="58597"/>
                </a:lnTo>
                <a:lnTo>
                  <a:pt x="215823" y="30530"/>
                </a:lnTo>
                <a:lnTo>
                  <a:pt x="184594" y="10464"/>
                </a:lnTo>
                <a:lnTo>
                  <a:pt x="148983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7" name="object 457"/>
          <p:cNvSpPr/>
          <p:nvPr/>
        </p:nvSpPr>
        <p:spPr>
          <a:xfrm>
            <a:off x="5104872" y="4883641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260107" y="0"/>
                </a:moveTo>
                <a:lnTo>
                  <a:pt x="253027" y="42500"/>
                </a:lnTo>
                <a:lnTo>
                  <a:pt x="233363" y="79136"/>
                </a:lnTo>
                <a:lnTo>
                  <a:pt x="203482" y="107543"/>
                </a:lnTo>
                <a:lnTo>
                  <a:pt x="165750" y="125356"/>
                </a:lnTo>
                <a:lnTo>
                  <a:pt x="137402" y="130179"/>
                </a:lnTo>
                <a:lnTo>
                  <a:pt x="121720" y="129453"/>
                </a:lnTo>
                <a:lnTo>
                  <a:pt x="78764" y="118665"/>
                </a:lnTo>
                <a:lnTo>
                  <a:pt x="43336" y="96650"/>
                </a:lnTo>
                <a:lnTo>
                  <a:pt x="17225" y="65578"/>
                </a:lnTo>
                <a:lnTo>
                  <a:pt x="2223" y="27619"/>
                </a:lnTo>
                <a:lnTo>
                  <a:pt x="0" y="13811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8" name="object 458"/>
          <p:cNvSpPr/>
          <p:nvPr/>
        </p:nvSpPr>
        <p:spPr>
          <a:xfrm>
            <a:off x="5104150" y="4753461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0" y="130179"/>
                </a:moveTo>
                <a:lnTo>
                  <a:pt x="7081" y="87679"/>
                </a:lnTo>
                <a:lnTo>
                  <a:pt x="26748" y="51043"/>
                </a:lnTo>
                <a:lnTo>
                  <a:pt x="56630" y="22636"/>
                </a:lnTo>
                <a:lnTo>
                  <a:pt x="94361" y="4822"/>
                </a:lnTo>
                <a:lnTo>
                  <a:pt x="122706" y="0"/>
                </a:lnTo>
                <a:lnTo>
                  <a:pt x="138388" y="726"/>
                </a:lnTo>
                <a:lnTo>
                  <a:pt x="181344" y="11514"/>
                </a:lnTo>
                <a:lnTo>
                  <a:pt x="216772" y="33529"/>
                </a:lnTo>
                <a:lnTo>
                  <a:pt x="242882" y="64601"/>
                </a:lnTo>
                <a:lnTo>
                  <a:pt x="257884" y="102560"/>
                </a:lnTo>
                <a:lnTo>
                  <a:pt x="260107" y="116369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9" name="object 459"/>
          <p:cNvSpPr/>
          <p:nvPr/>
        </p:nvSpPr>
        <p:spPr>
          <a:xfrm>
            <a:off x="5222821" y="487190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82" y="11734"/>
                </a:moveTo>
                <a:lnTo>
                  <a:pt x="23482" y="5232"/>
                </a:lnTo>
                <a:lnTo>
                  <a:pt x="18224" y="0"/>
                </a:lnTo>
                <a:lnTo>
                  <a:pt x="11747" y="0"/>
                </a:lnTo>
                <a:lnTo>
                  <a:pt x="5257" y="0"/>
                </a:lnTo>
                <a:lnTo>
                  <a:pt x="0" y="5232"/>
                </a:lnTo>
                <a:lnTo>
                  <a:pt x="0" y="11734"/>
                </a:lnTo>
                <a:lnTo>
                  <a:pt x="0" y="18199"/>
                </a:lnTo>
                <a:lnTo>
                  <a:pt x="5257" y="23469"/>
                </a:lnTo>
                <a:lnTo>
                  <a:pt x="11747" y="23469"/>
                </a:lnTo>
                <a:lnTo>
                  <a:pt x="18224" y="23469"/>
                </a:lnTo>
                <a:lnTo>
                  <a:pt x="23482" y="18199"/>
                </a:lnTo>
                <a:lnTo>
                  <a:pt x="23482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0" name="object 460"/>
          <p:cNvSpPr/>
          <p:nvPr/>
        </p:nvSpPr>
        <p:spPr>
          <a:xfrm>
            <a:off x="5432988" y="4532515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5" h="258445">
                <a:moveTo>
                  <a:pt x="148971" y="0"/>
                </a:moveTo>
                <a:lnTo>
                  <a:pt x="111861" y="0"/>
                </a:lnTo>
                <a:lnTo>
                  <a:pt x="76238" y="10452"/>
                </a:lnTo>
                <a:lnTo>
                  <a:pt x="45008" y="30518"/>
                </a:lnTo>
                <a:lnTo>
                  <a:pt x="20701" y="58572"/>
                </a:lnTo>
                <a:lnTo>
                  <a:pt x="5283" y="92341"/>
                </a:lnTo>
                <a:lnTo>
                  <a:pt x="0" y="129082"/>
                </a:lnTo>
                <a:lnTo>
                  <a:pt x="5283" y="165823"/>
                </a:lnTo>
                <a:lnTo>
                  <a:pt x="20701" y="199593"/>
                </a:lnTo>
                <a:lnTo>
                  <a:pt x="45008" y="227660"/>
                </a:lnTo>
                <a:lnTo>
                  <a:pt x="76238" y="247726"/>
                </a:lnTo>
                <a:lnTo>
                  <a:pt x="111861" y="258165"/>
                </a:lnTo>
                <a:lnTo>
                  <a:pt x="148971" y="258165"/>
                </a:lnTo>
                <a:lnTo>
                  <a:pt x="215823" y="227660"/>
                </a:lnTo>
                <a:lnTo>
                  <a:pt x="255549" y="165823"/>
                </a:lnTo>
                <a:lnTo>
                  <a:pt x="260832" y="129082"/>
                </a:lnTo>
                <a:lnTo>
                  <a:pt x="255549" y="92341"/>
                </a:lnTo>
                <a:lnTo>
                  <a:pt x="240131" y="58572"/>
                </a:lnTo>
                <a:lnTo>
                  <a:pt x="215823" y="30518"/>
                </a:lnTo>
                <a:lnTo>
                  <a:pt x="184594" y="10452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1" name="object 461"/>
          <p:cNvSpPr/>
          <p:nvPr/>
        </p:nvSpPr>
        <p:spPr>
          <a:xfrm>
            <a:off x="5433715" y="4661598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260106" y="0"/>
                </a:moveTo>
                <a:lnTo>
                  <a:pt x="253025" y="42489"/>
                </a:lnTo>
                <a:lnTo>
                  <a:pt x="233360" y="79126"/>
                </a:lnTo>
                <a:lnTo>
                  <a:pt x="203480" y="107541"/>
                </a:lnTo>
                <a:lnTo>
                  <a:pt x="165752" y="125364"/>
                </a:lnTo>
                <a:lnTo>
                  <a:pt x="137409" y="130191"/>
                </a:lnTo>
                <a:lnTo>
                  <a:pt x="121726" y="129465"/>
                </a:lnTo>
                <a:lnTo>
                  <a:pt x="78770" y="118673"/>
                </a:lnTo>
                <a:lnTo>
                  <a:pt x="43341" y="96653"/>
                </a:lnTo>
                <a:lnTo>
                  <a:pt x="17230" y="65580"/>
                </a:lnTo>
                <a:lnTo>
                  <a:pt x="2224" y="27627"/>
                </a:lnTo>
                <a:lnTo>
                  <a:pt x="0" y="1382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2" name="object 462"/>
          <p:cNvSpPr/>
          <p:nvPr/>
        </p:nvSpPr>
        <p:spPr>
          <a:xfrm>
            <a:off x="5432991" y="4531406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191"/>
                </a:moveTo>
                <a:lnTo>
                  <a:pt x="7079" y="87697"/>
                </a:lnTo>
                <a:lnTo>
                  <a:pt x="26741" y="51059"/>
                </a:lnTo>
                <a:lnTo>
                  <a:pt x="56620" y="22646"/>
                </a:lnTo>
                <a:lnTo>
                  <a:pt x="94349" y="4826"/>
                </a:lnTo>
                <a:lnTo>
                  <a:pt x="122695" y="0"/>
                </a:lnTo>
                <a:lnTo>
                  <a:pt x="138378" y="726"/>
                </a:lnTo>
                <a:lnTo>
                  <a:pt x="181335" y="11516"/>
                </a:lnTo>
                <a:lnTo>
                  <a:pt x="216764" y="33533"/>
                </a:lnTo>
                <a:lnTo>
                  <a:pt x="242875" y="64605"/>
                </a:lnTo>
                <a:lnTo>
                  <a:pt x="257881" y="102559"/>
                </a:lnTo>
                <a:lnTo>
                  <a:pt x="260106" y="116365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3" name="object 463"/>
          <p:cNvSpPr/>
          <p:nvPr/>
        </p:nvSpPr>
        <p:spPr>
          <a:xfrm>
            <a:off x="5551671" y="464986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57"/>
                </a:lnTo>
                <a:lnTo>
                  <a:pt x="18211" y="0"/>
                </a:lnTo>
                <a:lnTo>
                  <a:pt x="11734" y="0"/>
                </a:lnTo>
                <a:lnTo>
                  <a:pt x="5245" y="0"/>
                </a:lnTo>
                <a:lnTo>
                  <a:pt x="0" y="5257"/>
                </a:lnTo>
                <a:lnTo>
                  <a:pt x="0" y="11734"/>
                </a:lnTo>
                <a:lnTo>
                  <a:pt x="0" y="18211"/>
                </a:lnTo>
                <a:lnTo>
                  <a:pt x="5245" y="23469"/>
                </a:lnTo>
                <a:lnTo>
                  <a:pt x="11734" y="23469"/>
                </a:lnTo>
                <a:lnTo>
                  <a:pt x="18211" y="23469"/>
                </a:lnTo>
                <a:lnTo>
                  <a:pt x="23469" y="18211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4" name="object 464"/>
          <p:cNvSpPr/>
          <p:nvPr/>
        </p:nvSpPr>
        <p:spPr>
          <a:xfrm>
            <a:off x="5546738" y="4455134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5" h="258445">
                <a:moveTo>
                  <a:pt x="148971" y="0"/>
                </a:moveTo>
                <a:lnTo>
                  <a:pt x="111861" y="0"/>
                </a:lnTo>
                <a:lnTo>
                  <a:pt x="76238" y="10452"/>
                </a:lnTo>
                <a:lnTo>
                  <a:pt x="45008" y="30518"/>
                </a:lnTo>
                <a:lnTo>
                  <a:pt x="20701" y="58572"/>
                </a:lnTo>
                <a:lnTo>
                  <a:pt x="5283" y="92341"/>
                </a:lnTo>
                <a:lnTo>
                  <a:pt x="0" y="129082"/>
                </a:lnTo>
                <a:lnTo>
                  <a:pt x="5283" y="165823"/>
                </a:lnTo>
                <a:lnTo>
                  <a:pt x="20701" y="199593"/>
                </a:lnTo>
                <a:lnTo>
                  <a:pt x="45008" y="227647"/>
                </a:lnTo>
                <a:lnTo>
                  <a:pt x="76238" y="247700"/>
                </a:lnTo>
                <a:lnTo>
                  <a:pt x="111861" y="258178"/>
                </a:lnTo>
                <a:lnTo>
                  <a:pt x="148971" y="258178"/>
                </a:lnTo>
                <a:lnTo>
                  <a:pt x="215823" y="227647"/>
                </a:lnTo>
                <a:lnTo>
                  <a:pt x="255549" y="165823"/>
                </a:lnTo>
                <a:lnTo>
                  <a:pt x="260832" y="129082"/>
                </a:lnTo>
                <a:lnTo>
                  <a:pt x="255549" y="92341"/>
                </a:lnTo>
                <a:lnTo>
                  <a:pt x="240131" y="58572"/>
                </a:lnTo>
                <a:lnTo>
                  <a:pt x="215823" y="30518"/>
                </a:lnTo>
                <a:lnTo>
                  <a:pt x="184594" y="10452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5" name="object 465"/>
          <p:cNvSpPr/>
          <p:nvPr/>
        </p:nvSpPr>
        <p:spPr>
          <a:xfrm>
            <a:off x="5547467" y="4584217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260104" y="0"/>
                </a:moveTo>
                <a:lnTo>
                  <a:pt x="253024" y="42493"/>
                </a:lnTo>
                <a:lnTo>
                  <a:pt x="233361" y="79133"/>
                </a:lnTo>
                <a:lnTo>
                  <a:pt x="203483" y="107550"/>
                </a:lnTo>
                <a:lnTo>
                  <a:pt x="165758" y="125374"/>
                </a:lnTo>
                <a:lnTo>
                  <a:pt x="137417" y="130203"/>
                </a:lnTo>
                <a:lnTo>
                  <a:pt x="121734" y="129477"/>
                </a:lnTo>
                <a:lnTo>
                  <a:pt x="78776" y="118687"/>
                </a:lnTo>
                <a:lnTo>
                  <a:pt x="43347" y="96670"/>
                </a:lnTo>
                <a:lnTo>
                  <a:pt x="17234" y="65599"/>
                </a:lnTo>
                <a:lnTo>
                  <a:pt x="2226" y="27646"/>
                </a:lnTo>
                <a:lnTo>
                  <a:pt x="0" y="1384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6" name="object 466"/>
          <p:cNvSpPr/>
          <p:nvPr/>
        </p:nvSpPr>
        <p:spPr>
          <a:xfrm>
            <a:off x="5546741" y="4454025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191"/>
                </a:moveTo>
                <a:lnTo>
                  <a:pt x="7081" y="87697"/>
                </a:lnTo>
                <a:lnTo>
                  <a:pt x="26745" y="51059"/>
                </a:lnTo>
                <a:lnTo>
                  <a:pt x="56625" y="22646"/>
                </a:lnTo>
                <a:lnTo>
                  <a:pt x="94353" y="4826"/>
                </a:lnTo>
                <a:lnTo>
                  <a:pt x="122696" y="0"/>
                </a:lnTo>
                <a:lnTo>
                  <a:pt x="138379" y="726"/>
                </a:lnTo>
                <a:lnTo>
                  <a:pt x="181336" y="11516"/>
                </a:lnTo>
                <a:lnTo>
                  <a:pt x="216764" y="33533"/>
                </a:lnTo>
                <a:lnTo>
                  <a:pt x="242875" y="64605"/>
                </a:lnTo>
                <a:lnTo>
                  <a:pt x="257881" y="102560"/>
                </a:lnTo>
                <a:lnTo>
                  <a:pt x="260106" y="116366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7" name="object 467"/>
          <p:cNvSpPr/>
          <p:nvPr/>
        </p:nvSpPr>
        <p:spPr>
          <a:xfrm>
            <a:off x="5665412" y="457248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82" y="11734"/>
                </a:moveTo>
                <a:lnTo>
                  <a:pt x="23482" y="5257"/>
                </a:lnTo>
                <a:lnTo>
                  <a:pt x="18224" y="0"/>
                </a:lnTo>
                <a:lnTo>
                  <a:pt x="11747" y="0"/>
                </a:lnTo>
                <a:lnTo>
                  <a:pt x="5257" y="0"/>
                </a:lnTo>
                <a:lnTo>
                  <a:pt x="0" y="5257"/>
                </a:lnTo>
                <a:lnTo>
                  <a:pt x="0" y="11734"/>
                </a:lnTo>
                <a:lnTo>
                  <a:pt x="0" y="18211"/>
                </a:lnTo>
                <a:lnTo>
                  <a:pt x="5257" y="23469"/>
                </a:lnTo>
                <a:lnTo>
                  <a:pt x="11747" y="23469"/>
                </a:lnTo>
                <a:lnTo>
                  <a:pt x="18224" y="23469"/>
                </a:lnTo>
                <a:lnTo>
                  <a:pt x="23482" y="18211"/>
                </a:lnTo>
                <a:lnTo>
                  <a:pt x="23482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8" name="object 468"/>
          <p:cNvSpPr/>
          <p:nvPr/>
        </p:nvSpPr>
        <p:spPr>
          <a:xfrm>
            <a:off x="6268247" y="3832130"/>
            <a:ext cx="854464" cy="5960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9" name="object 469"/>
          <p:cNvSpPr/>
          <p:nvPr/>
        </p:nvSpPr>
        <p:spPr>
          <a:xfrm>
            <a:off x="7189982" y="3657429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36" y="0"/>
                </a:lnTo>
                <a:lnTo>
                  <a:pt x="76238" y="10452"/>
                </a:lnTo>
                <a:lnTo>
                  <a:pt x="44996" y="30518"/>
                </a:lnTo>
                <a:lnTo>
                  <a:pt x="20701" y="58572"/>
                </a:lnTo>
                <a:lnTo>
                  <a:pt x="5270" y="92341"/>
                </a:lnTo>
                <a:lnTo>
                  <a:pt x="0" y="129082"/>
                </a:lnTo>
                <a:lnTo>
                  <a:pt x="5270" y="165823"/>
                </a:lnTo>
                <a:lnTo>
                  <a:pt x="20701" y="199593"/>
                </a:lnTo>
                <a:lnTo>
                  <a:pt x="44996" y="227647"/>
                </a:lnTo>
                <a:lnTo>
                  <a:pt x="76238" y="247713"/>
                </a:lnTo>
                <a:lnTo>
                  <a:pt x="111836" y="258165"/>
                </a:lnTo>
                <a:lnTo>
                  <a:pt x="148971" y="258165"/>
                </a:lnTo>
                <a:lnTo>
                  <a:pt x="215798" y="227647"/>
                </a:lnTo>
                <a:lnTo>
                  <a:pt x="255536" y="165823"/>
                </a:lnTo>
                <a:lnTo>
                  <a:pt x="260832" y="129082"/>
                </a:lnTo>
                <a:lnTo>
                  <a:pt x="255536" y="92341"/>
                </a:lnTo>
                <a:lnTo>
                  <a:pt x="240131" y="58572"/>
                </a:lnTo>
                <a:lnTo>
                  <a:pt x="215798" y="30518"/>
                </a:lnTo>
                <a:lnTo>
                  <a:pt x="184569" y="10452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0" name="object 470"/>
          <p:cNvSpPr/>
          <p:nvPr/>
        </p:nvSpPr>
        <p:spPr>
          <a:xfrm>
            <a:off x="7190707" y="3786512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260106" y="0"/>
                </a:moveTo>
                <a:lnTo>
                  <a:pt x="253026" y="42492"/>
                </a:lnTo>
                <a:lnTo>
                  <a:pt x="233362" y="79128"/>
                </a:lnTo>
                <a:lnTo>
                  <a:pt x="203482" y="107541"/>
                </a:lnTo>
                <a:lnTo>
                  <a:pt x="165753" y="125363"/>
                </a:lnTo>
                <a:lnTo>
                  <a:pt x="137408" y="130190"/>
                </a:lnTo>
                <a:lnTo>
                  <a:pt x="121721" y="129464"/>
                </a:lnTo>
                <a:lnTo>
                  <a:pt x="78758" y="118675"/>
                </a:lnTo>
                <a:lnTo>
                  <a:pt x="43331" y="96657"/>
                </a:lnTo>
                <a:lnTo>
                  <a:pt x="17224" y="65585"/>
                </a:lnTo>
                <a:lnTo>
                  <a:pt x="2223" y="27630"/>
                </a:lnTo>
                <a:lnTo>
                  <a:pt x="0" y="1382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1" name="object 471"/>
          <p:cNvSpPr/>
          <p:nvPr/>
        </p:nvSpPr>
        <p:spPr>
          <a:xfrm>
            <a:off x="7189978" y="3656320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192"/>
                </a:moveTo>
                <a:lnTo>
                  <a:pt x="7079" y="87695"/>
                </a:lnTo>
                <a:lnTo>
                  <a:pt x="26739" y="51056"/>
                </a:lnTo>
                <a:lnTo>
                  <a:pt x="56616" y="22643"/>
                </a:lnTo>
                <a:lnTo>
                  <a:pt x="94345" y="4824"/>
                </a:lnTo>
                <a:lnTo>
                  <a:pt x="122692" y="0"/>
                </a:lnTo>
                <a:lnTo>
                  <a:pt x="138376" y="726"/>
                </a:lnTo>
                <a:lnTo>
                  <a:pt x="181333" y="11516"/>
                </a:lnTo>
                <a:lnTo>
                  <a:pt x="216763" y="33533"/>
                </a:lnTo>
                <a:lnTo>
                  <a:pt x="242874" y="64604"/>
                </a:lnTo>
                <a:lnTo>
                  <a:pt x="257880" y="102558"/>
                </a:lnTo>
                <a:lnTo>
                  <a:pt x="260105" y="11636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2" name="object 472"/>
          <p:cNvSpPr/>
          <p:nvPr/>
        </p:nvSpPr>
        <p:spPr>
          <a:xfrm>
            <a:off x="7308644" y="377477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57"/>
                </a:lnTo>
                <a:lnTo>
                  <a:pt x="18237" y="0"/>
                </a:lnTo>
                <a:lnTo>
                  <a:pt x="11734" y="0"/>
                </a:lnTo>
                <a:lnTo>
                  <a:pt x="5270" y="0"/>
                </a:lnTo>
                <a:lnTo>
                  <a:pt x="0" y="5257"/>
                </a:lnTo>
                <a:lnTo>
                  <a:pt x="0" y="11734"/>
                </a:lnTo>
                <a:lnTo>
                  <a:pt x="0" y="18224"/>
                </a:lnTo>
                <a:lnTo>
                  <a:pt x="5270" y="23469"/>
                </a:lnTo>
                <a:lnTo>
                  <a:pt x="11734" y="23469"/>
                </a:lnTo>
                <a:lnTo>
                  <a:pt x="18237" y="23469"/>
                </a:lnTo>
                <a:lnTo>
                  <a:pt x="23469" y="18224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3" name="object 473"/>
          <p:cNvSpPr/>
          <p:nvPr/>
        </p:nvSpPr>
        <p:spPr>
          <a:xfrm>
            <a:off x="7421081" y="3585556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96" y="0"/>
                </a:moveTo>
                <a:lnTo>
                  <a:pt x="111861" y="0"/>
                </a:lnTo>
                <a:lnTo>
                  <a:pt x="76263" y="10452"/>
                </a:lnTo>
                <a:lnTo>
                  <a:pt x="45034" y="30518"/>
                </a:lnTo>
                <a:lnTo>
                  <a:pt x="20726" y="58572"/>
                </a:lnTo>
                <a:lnTo>
                  <a:pt x="5295" y="92341"/>
                </a:lnTo>
                <a:lnTo>
                  <a:pt x="0" y="129082"/>
                </a:lnTo>
                <a:lnTo>
                  <a:pt x="5295" y="165823"/>
                </a:lnTo>
                <a:lnTo>
                  <a:pt x="20726" y="199593"/>
                </a:lnTo>
                <a:lnTo>
                  <a:pt x="45034" y="227647"/>
                </a:lnTo>
                <a:lnTo>
                  <a:pt x="76263" y="247713"/>
                </a:lnTo>
                <a:lnTo>
                  <a:pt x="111861" y="258165"/>
                </a:lnTo>
                <a:lnTo>
                  <a:pt x="148996" y="258165"/>
                </a:lnTo>
                <a:lnTo>
                  <a:pt x="215836" y="227647"/>
                </a:lnTo>
                <a:lnTo>
                  <a:pt x="255562" y="165823"/>
                </a:lnTo>
                <a:lnTo>
                  <a:pt x="260832" y="129082"/>
                </a:lnTo>
                <a:lnTo>
                  <a:pt x="255562" y="92341"/>
                </a:lnTo>
                <a:lnTo>
                  <a:pt x="240131" y="58572"/>
                </a:lnTo>
                <a:lnTo>
                  <a:pt x="215836" y="30518"/>
                </a:lnTo>
                <a:lnTo>
                  <a:pt x="184594" y="10452"/>
                </a:lnTo>
                <a:lnTo>
                  <a:pt x="148996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4" name="object 474"/>
          <p:cNvSpPr/>
          <p:nvPr/>
        </p:nvSpPr>
        <p:spPr>
          <a:xfrm>
            <a:off x="7421808" y="3714639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260105" y="0"/>
                </a:moveTo>
                <a:lnTo>
                  <a:pt x="253026" y="42496"/>
                </a:lnTo>
                <a:lnTo>
                  <a:pt x="233366" y="79135"/>
                </a:lnTo>
                <a:lnTo>
                  <a:pt x="203489" y="107548"/>
                </a:lnTo>
                <a:lnTo>
                  <a:pt x="165760" y="125367"/>
                </a:lnTo>
                <a:lnTo>
                  <a:pt x="137413" y="130192"/>
                </a:lnTo>
                <a:lnTo>
                  <a:pt x="121729" y="129465"/>
                </a:lnTo>
                <a:lnTo>
                  <a:pt x="78772" y="118675"/>
                </a:lnTo>
                <a:lnTo>
                  <a:pt x="43342" y="96659"/>
                </a:lnTo>
                <a:lnTo>
                  <a:pt x="17231" y="65587"/>
                </a:lnTo>
                <a:lnTo>
                  <a:pt x="2224" y="27633"/>
                </a:lnTo>
                <a:lnTo>
                  <a:pt x="0" y="1382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5" name="object 475"/>
          <p:cNvSpPr/>
          <p:nvPr/>
        </p:nvSpPr>
        <p:spPr>
          <a:xfrm>
            <a:off x="7421079" y="3584448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190"/>
                </a:moveTo>
                <a:lnTo>
                  <a:pt x="7080" y="87698"/>
                </a:lnTo>
                <a:lnTo>
                  <a:pt x="26744" y="51062"/>
                </a:lnTo>
                <a:lnTo>
                  <a:pt x="56623" y="22649"/>
                </a:lnTo>
                <a:lnTo>
                  <a:pt x="94353" y="4827"/>
                </a:lnTo>
                <a:lnTo>
                  <a:pt x="122698" y="0"/>
                </a:lnTo>
                <a:lnTo>
                  <a:pt x="138385" y="726"/>
                </a:lnTo>
                <a:lnTo>
                  <a:pt x="181347" y="11515"/>
                </a:lnTo>
                <a:lnTo>
                  <a:pt x="216775" y="33533"/>
                </a:lnTo>
                <a:lnTo>
                  <a:pt x="242881" y="64605"/>
                </a:lnTo>
                <a:lnTo>
                  <a:pt x="257882" y="102560"/>
                </a:lnTo>
                <a:lnTo>
                  <a:pt x="260106" y="116366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6" name="object 476"/>
          <p:cNvSpPr/>
          <p:nvPr/>
        </p:nvSpPr>
        <p:spPr>
          <a:xfrm>
            <a:off x="7539777" y="370290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57"/>
                </a:lnTo>
                <a:lnTo>
                  <a:pt x="18199" y="0"/>
                </a:lnTo>
                <a:lnTo>
                  <a:pt x="11734" y="0"/>
                </a:lnTo>
                <a:lnTo>
                  <a:pt x="5232" y="0"/>
                </a:lnTo>
                <a:lnTo>
                  <a:pt x="0" y="5257"/>
                </a:lnTo>
                <a:lnTo>
                  <a:pt x="0" y="11734"/>
                </a:lnTo>
                <a:lnTo>
                  <a:pt x="0" y="18211"/>
                </a:lnTo>
                <a:lnTo>
                  <a:pt x="5232" y="23469"/>
                </a:lnTo>
                <a:lnTo>
                  <a:pt x="11734" y="23469"/>
                </a:lnTo>
                <a:lnTo>
                  <a:pt x="18199" y="23469"/>
                </a:lnTo>
                <a:lnTo>
                  <a:pt x="23469" y="18211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7" name="object 477"/>
          <p:cNvSpPr/>
          <p:nvPr/>
        </p:nvSpPr>
        <p:spPr>
          <a:xfrm>
            <a:off x="7924316" y="3389209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96" y="0"/>
                </a:moveTo>
                <a:lnTo>
                  <a:pt x="111861" y="0"/>
                </a:lnTo>
                <a:lnTo>
                  <a:pt x="76263" y="10452"/>
                </a:lnTo>
                <a:lnTo>
                  <a:pt x="45034" y="30518"/>
                </a:lnTo>
                <a:lnTo>
                  <a:pt x="20701" y="58572"/>
                </a:lnTo>
                <a:lnTo>
                  <a:pt x="5295" y="92341"/>
                </a:lnTo>
                <a:lnTo>
                  <a:pt x="0" y="129082"/>
                </a:lnTo>
                <a:lnTo>
                  <a:pt x="5295" y="165823"/>
                </a:lnTo>
                <a:lnTo>
                  <a:pt x="20701" y="199593"/>
                </a:lnTo>
                <a:lnTo>
                  <a:pt x="45034" y="227647"/>
                </a:lnTo>
                <a:lnTo>
                  <a:pt x="76263" y="247713"/>
                </a:lnTo>
                <a:lnTo>
                  <a:pt x="111861" y="258165"/>
                </a:lnTo>
                <a:lnTo>
                  <a:pt x="148996" y="258165"/>
                </a:lnTo>
                <a:lnTo>
                  <a:pt x="215836" y="227647"/>
                </a:lnTo>
                <a:lnTo>
                  <a:pt x="255562" y="165823"/>
                </a:lnTo>
                <a:lnTo>
                  <a:pt x="260832" y="129082"/>
                </a:lnTo>
                <a:lnTo>
                  <a:pt x="255562" y="92341"/>
                </a:lnTo>
                <a:lnTo>
                  <a:pt x="240131" y="58572"/>
                </a:lnTo>
                <a:lnTo>
                  <a:pt x="215836" y="30518"/>
                </a:lnTo>
                <a:lnTo>
                  <a:pt x="184594" y="10452"/>
                </a:lnTo>
                <a:lnTo>
                  <a:pt x="148996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8" name="object 478"/>
          <p:cNvSpPr/>
          <p:nvPr/>
        </p:nvSpPr>
        <p:spPr>
          <a:xfrm>
            <a:off x="7925042" y="3518292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260105" y="0"/>
                </a:moveTo>
                <a:lnTo>
                  <a:pt x="253026" y="42496"/>
                </a:lnTo>
                <a:lnTo>
                  <a:pt x="233366" y="79135"/>
                </a:lnTo>
                <a:lnTo>
                  <a:pt x="203489" y="107548"/>
                </a:lnTo>
                <a:lnTo>
                  <a:pt x="165760" y="125367"/>
                </a:lnTo>
                <a:lnTo>
                  <a:pt x="137413" y="130192"/>
                </a:lnTo>
                <a:lnTo>
                  <a:pt x="121729" y="129465"/>
                </a:lnTo>
                <a:lnTo>
                  <a:pt x="78772" y="118675"/>
                </a:lnTo>
                <a:lnTo>
                  <a:pt x="43342" y="96659"/>
                </a:lnTo>
                <a:lnTo>
                  <a:pt x="17231" y="65587"/>
                </a:lnTo>
                <a:lnTo>
                  <a:pt x="2224" y="27633"/>
                </a:lnTo>
                <a:lnTo>
                  <a:pt x="0" y="1382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9" name="object 479"/>
          <p:cNvSpPr/>
          <p:nvPr/>
        </p:nvSpPr>
        <p:spPr>
          <a:xfrm>
            <a:off x="7924314" y="3388101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190"/>
                </a:moveTo>
                <a:lnTo>
                  <a:pt x="7080" y="87698"/>
                </a:lnTo>
                <a:lnTo>
                  <a:pt x="26744" y="51062"/>
                </a:lnTo>
                <a:lnTo>
                  <a:pt x="56623" y="22649"/>
                </a:lnTo>
                <a:lnTo>
                  <a:pt x="94353" y="4827"/>
                </a:lnTo>
                <a:lnTo>
                  <a:pt x="122698" y="0"/>
                </a:lnTo>
                <a:lnTo>
                  <a:pt x="138385" y="726"/>
                </a:lnTo>
                <a:lnTo>
                  <a:pt x="181347" y="11515"/>
                </a:lnTo>
                <a:lnTo>
                  <a:pt x="216775" y="33533"/>
                </a:lnTo>
                <a:lnTo>
                  <a:pt x="242881" y="64605"/>
                </a:lnTo>
                <a:lnTo>
                  <a:pt x="257882" y="102560"/>
                </a:lnTo>
                <a:lnTo>
                  <a:pt x="260106" y="116366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0" name="object 480"/>
          <p:cNvSpPr/>
          <p:nvPr/>
        </p:nvSpPr>
        <p:spPr>
          <a:xfrm>
            <a:off x="8043011" y="350655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57"/>
                </a:lnTo>
                <a:lnTo>
                  <a:pt x="18199" y="0"/>
                </a:lnTo>
                <a:lnTo>
                  <a:pt x="11734" y="0"/>
                </a:lnTo>
                <a:lnTo>
                  <a:pt x="5232" y="0"/>
                </a:lnTo>
                <a:lnTo>
                  <a:pt x="0" y="5257"/>
                </a:lnTo>
                <a:lnTo>
                  <a:pt x="0" y="11734"/>
                </a:lnTo>
                <a:lnTo>
                  <a:pt x="0" y="18211"/>
                </a:lnTo>
                <a:lnTo>
                  <a:pt x="5232" y="23469"/>
                </a:lnTo>
                <a:lnTo>
                  <a:pt x="11734" y="23469"/>
                </a:lnTo>
                <a:lnTo>
                  <a:pt x="18199" y="23469"/>
                </a:lnTo>
                <a:lnTo>
                  <a:pt x="23469" y="18211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1" name="object 481"/>
          <p:cNvSpPr/>
          <p:nvPr/>
        </p:nvSpPr>
        <p:spPr>
          <a:xfrm>
            <a:off x="7905081" y="3389209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61" y="0"/>
                </a:lnTo>
                <a:lnTo>
                  <a:pt x="76238" y="10452"/>
                </a:lnTo>
                <a:lnTo>
                  <a:pt x="44996" y="30518"/>
                </a:lnTo>
                <a:lnTo>
                  <a:pt x="20701" y="58572"/>
                </a:lnTo>
                <a:lnTo>
                  <a:pt x="5270" y="92341"/>
                </a:lnTo>
                <a:lnTo>
                  <a:pt x="0" y="129082"/>
                </a:lnTo>
                <a:lnTo>
                  <a:pt x="5270" y="165823"/>
                </a:lnTo>
                <a:lnTo>
                  <a:pt x="20701" y="199593"/>
                </a:lnTo>
                <a:lnTo>
                  <a:pt x="44996" y="227647"/>
                </a:lnTo>
                <a:lnTo>
                  <a:pt x="76238" y="247713"/>
                </a:lnTo>
                <a:lnTo>
                  <a:pt x="111861" y="258165"/>
                </a:lnTo>
                <a:lnTo>
                  <a:pt x="148971" y="258165"/>
                </a:lnTo>
                <a:lnTo>
                  <a:pt x="215836" y="227647"/>
                </a:lnTo>
                <a:lnTo>
                  <a:pt x="255536" y="165823"/>
                </a:lnTo>
                <a:lnTo>
                  <a:pt x="260832" y="129082"/>
                </a:lnTo>
                <a:lnTo>
                  <a:pt x="255536" y="92341"/>
                </a:lnTo>
                <a:lnTo>
                  <a:pt x="240131" y="58572"/>
                </a:lnTo>
                <a:lnTo>
                  <a:pt x="215836" y="30518"/>
                </a:lnTo>
                <a:lnTo>
                  <a:pt x="184594" y="10452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2" name="object 482"/>
          <p:cNvSpPr/>
          <p:nvPr/>
        </p:nvSpPr>
        <p:spPr>
          <a:xfrm>
            <a:off x="7905808" y="3518292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260106" y="0"/>
                </a:moveTo>
                <a:lnTo>
                  <a:pt x="253025" y="42492"/>
                </a:lnTo>
                <a:lnTo>
                  <a:pt x="233362" y="79128"/>
                </a:lnTo>
                <a:lnTo>
                  <a:pt x="203482" y="107541"/>
                </a:lnTo>
                <a:lnTo>
                  <a:pt x="165753" y="125363"/>
                </a:lnTo>
                <a:lnTo>
                  <a:pt x="137408" y="130190"/>
                </a:lnTo>
                <a:lnTo>
                  <a:pt x="121725" y="129464"/>
                </a:lnTo>
                <a:lnTo>
                  <a:pt x="78769" y="118675"/>
                </a:lnTo>
                <a:lnTo>
                  <a:pt x="43341" y="96657"/>
                </a:lnTo>
                <a:lnTo>
                  <a:pt x="17230" y="65585"/>
                </a:lnTo>
                <a:lnTo>
                  <a:pt x="2224" y="27630"/>
                </a:lnTo>
                <a:lnTo>
                  <a:pt x="0" y="1382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3" name="object 483"/>
          <p:cNvSpPr/>
          <p:nvPr/>
        </p:nvSpPr>
        <p:spPr>
          <a:xfrm>
            <a:off x="7905081" y="3388100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192"/>
                </a:moveTo>
                <a:lnTo>
                  <a:pt x="7081" y="87695"/>
                </a:lnTo>
                <a:lnTo>
                  <a:pt x="26747" y="51056"/>
                </a:lnTo>
                <a:lnTo>
                  <a:pt x="56627" y="22643"/>
                </a:lnTo>
                <a:lnTo>
                  <a:pt x="94354" y="4824"/>
                </a:lnTo>
                <a:lnTo>
                  <a:pt x="122695" y="0"/>
                </a:lnTo>
                <a:lnTo>
                  <a:pt x="138378" y="726"/>
                </a:lnTo>
                <a:lnTo>
                  <a:pt x="181335" y="11516"/>
                </a:lnTo>
                <a:lnTo>
                  <a:pt x="216764" y="33533"/>
                </a:lnTo>
                <a:lnTo>
                  <a:pt x="242875" y="64605"/>
                </a:lnTo>
                <a:lnTo>
                  <a:pt x="257881" y="102560"/>
                </a:lnTo>
                <a:lnTo>
                  <a:pt x="260106" y="116366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4" name="object 484"/>
          <p:cNvSpPr/>
          <p:nvPr/>
        </p:nvSpPr>
        <p:spPr>
          <a:xfrm>
            <a:off x="8023753" y="350655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95" y="11734"/>
                </a:moveTo>
                <a:lnTo>
                  <a:pt x="23495" y="5257"/>
                </a:lnTo>
                <a:lnTo>
                  <a:pt x="18224" y="0"/>
                </a:lnTo>
                <a:lnTo>
                  <a:pt x="11722" y="0"/>
                </a:lnTo>
                <a:lnTo>
                  <a:pt x="5257" y="0"/>
                </a:lnTo>
                <a:lnTo>
                  <a:pt x="0" y="5257"/>
                </a:lnTo>
                <a:lnTo>
                  <a:pt x="0" y="11734"/>
                </a:lnTo>
                <a:lnTo>
                  <a:pt x="0" y="18211"/>
                </a:lnTo>
                <a:lnTo>
                  <a:pt x="5257" y="23469"/>
                </a:lnTo>
                <a:lnTo>
                  <a:pt x="11722" y="23469"/>
                </a:lnTo>
                <a:lnTo>
                  <a:pt x="18224" y="23469"/>
                </a:lnTo>
                <a:lnTo>
                  <a:pt x="23495" y="18211"/>
                </a:lnTo>
                <a:lnTo>
                  <a:pt x="23495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5" name="object 485"/>
          <p:cNvSpPr/>
          <p:nvPr/>
        </p:nvSpPr>
        <p:spPr>
          <a:xfrm>
            <a:off x="5296748" y="4584579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5" h="258445">
                <a:moveTo>
                  <a:pt x="148983" y="0"/>
                </a:moveTo>
                <a:lnTo>
                  <a:pt x="111861" y="0"/>
                </a:lnTo>
                <a:lnTo>
                  <a:pt x="76238" y="10452"/>
                </a:lnTo>
                <a:lnTo>
                  <a:pt x="45021" y="30518"/>
                </a:lnTo>
                <a:lnTo>
                  <a:pt x="20701" y="58572"/>
                </a:lnTo>
                <a:lnTo>
                  <a:pt x="5283" y="92341"/>
                </a:lnTo>
                <a:lnTo>
                  <a:pt x="0" y="129095"/>
                </a:lnTo>
                <a:lnTo>
                  <a:pt x="5283" y="165823"/>
                </a:lnTo>
                <a:lnTo>
                  <a:pt x="20701" y="199593"/>
                </a:lnTo>
                <a:lnTo>
                  <a:pt x="45021" y="227634"/>
                </a:lnTo>
                <a:lnTo>
                  <a:pt x="76238" y="247700"/>
                </a:lnTo>
                <a:lnTo>
                  <a:pt x="111861" y="258165"/>
                </a:lnTo>
                <a:lnTo>
                  <a:pt x="148983" y="258165"/>
                </a:lnTo>
                <a:lnTo>
                  <a:pt x="215823" y="227634"/>
                </a:lnTo>
                <a:lnTo>
                  <a:pt x="255549" y="165823"/>
                </a:lnTo>
                <a:lnTo>
                  <a:pt x="260832" y="129095"/>
                </a:lnTo>
                <a:lnTo>
                  <a:pt x="255549" y="92341"/>
                </a:lnTo>
                <a:lnTo>
                  <a:pt x="240131" y="58572"/>
                </a:lnTo>
                <a:lnTo>
                  <a:pt x="215823" y="30518"/>
                </a:lnTo>
                <a:lnTo>
                  <a:pt x="184594" y="10452"/>
                </a:lnTo>
                <a:lnTo>
                  <a:pt x="148983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6" name="object 486"/>
          <p:cNvSpPr/>
          <p:nvPr/>
        </p:nvSpPr>
        <p:spPr>
          <a:xfrm>
            <a:off x="5297473" y="4713674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260107" y="0"/>
                </a:moveTo>
                <a:lnTo>
                  <a:pt x="253026" y="42485"/>
                </a:lnTo>
                <a:lnTo>
                  <a:pt x="233359" y="79119"/>
                </a:lnTo>
                <a:lnTo>
                  <a:pt x="203477" y="107533"/>
                </a:lnTo>
                <a:lnTo>
                  <a:pt x="165746" y="125354"/>
                </a:lnTo>
                <a:lnTo>
                  <a:pt x="137401" y="130179"/>
                </a:lnTo>
                <a:lnTo>
                  <a:pt x="121719" y="129452"/>
                </a:lnTo>
                <a:lnTo>
                  <a:pt x="78763" y="118659"/>
                </a:lnTo>
                <a:lnTo>
                  <a:pt x="43335" y="96637"/>
                </a:lnTo>
                <a:lnTo>
                  <a:pt x="17225" y="65561"/>
                </a:lnTo>
                <a:lnTo>
                  <a:pt x="2223" y="27607"/>
                </a:lnTo>
                <a:lnTo>
                  <a:pt x="0" y="1380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7" name="object 487"/>
          <p:cNvSpPr/>
          <p:nvPr/>
        </p:nvSpPr>
        <p:spPr>
          <a:xfrm>
            <a:off x="5296750" y="4583471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203"/>
                </a:moveTo>
                <a:lnTo>
                  <a:pt x="7080" y="87704"/>
                </a:lnTo>
                <a:lnTo>
                  <a:pt x="26743" y="51064"/>
                </a:lnTo>
                <a:lnTo>
                  <a:pt x="56620" y="22650"/>
                </a:lnTo>
                <a:lnTo>
                  <a:pt x="94346" y="4827"/>
                </a:lnTo>
                <a:lnTo>
                  <a:pt x="122686" y="0"/>
                </a:lnTo>
                <a:lnTo>
                  <a:pt x="138369" y="725"/>
                </a:lnTo>
                <a:lnTo>
                  <a:pt x="181327" y="11514"/>
                </a:lnTo>
                <a:lnTo>
                  <a:pt x="216756" y="33528"/>
                </a:lnTo>
                <a:lnTo>
                  <a:pt x="242869" y="64598"/>
                </a:lnTo>
                <a:lnTo>
                  <a:pt x="257878" y="102552"/>
                </a:lnTo>
                <a:lnTo>
                  <a:pt x="260104" y="11635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8" name="object 488"/>
          <p:cNvSpPr/>
          <p:nvPr/>
        </p:nvSpPr>
        <p:spPr>
          <a:xfrm>
            <a:off x="5415422" y="470190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82" y="11772"/>
                </a:moveTo>
                <a:lnTo>
                  <a:pt x="23482" y="5270"/>
                </a:lnTo>
                <a:lnTo>
                  <a:pt x="18224" y="0"/>
                </a:lnTo>
                <a:lnTo>
                  <a:pt x="11747" y="0"/>
                </a:lnTo>
                <a:lnTo>
                  <a:pt x="5257" y="0"/>
                </a:lnTo>
                <a:lnTo>
                  <a:pt x="0" y="5270"/>
                </a:lnTo>
                <a:lnTo>
                  <a:pt x="0" y="11772"/>
                </a:lnTo>
                <a:lnTo>
                  <a:pt x="0" y="18237"/>
                </a:lnTo>
                <a:lnTo>
                  <a:pt x="5257" y="23507"/>
                </a:lnTo>
                <a:lnTo>
                  <a:pt x="11747" y="23507"/>
                </a:lnTo>
                <a:lnTo>
                  <a:pt x="18224" y="23507"/>
                </a:lnTo>
                <a:lnTo>
                  <a:pt x="23482" y="18237"/>
                </a:lnTo>
                <a:lnTo>
                  <a:pt x="23482" y="1177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9" name="object 489"/>
          <p:cNvSpPr/>
          <p:nvPr/>
        </p:nvSpPr>
        <p:spPr>
          <a:xfrm>
            <a:off x="8932450" y="2958839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4">
                <a:moveTo>
                  <a:pt x="148996" y="0"/>
                </a:moveTo>
                <a:lnTo>
                  <a:pt x="111861" y="0"/>
                </a:lnTo>
                <a:lnTo>
                  <a:pt x="76263" y="10452"/>
                </a:lnTo>
                <a:lnTo>
                  <a:pt x="45034" y="30518"/>
                </a:lnTo>
                <a:lnTo>
                  <a:pt x="20701" y="58572"/>
                </a:lnTo>
                <a:lnTo>
                  <a:pt x="5295" y="92341"/>
                </a:lnTo>
                <a:lnTo>
                  <a:pt x="0" y="129082"/>
                </a:lnTo>
                <a:lnTo>
                  <a:pt x="5295" y="165823"/>
                </a:lnTo>
                <a:lnTo>
                  <a:pt x="20701" y="199593"/>
                </a:lnTo>
                <a:lnTo>
                  <a:pt x="45034" y="227647"/>
                </a:lnTo>
                <a:lnTo>
                  <a:pt x="76263" y="247713"/>
                </a:lnTo>
                <a:lnTo>
                  <a:pt x="111861" y="258165"/>
                </a:lnTo>
                <a:lnTo>
                  <a:pt x="148996" y="258165"/>
                </a:lnTo>
                <a:lnTo>
                  <a:pt x="215836" y="227647"/>
                </a:lnTo>
                <a:lnTo>
                  <a:pt x="255562" y="165823"/>
                </a:lnTo>
                <a:lnTo>
                  <a:pt x="260832" y="129082"/>
                </a:lnTo>
                <a:lnTo>
                  <a:pt x="255562" y="92341"/>
                </a:lnTo>
                <a:lnTo>
                  <a:pt x="240131" y="58572"/>
                </a:lnTo>
                <a:lnTo>
                  <a:pt x="215836" y="30518"/>
                </a:lnTo>
                <a:lnTo>
                  <a:pt x="184594" y="10452"/>
                </a:lnTo>
                <a:lnTo>
                  <a:pt x="148996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0" name="object 490"/>
          <p:cNvSpPr/>
          <p:nvPr/>
        </p:nvSpPr>
        <p:spPr>
          <a:xfrm>
            <a:off x="8933177" y="3087922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260105" y="0"/>
                </a:moveTo>
                <a:lnTo>
                  <a:pt x="253026" y="42496"/>
                </a:lnTo>
                <a:lnTo>
                  <a:pt x="233366" y="79135"/>
                </a:lnTo>
                <a:lnTo>
                  <a:pt x="203489" y="107548"/>
                </a:lnTo>
                <a:lnTo>
                  <a:pt x="165760" y="125367"/>
                </a:lnTo>
                <a:lnTo>
                  <a:pt x="137413" y="130192"/>
                </a:lnTo>
                <a:lnTo>
                  <a:pt x="121729" y="129465"/>
                </a:lnTo>
                <a:lnTo>
                  <a:pt x="78772" y="118675"/>
                </a:lnTo>
                <a:lnTo>
                  <a:pt x="43342" y="96659"/>
                </a:lnTo>
                <a:lnTo>
                  <a:pt x="17231" y="65587"/>
                </a:lnTo>
                <a:lnTo>
                  <a:pt x="2224" y="27633"/>
                </a:lnTo>
                <a:lnTo>
                  <a:pt x="0" y="1382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1" name="object 491"/>
          <p:cNvSpPr/>
          <p:nvPr/>
        </p:nvSpPr>
        <p:spPr>
          <a:xfrm>
            <a:off x="8932450" y="2957731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190"/>
                </a:moveTo>
                <a:lnTo>
                  <a:pt x="7080" y="87698"/>
                </a:lnTo>
                <a:lnTo>
                  <a:pt x="26744" y="51062"/>
                </a:lnTo>
                <a:lnTo>
                  <a:pt x="56623" y="22649"/>
                </a:lnTo>
                <a:lnTo>
                  <a:pt x="94353" y="4827"/>
                </a:lnTo>
                <a:lnTo>
                  <a:pt x="122698" y="0"/>
                </a:lnTo>
                <a:lnTo>
                  <a:pt x="138385" y="726"/>
                </a:lnTo>
                <a:lnTo>
                  <a:pt x="181347" y="11515"/>
                </a:lnTo>
                <a:lnTo>
                  <a:pt x="216775" y="33533"/>
                </a:lnTo>
                <a:lnTo>
                  <a:pt x="242881" y="64605"/>
                </a:lnTo>
                <a:lnTo>
                  <a:pt x="257882" y="102560"/>
                </a:lnTo>
                <a:lnTo>
                  <a:pt x="260106" y="116366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2" name="object 492"/>
          <p:cNvSpPr/>
          <p:nvPr/>
        </p:nvSpPr>
        <p:spPr>
          <a:xfrm>
            <a:off x="9051146" y="307618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23469" y="11734"/>
                </a:moveTo>
                <a:lnTo>
                  <a:pt x="23469" y="5257"/>
                </a:lnTo>
                <a:lnTo>
                  <a:pt x="18199" y="0"/>
                </a:lnTo>
                <a:lnTo>
                  <a:pt x="11734" y="0"/>
                </a:lnTo>
                <a:lnTo>
                  <a:pt x="5232" y="0"/>
                </a:lnTo>
                <a:lnTo>
                  <a:pt x="0" y="5257"/>
                </a:lnTo>
                <a:lnTo>
                  <a:pt x="0" y="11734"/>
                </a:lnTo>
                <a:lnTo>
                  <a:pt x="0" y="18211"/>
                </a:lnTo>
                <a:lnTo>
                  <a:pt x="5232" y="23469"/>
                </a:lnTo>
                <a:lnTo>
                  <a:pt x="11734" y="23469"/>
                </a:lnTo>
                <a:lnTo>
                  <a:pt x="18199" y="23469"/>
                </a:lnTo>
                <a:lnTo>
                  <a:pt x="23469" y="18211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3" name="object 493"/>
          <p:cNvSpPr/>
          <p:nvPr/>
        </p:nvSpPr>
        <p:spPr>
          <a:xfrm>
            <a:off x="9169383" y="2844352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4">
                <a:moveTo>
                  <a:pt x="148971" y="0"/>
                </a:moveTo>
                <a:lnTo>
                  <a:pt x="111861" y="0"/>
                </a:lnTo>
                <a:lnTo>
                  <a:pt x="76238" y="10464"/>
                </a:lnTo>
                <a:lnTo>
                  <a:pt x="44996" y="30530"/>
                </a:lnTo>
                <a:lnTo>
                  <a:pt x="20701" y="58585"/>
                </a:lnTo>
                <a:lnTo>
                  <a:pt x="5270" y="92354"/>
                </a:lnTo>
                <a:lnTo>
                  <a:pt x="0" y="129095"/>
                </a:lnTo>
                <a:lnTo>
                  <a:pt x="5270" y="165836"/>
                </a:lnTo>
                <a:lnTo>
                  <a:pt x="20701" y="199605"/>
                </a:lnTo>
                <a:lnTo>
                  <a:pt x="44996" y="227660"/>
                </a:lnTo>
                <a:lnTo>
                  <a:pt x="76238" y="247726"/>
                </a:lnTo>
                <a:lnTo>
                  <a:pt x="111861" y="258178"/>
                </a:lnTo>
                <a:lnTo>
                  <a:pt x="148971" y="258178"/>
                </a:lnTo>
                <a:lnTo>
                  <a:pt x="215836" y="227660"/>
                </a:lnTo>
                <a:lnTo>
                  <a:pt x="255536" y="165836"/>
                </a:lnTo>
                <a:lnTo>
                  <a:pt x="260832" y="129095"/>
                </a:lnTo>
                <a:lnTo>
                  <a:pt x="255536" y="92354"/>
                </a:lnTo>
                <a:lnTo>
                  <a:pt x="240131" y="58585"/>
                </a:lnTo>
                <a:lnTo>
                  <a:pt x="215836" y="30530"/>
                </a:lnTo>
                <a:lnTo>
                  <a:pt x="184594" y="10464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4" name="object 494"/>
          <p:cNvSpPr/>
          <p:nvPr/>
        </p:nvSpPr>
        <p:spPr>
          <a:xfrm>
            <a:off x="9170110" y="2973448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260106" y="0"/>
                </a:moveTo>
                <a:lnTo>
                  <a:pt x="253025" y="42492"/>
                </a:lnTo>
                <a:lnTo>
                  <a:pt x="233362" y="79128"/>
                </a:lnTo>
                <a:lnTo>
                  <a:pt x="203482" y="107541"/>
                </a:lnTo>
                <a:lnTo>
                  <a:pt x="165753" y="125363"/>
                </a:lnTo>
                <a:lnTo>
                  <a:pt x="137408" y="130190"/>
                </a:lnTo>
                <a:lnTo>
                  <a:pt x="121725" y="129464"/>
                </a:lnTo>
                <a:lnTo>
                  <a:pt x="78769" y="118675"/>
                </a:lnTo>
                <a:lnTo>
                  <a:pt x="43341" y="96657"/>
                </a:lnTo>
                <a:lnTo>
                  <a:pt x="17230" y="65585"/>
                </a:lnTo>
                <a:lnTo>
                  <a:pt x="2224" y="27630"/>
                </a:lnTo>
                <a:lnTo>
                  <a:pt x="0" y="1382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5" name="object 495"/>
          <p:cNvSpPr/>
          <p:nvPr/>
        </p:nvSpPr>
        <p:spPr>
          <a:xfrm>
            <a:off x="9169383" y="2843256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192"/>
                </a:moveTo>
                <a:lnTo>
                  <a:pt x="7081" y="87695"/>
                </a:lnTo>
                <a:lnTo>
                  <a:pt x="26747" y="51056"/>
                </a:lnTo>
                <a:lnTo>
                  <a:pt x="56627" y="22643"/>
                </a:lnTo>
                <a:lnTo>
                  <a:pt x="94354" y="4824"/>
                </a:lnTo>
                <a:lnTo>
                  <a:pt x="122695" y="0"/>
                </a:lnTo>
                <a:lnTo>
                  <a:pt x="138378" y="726"/>
                </a:lnTo>
                <a:lnTo>
                  <a:pt x="181335" y="11516"/>
                </a:lnTo>
                <a:lnTo>
                  <a:pt x="216764" y="33533"/>
                </a:lnTo>
                <a:lnTo>
                  <a:pt x="242875" y="64605"/>
                </a:lnTo>
                <a:lnTo>
                  <a:pt x="257881" y="102560"/>
                </a:lnTo>
                <a:lnTo>
                  <a:pt x="260106" y="116366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6" name="object 496"/>
          <p:cNvSpPr/>
          <p:nvPr/>
        </p:nvSpPr>
        <p:spPr>
          <a:xfrm>
            <a:off x="9288054" y="296171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23495" y="11734"/>
                </a:moveTo>
                <a:lnTo>
                  <a:pt x="23495" y="5257"/>
                </a:lnTo>
                <a:lnTo>
                  <a:pt x="18224" y="0"/>
                </a:lnTo>
                <a:lnTo>
                  <a:pt x="11722" y="0"/>
                </a:lnTo>
                <a:lnTo>
                  <a:pt x="5257" y="0"/>
                </a:lnTo>
                <a:lnTo>
                  <a:pt x="0" y="5257"/>
                </a:lnTo>
                <a:lnTo>
                  <a:pt x="0" y="11734"/>
                </a:lnTo>
                <a:lnTo>
                  <a:pt x="0" y="18211"/>
                </a:lnTo>
                <a:lnTo>
                  <a:pt x="5257" y="23469"/>
                </a:lnTo>
                <a:lnTo>
                  <a:pt x="11722" y="23469"/>
                </a:lnTo>
                <a:lnTo>
                  <a:pt x="18224" y="23469"/>
                </a:lnTo>
                <a:lnTo>
                  <a:pt x="23495" y="18211"/>
                </a:lnTo>
                <a:lnTo>
                  <a:pt x="23495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7" name="object 497"/>
          <p:cNvSpPr/>
          <p:nvPr/>
        </p:nvSpPr>
        <p:spPr>
          <a:xfrm>
            <a:off x="9373684" y="2764665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4">
                <a:moveTo>
                  <a:pt x="148996" y="0"/>
                </a:moveTo>
                <a:lnTo>
                  <a:pt x="111861" y="0"/>
                </a:lnTo>
                <a:lnTo>
                  <a:pt x="76263" y="10452"/>
                </a:lnTo>
                <a:lnTo>
                  <a:pt x="45034" y="30518"/>
                </a:lnTo>
                <a:lnTo>
                  <a:pt x="20726" y="58572"/>
                </a:lnTo>
                <a:lnTo>
                  <a:pt x="5295" y="92341"/>
                </a:lnTo>
                <a:lnTo>
                  <a:pt x="0" y="129082"/>
                </a:lnTo>
                <a:lnTo>
                  <a:pt x="5295" y="165823"/>
                </a:lnTo>
                <a:lnTo>
                  <a:pt x="20726" y="199593"/>
                </a:lnTo>
                <a:lnTo>
                  <a:pt x="45034" y="227647"/>
                </a:lnTo>
                <a:lnTo>
                  <a:pt x="76263" y="247713"/>
                </a:lnTo>
                <a:lnTo>
                  <a:pt x="111861" y="258165"/>
                </a:lnTo>
                <a:lnTo>
                  <a:pt x="148996" y="258165"/>
                </a:lnTo>
                <a:lnTo>
                  <a:pt x="215836" y="227647"/>
                </a:lnTo>
                <a:lnTo>
                  <a:pt x="255562" y="165823"/>
                </a:lnTo>
                <a:lnTo>
                  <a:pt x="260832" y="129082"/>
                </a:lnTo>
                <a:lnTo>
                  <a:pt x="255562" y="92341"/>
                </a:lnTo>
                <a:lnTo>
                  <a:pt x="240131" y="58572"/>
                </a:lnTo>
                <a:lnTo>
                  <a:pt x="215836" y="30518"/>
                </a:lnTo>
                <a:lnTo>
                  <a:pt x="184594" y="10452"/>
                </a:lnTo>
                <a:lnTo>
                  <a:pt x="148996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8" name="object 498"/>
          <p:cNvSpPr/>
          <p:nvPr/>
        </p:nvSpPr>
        <p:spPr>
          <a:xfrm>
            <a:off x="9374411" y="2893748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260105" y="0"/>
                </a:moveTo>
                <a:lnTo>
                  <a:pt x="253026" y="42496"/>
                </a:lnTo>
                <a:lnTo>
                  <a:pt x="233366" y="79135"/>
                </a:lnTo>
                <a:lnTo>
                  <a:pt x="203489" y="107548"/>
                </a:lnTo>
                <a:lnTo>
                  <a:pt x="165760" y="125367"/>
                </a:lnTo>
                <a:lnTo>
                  <a:pt x="137413" y="130192"/>
                </a:lnTo>
                <a:lnTo>
                  <a:pt x="121729" y="129465"/>
                </a:lnTo>
                <a:lnTo>
                  <a:pt x="78772" y="118675"/>
                </a:lnTo>
                <a:lnTo>
                  <a:pt x="43342" y="96659"/>
                </a:lnTo>
                <a:lnTo>
                  <a:pt x="17231" y="65587"/>
                </a:lnTo>
                <a:lnTo>
                  <a:pt x="2224" y="27633"/>
                </a:lnTo>
                <a:lnTo>
                  <a:pt x="0" y="1382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9" name="object 499"/>
          <p:cNvSpPr/>
          <p:nvPr/>
        </p:nvSpPr>
        <p:spPr>
          <a:xfrm>
            <a:off x="9373683" y="2763557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190"/>
                </a:moveTo>
                <a:lnTo>
                  <a:pt x="7080" y="87698"/>
                </a:lnTo>
                <a:lnTo>
                  <a:pt x="26744" y="51062"/>
                </a:lnTo>
                <a:lnTo>
                  <a:pt x="56623" y="22649"/>
                </a:lnTo>
                <a:lnTo>
                  <a:pt x="94353" y="4827"/>
                </a:lnTo>
                <a:lnTo>
                  <a:pt x="122698" y="0"/>
                </a:lnTo>
                <a:lnTo>
                  <a:pt x="138385" y="726"/>
                </a:lnTo>
                <a:lnTo>
                  <a:pt x="181347" y="11515"/>
                </a:lnTo>
                <a:lnTo>
                  <a:pt x="216775" y="33533"/>
                </a:lnTo>
                <a:lnTo>
                  <a:pt x="242881" y="64605"/>
                </a:lnTo>
                <a:lnTo>
                  <a:pt x="257882" y="102560"/>
                </a:lnTo>
                <a:lnTo>
                  <a:pt x="260106" y="116366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0" name="object 500"/>
          <p:cNvSpPr/>
          <p:nvPr/>
        </p:nvSpPr>
        <p:spPr>
          <a:xfrm>
            <a:off x="9492380" y="288201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23469" y="11734"/>
                </a:moveTo>
                <a:lnTo>
                  <a:pt x="23469" y="5257"/>
                </a:lnTo>
                <a:lnTo>
                  <a:pt x="18199" y="0"/>
                </a:lnTo>
                <a:lnTo>
                  <a:pt x="11734" y="0"/>
                </a:lnTo>
                <a:lnTo>
                  <a:pt x="5232" y="0"/>
                </a:lnTo>
                <a:lnTo>
                  <a:pt x="0" y="5257"/>
                </a:lnTo>
                <a:lnTo>
                  <a:pt x="0" y="11734"/>
                </a:lnTo>
                <a:lnTo>
                  <a:pt x="0" y="18211"/>
                </a:lnTo>
                <a:lnTo>
                  <a:pt x="5232" y="23469"/>
                </a:lnTo>
                <a:lnTo>
                  <a:pt x="11734" y="23469"/>
                </a:lnTo>
                <a:lnTo>
                  <a:pt x="18199" y="23469"/>
                </a:lnTo>
                <a:lnTo>
                  <a:pt x="23469" y="18211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1" name="object 501"/>
          <p:cNvSpPr/>
          <p:nvPr/>
        </p:nvSpPr>
        <p:spPr>
          <a:xfrm>
            <a:off x="10273019" y="3413119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61" y="0"/>
                </a:lnTo>
                <a:lnTo>
                  <a:pt x="76225" y="10452"/>
                </a:lnTo>
                <a:lnTo>
                  <a:pt x="44996" y="30518"/>
                </a:lnTo>
                <a:lnTo>
                  <a:pt x="20701" y="58572"/>
                </a:lnTo>
                <a:lnTo>
                  <a:pt x="5295" y="92341"/>
                </a:lnTo>
                <a:lnTo>
                  <a:pt x="0" y="129082"/>
                </a:lnTo>
                <a:lnTo>
                  <a:pt x="5295" y="165823"/>
                </a:lnTo>
                <a:lnTo>
                  <a:pt x="20701" y="199593"/>
                </a:lnTo>
                <a:lnTo>
                  <a:pt x="44996" y="227647"/>
                </a:lnTo>
                <a:lnTo>
                  <a:pt x="76225" y="247713"/>
                </a:lnTo>
                <a:lnTo>
                  <a:pt x="111861" y="258165"/>
                </a:lnTo>
                <a:lnTo>
                  <a:pt x="148971" y="258165"/>
                </a:lnTo>
                <a:lnTo>
                  <a:pt x="215836" y="227647"/>
                </a:lnTo>
                <a:lnTo>
                  <a:pt x="255536" y="165823"/>
                </a:lnTo>
                <a:lnTo>
                  <a:pt x="260832" y="129082"/>
                </a:lnTo>
                <a:lnTo>
                  <a:pt x="255536" y="92341"/>
                </a:lnTo>
                <a:lnTo>
                  <a:pt x="240131" y="58572"/>
                </a:lnTo>
                <a:lnTo>
                  <a:pt x="215836" y="30518"/>
                </a:lnTo>
                <a:lnTo>
                  <a:pt x="184594" y="10452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2" name="object 502"/>
          <p:cNvSpPr/>
          <p:nvPr/>
        </p:nvSpPr>
        <p:spPr>
          <a:xfrm>
            <a:off x="10273746" y="3542202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260106" y="0"/>
                </a:moveTo>
                <a:lnTo>
                  <a:pt x="253025" y="42492"/>
                </a:lnTo>
                <a:lnTo>
                  <a:pt x="233362" y="79128"/>
                </a:lnTo>
                <a:lnTo>
                  <a:pt x="203482" y="107541"/>
                </a:lnTo>
                <a:lnTo>
                  <a:pt x="165753" y="125363"/>
                </a:lnTo>
                <a:lnTo>
                  <a:pt x="137408" y="130190"/>
                </a:lnTo>
                <a:lnTo>
                  <a:pt x="121725" y="129464"/>
                </a:lnTo>
                <a:lnTo>
                  <a:pt x="78769" y="118675"/>
                </a:lnTo>
                <a:lnTo>
                  <a:pt x="43341" y="96657"/>
                </a:lnTo>
                <a:lnTo>
                  <a:pt x="17230" y="65585"/>
                </a:lnTo>
                <a:lnTo>
                  <a:pt x="2224" y="27630"/>
                </a:lnTo>
                <a:lnTo>
                  <a:pt x="0" y="1382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3" name="object 503"/>
          <p:cNvSpPr/>
          <p:nvPr/>
        </p:nvSpPr>
        <p:spPr>
          <a:xfrm>
            <a:off x="10273018" y="3412010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192"/>
                </a:moveTo>
                <a:lnTo>
                  <a:pt x="7081" y="87695"/>
                </a:lnTo>
                <a:lnTo>
                  <a:pt x="26747" y="51056"/>
                </a:lnTo>
                <a:lnTo>
                  <a:pt x="56627" y="22643"/>
                </a:lnTo>
                <a:lnTo>
                  <a:pt x="94354" y="4824"/>
                </a:lnTo>
                <a:lnTo>
                  <a:pt x="122695" y="0"/>
                </a:lnTo>
                <a:lnTo>
                  <a:pt x="138378" y="726"/>
                </a:lnTo>
                <a:lnTo>
                  <a:pt x="181335" y="11516"/>
                </a:lnTo>
                <a:lnTo>
                  <a:pt x="216764" y="33533"/>
                </a:lnTo>
                <a:lnTo>
                  <a:pt x="242875" y="64605"/>
                </a:lnTo>
                <a:lnTo>
                  <a:pt x="257881" y="102560"/>
                </a:lnTo>
                <a:lnTo>
                  <a:pt x="260106" y="116366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4" name="object 504"/>
          <p:cNvSpPr/>
          <p:nvPr/>
        </p:nvSpPr>
        <p:spPr>
          <a:xfrm>
            <a:off x="10391689" y="353046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95" y="11734"/>
                </a:moveTo>
                <a:lnTo>
                  <a:pt x="23495" y="5257"/>
                </a:lnTo>
                <a:lnTo>
                  <a:pt x="18224" y="0"/>
                </a:lnTo>
                <a:lnTo>
                  <a:pt x="11722" y="0"/>
                </a:lnTo>
                <a:lnTo>
                  <a:pt x="5257" y="0"/>
                </a:lnTo>
                <a:lnTo>
                  <a:pt x="0" y="5257"/>
                </a:lnTo>
                <a:lnTo>
                  <a:pt x="0" y="11734"/>
                </a:lnTo>
                <a:lnTo>
                  <a:pt x="0" y="18211"/>
                </a:lnTo>
                <a:lnTo>
                  <a:pt x="5257" y="23469"/>
                </a:lnTo>
                <a:lnTo>
                  <a:pt x="11722" y="23469"/>
                </a:lnTo>
                <a:lnTo>
                  <a:pt x="18224" y="23469"/>
                </a:lnTo>
                <a:lnTo>
                  <a:pt x="23495" y="18211"/>
                </a:lnTo>
                <a:lnTo>
                  <a:pt x="23495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5" name="object 505"/>
          <p:cNvSpPr/>
          <p:nvPr/>
        </p:nvSpPr>
        <p:spPr>
          <a:xfrm>
            <a:off x="10335886" y="3529912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36" y="0"/>
                </a:lnTo>
                <a:lnTo>
                  <a:pt x="76238" y="10452"/>
                </a:lnTo>
                <a:lnTo>
                  <a:pt x="44996" y="30518"/>
                </a:lnTo>
                <a:lnTo>
                  <a:pt x="20701" y="58572"/>
                </a:lnTo>
                <a:lnTo>
                  <a:pt x="5270" y="92341"/>
                </a:lnTo>
                <a:lnTo>
                  <a:pt x="0" y="129082"/>
                </a:lnTo>
                <a:lnTo>
                  <a:pt x="5270" y="165823"/>
                </a:lnTo>
                <a:lnTo>
                  <a:pt x="20701" y="199593"/>
                </a:lnTo>
                <a:lnTo>
                  <a:pt x="44996" y="227647"/>
                </a:lnTo>
                <a:lnTo>
                  <a:pt x="76238" y="247713"/>
                </a:lnTo>
                <a:lnTo>
                  <a:pt x="111836" y="258165"/>
                </a:lnTo>
                <a:lnTo>
                  <a:pt x="148971" y="258165"/>
                </a:lnTo>
                <a:lnTo>
                  <a:pt x="215798" y="227647"/>
                </a:lnTo>
                <a:lnTo>
                  <a:pt x="255536" y="165823"/>
                </a:lnTo>
                <a:lnTo>
                  <a:pt x="260832" y="129082"/>
                </a:lnTo>
                <a:lnTo>
                  <a:pt x="255536" y="92341"/>
                </a:lnTo>
                <a:lnTo>
                  <a:pt x="240093" y="58572"/>
                </a:lnTo>
                <a:lnTo>
                  <a:pt x="215798" y="30518"/>
                </a:lnTo>
                <a:lnTo>
                  <a:pt x="184569" y="10452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6" name="object 506"/>
          <p:cNvSpPr/>
          <p:nvPr/>
        </p:nvSpPr>
        <p:spPr>
          <a:xfrm>
            <a:off x="10336612" y="3658995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260106" y="0"/>
                </a:moveTo>
                <a:lnTo>
                  <a:pt x="253026" y="42492"/>
                </a:lnTo>
                <a:lnTo>
                  <a:pt x="233362" y="79128"/>
                </a:lnTo>
                <a:lnTo>
                  <a:pt x="203482" y="107541"/>
                </a:lnTo>
                <a:lnTo>
                  <a:pt x="165753" y="125363"/>
                </a:lnTo>
                <a:lnTo>
                  <a:pt x="137408" y="130190"/>
                </a:lnTo>
                <a:lnTo>
                  <a:pt x="121721" y="129464"/>
                </a:lnTo>
                <a:lnTo>
                  <a:pt x="78758" y="118675"/>
                </a:lnTo>
                <a:lnTo>
                  <a:pt x="43331" y="96657"/>
                </a:lnTo>
                <a:lnTo>
                  <a:pt x="17224" y="65585"/>
                </a:lnTo>
                <a:lnTo>
                  <a:pt x="2223" y="27630"/>
                </a:lnTo>
                <a:lnTo>
                  <a:pt x="0" y="1382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7" name="object 507"/>
          <p:cNvSpPr/>
          <p:nvPr/>
        </p:nvSpPr>
        <p:spPr>
          <a:xfrm>
            <a:off x="10335884" y="3528803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192"/>
                </a:moveTo>
                <a:lnTo>
                  <a:pt x="7079" y="87695"/>
                </a:lnTo>
                <a:lnTo>
                  <a:pt x="26739" y="51056"/>
                </a:lnTo>
                <a:lnTo>
                  <a:pt x="56616" y="22643"/>
                </a:lnTo>
                <a:lnTo>
                  <a:pt x="94345" y="4824"/>
                </a:lnTo>
                <a:lnTo>
                  <a:pt x="122692" y="0"/>
                </a:lnTo>
                <a:lnTo>
                  <a:pt x="138376" y="726"/>
                </a:lnTo>
                <a:lnTo>
                  <a:pt x="181333" y="11516"/>
                </a:lnTo>
                <a:lnTo>
                  <a:pt x="216763" y="33533"/>
                </a:lnTo>
                <a:lnTo>
                  <a:pt x="242874" y="64604"/>
                </a:lnTo>
                <a:lnTo>
                  <a:pt x="257880" y="102558"/>
                </a:lnTo>
                <a:lnTo>
                  <a:pt x="260105" y="11636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8" name="object 508"/>
          <p:cNvSpPr/>
          <p:nvPr/>
        </p:nvSpPr>
        <p:spPr>
          <a:xfrm>
            <a:off x="10454548" y="364726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57"/>
                </a:lnTo>
                <a:lnTo>
                  <a:pt x="18237" y="0"/>
                </a:lnTo>
                <a:lnTo>
                  <a:pt x="11734" y="0"/>
                </a:lnTo>
                <a:lnTo>
                  <a:pt x="5270" y="0"/>
                </a:lnTo>
                <a:lnTo>
                  <a:pt x="0" y="5257"/>
                </a:lnTo>
                <a:lnTo>
                  <a:pt x="0" y="11734"/>
                </a:lnTo>
                <a:lnTo>
                  <a:pt x="0" y="18211"/>
                </a:lnTo>
                <a:lnTo>
                  <a:pt x="5270" y="23469"/>
                </a:lnTo>
                <a:lnTo>
                  <a:pt x="11734" y="23469"/>
                </a:lnTo>
                <a:lnTo>
                  <a:pt x="18237" y="23469"/>
                </a:lnTo>
                <a:lnTo>
                  <a:pt x="23469" y="18211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9" name="object 509"/>
          <p:cNvSpPr/>
          <p:nvPr/>
        </p:nvSpPr>
        <p:spPr>
          <a:xfrm>
            <a:off x="10404723" y="3671185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58" y="0"/>
                </a:moveTo>
                <a:lnTo>
                  <a:pt x="111823" y="0"/>
                </a:lnTo>
                <a:lnTo>
                  <a:pt x="76225" y="10464"/>
                </a:lnTo>
                <a:lnTo>
                  <a:pt x="44996" y="30530"/>
                </a:lnTo>
                <a:lnTo>
                  <a:pt x="20688" y="58585"/>
                </a:lnTo>
                <a:lnTo>
                  <a:pt x="5257" y="92354"/>
                </a:lnTo>
                <a:lnTo>
                  <a:pt x="0" y="129095"/>
                </a:lnTo>
                <a:lnTo>
                  <a:pt x="5257" y="165836"/>
                </a:lnTo>
                <a:lnTo>
                  <a:pt x="20688" y="199605"/>
                </a:lnTo>
                <a:lnTo>
                  <a:pt x="44996" y="227660"/>
                </a:lnTo>
                <a:lnTo>
                  <a:pt x="76225" y="247726"/>
                </a:lnTo>
                <a:lnTo>
                  <a:pt x="111823" y="258178"/>
                </a:lnTo>
                <a:lnTo>
                  <a:pt x="148958" y="258178"/>
                </a:lnTo>
                <a:lnTo>
                  <a:pt x="215798" y="227660"/>
                </a:lnTo>
                <a:lnTo>
                  <a:pt x="255523" y="165836"/>
                </a:lnTo>
                <a:lnTo>
                  <a:pt x="260794" y="129095"/>
                </a:lnTo>
                <a:lnTo>
                  <a:pt x="255523" y="92354"/>
                </a:lnTo>
                <a:lnTo>
                  <a:pt x="240093" y="58585"/>
                </a:lnTo>
                <a:lnTo>
                  <a:pt x="215798" y="30530"/>
                </a:lnTo>
                <a:lnTo>
                  <a:pt x="184556" y="10464"/>
                </a:lnTo>
                <a:lnTo>
                  <a:pt x="148958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0" name="object 510"/>
          <p:cNvSpPr/>
          <p:nvPr/>
        </p:nvSpPr>
        <p:spPr>
          <a:xfrm>
            <a:off x="10405447" y="3800280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260071" y="0"/>
                </a:moveTo>
                <a:lnTo>
                  <a:pt x="252992" y="42496"/>
                </a:lnTo>
                <a:lnTo>
                  <a:pt x="233331" y="79135"/>
                </a:lnTo>
                <a:lnTo>
                  <a:pt x="203454" y="107548"/>
                </a:lnTo>
                <a:lnTo>
                  <a:pt x="165725" y="125367"/>
                </a:lnTo>
                <a:lnTo>
                  <a:pt x="137378" y="130192"/>
                </a:lnTo>
                <a:lnTo>
                  <a:pt x="121693" y="129465"/>
                </a:lnTo>
                <a:lnTo>
                  <a:pt x="78736" y="118672"/>
                </a:lnTo>
                <a:lnTo>
                  <a:pt x="43314" y="96649"/>
                </a:lnTo>
                <a:lnTo>
                  <a:pt x="17214" y="65570"/>
                </a:lnTo>
                <a:lnTo>
                  <a:pt x="2221" y="27607"/>
                </a:lnTo>
                <a:lnTo>
                  <a:pt x="0" y="13799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1" name="object 511"/>
          <p:cNvSpPr/>
          <p:nvPr/>
        </p:nvSpPr>
        <p:spPr>
          <a:xfrm>
            <a:off x="10404719" y="3670088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192"/>
                </a:moveTo>
                <a:lnTo>
                  <a:pt x="7079" y="87695"/>
                </a:lnTo>
                <a:lnTo>
                  <a:pt x="26739" y="51056"/>
                </a:lnTo>
                <a:lnTo>
                  <a:pt x="56616" y="22643"/>
                </a:lnTo>
                <a:lnTo>
                  <a:pt x="94345" y="4824"/>
                </a:lnTo>
                <a:lnTo>
                  <a:pt x="122692" y="0"/>
                </a:lnTo>
                <a:lnTo>
                  <a:pt x="138377" y="726"/>
                </a:lnTo>
                <a:lnTo>
                  <a:pt x="181334" y="11519"/>
                </a:lnTo>
                <a:lnTo>
                  <a:pt x="216756" y="33542"/>
                </a:lnTo>
                <a:lnTo>
                  <a:pt x="242856" y="64621"/>
                </a:lnTo>
                <a:lnTo>
                  <a:pt x="257850" y="102584"/>
                </a:lnTo>
                <a:lnTo>
                  <a:pt x="260071" y="11639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2" name="object 512"/>
          <p:cNvSpPr/>
          <p:nvPr/>
        </p:nvSpPr>
        <p:spPr>
          <a:xfrm>
            <a:off x="10523382" y="378854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57"/>
                </a:lnTo>
                <a:lnTo>
                  <a:pt x="18199" y="0"/>
                </a:lnTo>
                <a:lnTo>
                  <a:pt x="11734" y="0"/>
                </a:lnTo>
                <a:lnTo>
                  <a:pt x="5270" y="0"/>
                </a:lnTo>
                <a:lnTo>
                  <a:pt x="0" y="5257"/>
                </a:lnTo>
                <a:lnTo>
                  <a:pt x="0" y="11734"/>
                </a:lnTo>
                <a:lnTo>
                  <a:pt x="0" y="18211"/>
                </a:lnTo>
                <a:lnTo>
                  <a:pt x="5270" y="23469"/>
                </a:lnTo>
                <a:lnTo>
                  <a:pt x="11734" y="23469"/>
                </a:lnTo>
                <a:lnTo>
                  <a:pt x="18199" y="23469"/>
                </a:lnTo>
                <a:lnTo>
                  <a:pt x="23469" y="18211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3" name="object 513"/>
          <p:cNvSpPr/>
          <p:nvPr/>
        </p:nvSpPr>
        <p:spPr>
          <a:xfrm>
            <a:off x="10646153" y="3418904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61" y="0"/>
                </a:lnTo>
                <a:lnTo>
                  <a:pt x="76238" y="10464"/>
                </a:lnTo>
                <a:lnTo>
                  <a:pt x="44996" y="30530"/>
                </a:lnTo>
                <a:lnTo>
                  <a:pt x="20701" y="58585"/>
                </a:lnTo>
                <a:lnTo>
                  <a:pt x="5270" y="92354"/>
                </a:lnTo>
                <a:lnTo>
                  <a:pt x="0" y="129095"/>
                </a:lnTo>
                <a:lnTo>
                  <a:pt x="5270" y="165836"/>
                </a:lnTo>
                <a:lnTo>
                  <a:pt x="20701" y="199605"/>
                </a:lnTo>
                <a:lnTo>
                  <a:pt x="44996" y="227660"/>
                </a:lnTo>
                <a:lnTo>
                  <a:pt x="76238" y="247726"/>
                </a:lnTo>
                <a:lnTo>
                  <a:pt x="111861" y="258178"/>
                </a:lnTo>
                <a:lnTo>
                  <a:pt x="148971" y="258178"/>
                </a:lnTo>
                <a:lnTo>
                  <a:pt x="215836" y="227660"/>
                </a:lnTo>
                <a:lnTo>
                  <a:pt x="255536" y="165836"/>
                </a:lnTo>
                <a:lnTo>
                  <a:pt x="260832" y="129095"/>
                </a:lnTo>
                <a:lnTo>
                  <a:pt x="255536" y="92354"/>
                </a:lnTo>
                <a:lnTo>
                  <a:pt x="240131" y="58585"/>
                </a:lnTo>
                <a:lnTo>
                  <a:pt x="215836" y="30530"/>
                </a:lnTo>
                <a:lnTo>
                  <a:pt x="184594" y="10464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4" name="object 514"/>
          <p:cNvSpPr/>
          <p:nvPr/>
        </p:nvSpPr>
        <p:spPr>
          <a:xfrm>
            <a:off x="10646879" y="3548000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260106" y="0"/>
                </a:moveTo>
                <a:lnTo>
                  <a:pt x="253025" y="42492"/>
                </a:lnTo>
                <a:lnTo>
                  <a:pt x="233362" y="79128"/>
                </a:lnTo>
                <a:lnTo>
                  <a:pt x="203482" y="107541"/>
                </a:lnTo>
                <a:lnTo>
                  <a:pt x="165753" y="125363"/>
                </a:lnTo>
                <a:lnTo>
                  <a:pt x="137408" y="130190"/>
                </a:lnTo>
                <a:lnTo>
                  <a:pt x="121725" y="129464"/>
                </a:lnTo>
                <a:lnTo>
                  <a:pt x="78769" y="118675"/>
                </a:lnTo>
                <a:lnTo>
                  <a:pt x="43341" y="96657"/>
                </a:lnTo>
                <a:lnTo>
                  <a:pt x="17230" y="65585"/>
                </a:lnTo>
                <a:lnTo>
                  <a:pt x="2224" y="27630"/>
                </a:lnTo>
                <a:lnTo>
                  <a:pt x="0" y="1382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5" name="object 515"/>
          <p:cNvSpPr/>
          <p:nvPr/>
        </p:nvSpPr>
        <p:spPr>
          <a:xfrm>
            <a:off x="10646152" y="3417808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192"/>
                </a:moveTo>
                <a:lnTo>
                  <a:pt x="7081" y="87695"/>
                </a:lnTo>
                <a:lnTo>
                  <a:pt x="26747" y="51056"/>
                </a:lnTo>
                <a:lnTo>
                  <a:pt x="56627" y="22643"/>
                </a:lnTo>
                <a:lnTo>
                  <a:pt x="94354" y="4824"/>
                </a:lnTo>
                <a:lnTo>
                  <a:pt x="122695" y="0"/>
                </a:lnTo>
                <a:lnTo>
                  <a:pt x="138378" y="726"/>
                </a:lnTo>
                <a:lnTo>
                  <a:pt x="181335" y="11516"/>
                </a:lnTo>
                <a:lnTo>
                  <a:pt x="216764" y="33533"/>
                </a:lnTo>
                <a:lnTo>
                  <a:pt x="242875" y="64605"/>
                </a:lnTo>
                <a:lnTo>
                  <a:pt x="257881" y="102560"/>
                </a:lnTo>
                <a:lnTo>
                  <a:pt x="260106" y="116366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6" name="object 516"/>
          <p:cNvSpPr/>
          <p:nvPr/>
        </p:nvSpPr>
        <p:spPr>
          <a:xfrm>
            <a:off x="10764823" y="353626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95" y="11734"/>
                </a:moveTo>
                <a:lnTo>
                  <a:pt x="23495" y="5257"/>
                </a:lnTo>
                <a:lnTo>
                  <a:pt x="18224" y="0"/>
                </a:lnTo>
                <a:lnTo>
                  <a:pt x="11722" y="0"/>
                </a:lnTo>
                <a:lnTo>
                  <a:pt x="5257" y="0"/>
                </a:lnTo>
                <a:lnTo>
                  <a:pt x="0" y="5257"/>
                </a:lnTo>
                <a:lnTo>
                  <a:pt x="0" y="11734"/>
                </a:lnTo>
                <a:lnTo>
                  <a:pt x="0" y="18211"/>
                </a:lnTo>
                <a:lnTo>
                  <a:pt x="5257" y="23469"/>
                </a:lnTo>
                <a:lnTo>
                  <a:pt x="11722" y="23469"/>
                </a:lnTo>
                <a:lnTo>
                  <a:pt x="18224" y="23469"/>
                </a:lnTo>
                <a:lnTo>
                  <a:pt x="23495" y="18211"/>
                </a:lnTo>
                <a:lnTo>
                  <a:pt x="23495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7" name="object 517"/>
          <p:cNvSpPr/>
          <p:nvPr/>
        </p:nvSpPr>
        <p:spPr>
          <a:xfrm>
            <a:off x="10449619" y="3142146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61" y="0"/>
                </a:lnTo>
                <a:lnTo>
                  <a:pt x="76238" y="10452"/>
                </a:lnTo>
                <a:lnTo>
                  <a:pt x="44996" y="30518"/>
                </a:lnTo>
                <a:lnTo>
                  <a:pt x="20701" y="58572"/>
                </a:lnTo>
                <a:lnTo>
                  <a:pt x="5295" y="92341"/>
                </a:lnTo>
                <a:lnTo>
                  <a:pt x="0" y="129082"/>
                </a:lnTo>
                <a:lnTo>
                  <a:pt x="5295" y="165823"/>
                </a:lnTo>
                <a:lnTo>
                  <a:pt x="20701" y="199593"/>
                </a:lnTo>
                <a:lnTo>
                  <a:pt x="44996" y="227647"/>
                </a:lnTo>
                <a:lnTo>
                  <a:pt x="76238" y="247713"/>
                </a:lnTo>
                <a:lnTo>
                  <a:pt x="111861" y="258165"/>
                </a:lnTo>
                <a:lnTo>
                  <a:pt x="148971" y="258165"/>
                </a:lnTo>
                <a:lnTo>
                  <a:pt x="215836" y="227647"/>
                </a:lnTo>
                <a:lnTo>
                  <a:pt x="255562" y="165823"/>
                </a:lnTo>
                <a:lnTo>
                  <a:pt x="260832" y="129082"/>
                </a:lnTo>
                <a:lnTo>
                  <a:pt x="255562" y="92341"/>
                </a:lnTo>
                <a:lnTo>
                  <a:pt x="240131" y="58572"/>
                </a:lnTo>
                <a:lnTo>
                  <a:pt x="215836" y="30518"/>
                </a:lnTo>
                <a:lnTo>
                  <a:pt x="184594" y="10452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8" name="object 518"/>
          <p:cNvSpPr/>
          <p:nvPr/>
        </p:nvSpPr>
        <p:spPr>
          <a:xfrm>
            <a:off x="10450345" y="3271229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260106" y="0"/>
                </a:moveTo>
                <a:lnTo>
                  <a:pt x="253024" y="42496"/>
                </a:lnTo>
                <a:lnTo>
                  <a:pt x="233358" y="79135"/>
                </a:lnTo>
                <a:lnTo>
                  <a:pt x="203478" y="107548"/>
                </a:lnTo>
                <a:lnTo>
                  <a:pt x="165751" y="125367"/>
                </a:lnTo>
                <a:lnTo>
                  <a:pt x="137410" y="130192"/>
                </a:lnTo>
                <a:lnTo>
                  <a:pt x="121727" y="129465"/>
                </a:lnTo>
                <a:lnTo>
                  <a:pt x="78770" y="118675"/>
                </a:lnTo>
                <a:lnTo>
                  <a:pt x="43341" y="96658"/>
                </a:lnTo>
                <a:lnTo>
                  <a:pt x="17230" y="65586"/>
                </a:lnTo>
                <a:lnTo>
                  <a:pt x="2224" y="27631"/>
                </a:lnTo>
                <a:lnTo>
                  <a:pt x="0" y="13826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9" name="object 519"/>
          <p:cNvSpPr/>
          <p:nvPr/>
        </p:nvSpPr>
        <p:spPr>
          <a:xfrm>
            <a:off x="10449618" y="3141038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190"/>
                </a:moveTo>
                <a:lnTo>
                  <a:pt x="7080" y="87698"/>
                </a:lnTo>
                <a:lnTo>
                  <a:pt x="26744" y="51062"/>
                </a:lnTo>
                <a:lnTo>
                  <a:pt x="56623" y="22649"/>
                </a:lnTo>
                <a:lnTo>
                  <a:pt x="94353" y="4827"/>
                </a:lnTo>
                <a:lnTo>
                  <a:pt x="122698" y="0"/>
                </a:lnTo>
                <a:lnTo>
                  <a:pt x="138380" y="726"/>
                </a:lnTo>
                <a:lnTo>
                  <a:pt x="181336" y="11515"/>
                </a:lnTo>
                <a:lnTo>
                  <a:pt x="216765" y="33533"/>
                </a:lnTo>
                <a:lnTo>
                  <a:pt x="242876" y="64605"/>
                </a:lnTo>
                <a:lnTo>
                  <a:pt x="257881" y="102560"/>
                </a:lnTo>
                <a:lnTo>
                  <a:pt x="260106" y="116366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0" name="object 520"/>
          <p:cNvSpPr/>
          <p:nvPr/>
        </p:nvSpPr>
        <p:spPr>
          <a:xfrm>
            <a:off x="10568289" y="325949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95" y="11734"/>
                </a:moveTo>
                <a:lnTo>
                  <a:pt x="23495" y="5257"/>
                </a:lnTo>
                <a:lnTo>
                  <a:pt x="18224" y="0"/>
                </a:lnTo>
                <a:lnTo>
                  <a:pt x="11760" y="0"/>
                </a:lnTo>
                <a:lnTo>
                  <a:pt x="5257" y="0"/>
                </a:lnTo>
                <a:lnTo>
                  <a:pt x="0" y="5257"/>
                </a:lnTo>
                <a:lnTo>
                  <a:pt x="0" y="11734"/>
                </a:lnTo>
                <a:lnTo>
                  <a:pt x="0" y="18211"/>
                </a:lnTo>
                <a:lnTo>
                  <a:pt x="5257" y="23469"/>
                </a:lnTo>
                <a:lnTo>
                  <a:pt x="11760" y="23469"/>
                </a:lnTo>
                <a:lnTo>
                  <a:pt x="18224" y="23469"/>
                </a:lnTo>
                <a:lnTo>
                  <a:pt x="23495" y="18211"/>
                </a:lnTo>
                <a:lnTo>
                  <a:pt x="23495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1" name="object 521"/>
          <p:cNvSpPr/>
          <p:nvPr/>
        </p:nvSpPr>
        <p:spPr>
          <a:xfrm>
            <a:off x="10259785" y="2757409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4">
                <a:moveTo>
                  <a:pt x="148996" y="0"/>
                </a:moveTo>
                <a:lnTo>
                  <a:pt x="111861" y="0"/>
                </a:lnTo>
                <a:lnTo>
                  <a:pt x="76263" y="10464"/>
                </a:lnTo>
                <a:lnTo>
                  <a:pt x="45034" y="30530"/>
                </a:lnTo>
                <a:lnTo>
                  <a:pt x="20701" y="58585"/>
                </a:lnTo>
                <a:lnTo>
                  <a:pt x="5295" y="92354"/>
                </a:lnTo>
                <a:lnTo>
                  <a:pt x="0" y="129095"/>
                </a:lnTo>
                <a:lnTo>
                  <a:pt x="5295" y="165836"/>
                </a:lnTo>
                <a:lnTo>
                  <a:pt x="20701" y="199605"/>
                </a:lnTo>
                <a:lnTo>
                  <a:pt x="45034" y="227660"/>
                </a:lnTo>
                <a:lnTo>
                  <a:pt x="76263" y="247726"/>
                </a:lnTo>
                <a:lnTo>
                  <a:pt x="111861" y="258178"/>
                </a:lnTo>
                <a:lnTo>
                  <a:pt x="148996" y="258178"/>
                </a:lnTo>
                <a:lnTo>
                  <a:pt x="215836" y="227660"/>
                </a:lnTo>
                <a:lnTo>
                  <a:pt x="255562" y="165836"/>
                </a:lnTo>
                <a:lnTo>
                  <a:pt x="260832" y="129095"/>
                </a:lnTo>
                <a:lnTo>
                  <a:pt x="255562" y="92354"/>
                </a:lnTo>
                <a:lnTo>
                  <a:pt x="240131" y="58585"/>
                </a:lnTo>
                <a:lnTo>
                  <a:pt x="215836" y="30530"/>
                </a:lnTo>
                <a:lnTo>
                  <a:pt x="184594" y="10464"/>
                </a:lnTo>
                <a:lnTo>
                  <a:pt x="148996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2" name="object 522"/>
          <p:cNvSpPr/>
          <p:nvPr/>
        </p:nvSpPr>
        <p:spPr>
          <a:xfrm>
            <a:off x="10260511" y="2886505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260105" y="0"/>
                </a:moveTo>
                <a:lnTo>
                  <a:pt x="253026" y="42496"/>
                </a:lnTo>
                <a:lnTo>
                  <a:pt x="233366" y="79135"/>
                </a:lnTo>
                <a:lnTo>
                  <a:pt x="203489" y="107548"/>
                </a:lnTo>
                <a:lnTo>
                  <a:pt x="165760" y="125367"/>
                </a:lnTo>
                <a:lnTo>
                  <a:pt x="137413" y="130192"/>
                </a:lnTo>
                <a:lnTo>
                  <a:pt x="121729" y="129465"/>
                </a:lnTo>
                <a:lnTo>
                  <a:pt x="78772" y="118675"/>
                </a:lnTo>
                <a:lnTo>
                  <a:pt x="43342" y="96659"/>
                </a:lnTo>
                <a:lnTo>
                  <a:pt x="17231" y="65587"/>
                </a:lnTo>
                <a:lnTo>
                  <a:pt x="2224" y="27633"/>
                </a:lnTo>
                <a:lnTo>
                  <a:pt x="0" y="1382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3" name="object 523"/>
          <p:cNvSpPr/>
          <p:nvPr/>
        </p:nvSpPr>
        <p:spPr>
          <a:xfrm>
            <a:off x="10259785" y="2756314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190"/>
                </a:moveTo>
                <a:lnTo>
                  <a:pt x="7080" y="87698"/>
                </a:lnTo>
                <a:lnTo>
                  <a:pt x="26744" y="51062"/>
                </a:lnTo>
                <a:lnTo>
                  <a:pt x="56623" y="22649"/>
                </a:lnTo>
                <a:lnTo>
                  <a:pt x="94353" y="4827"/>
                </a:lnTo>
                <a:lnTo>
                  <a:pt x="122698" y="0"/>
                </a:lnTo>
                <a:lnTo>
                  <a:pt x="138385" y="726"/>
                </a:lnTo>
                <a:lnTo>
                  <a:pt x="181347" y="11515"/>
                </a:lnTo>
                <a:lnTo>
                  <a:pt x="216775" y="33533"/>
                </a:lnTo>
                <a:lnTo>
                  <a:pt x="242881" y="64605"/>
                </a:lnTo>
                <a:lnTo>
                  <a:pt x="257882" y="102560"/>
                </a:lnTo>
                <a:lnTo>
                  <a:pt x="260106" y="116366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4" name="object 524"/>
          <p:cNvSpPr/>
          <p:nvPr/>
        </p:nvSpPr>
        <p:spPr>
          <a:xfrm>
            <a:off x="10378482" y="287477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23469" y="11734"/>
                </a:moveTo>
                <a:lnTo>
                  <a:pt x="23469" y="5257"/>
                </a:lnTo>
                <a:lnTo>
                  <a:pt x="18199" y="0"/>
                </a:lnTo>
                <a:lnTo>
                  <a:pt x="11734" y="0"/>
                </a:lnTo>
                <a:lnTo>
                  <a:pt x="5232" y="0"/>
                </a:lnTo>
                <a:lnTo>
                  <a:pt x="0" y="5257"/>
                </a:lnTo>
                <a:lnTo>
                  <a:pt x="0" y="11734"/>
                </a:lnTo>
                <a:lnTo>
                  <a:pt x="0" y="18211"/>
                </a:lnTo>
                <a:lnTo>
                  <a:pt x="5232" y="23469"/>
                </a:lnTo>
                <a:lnTo>
                  <a:pt x="11734" y="23469"/>
                </a:lnTo>
                <a:lnTo>
                  <a:pt x="18199" y="23469"/>
                </a:lnTo>
                <a:lnTo>
                  <a:pt x="23469" y="18211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5" name="object 525"/>
          <p:cNvSpPr/>
          <p:nvPr/>
        </p:nvSpPr>
        <p:spPr>
          <a:xfrm>
            <a:off x="10392385" y="2364726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4">
                <a:moveTo>
                  <a:pt x="148971" y="0"/>
                </a:moveTo>
                <a:lnTo>
                  <a:pt x="111861" y="0"/>
                </a:lnTo>
                <a:lnTo>
                  <a:pt x="76238" y="10452"/>
                </a:lnTo>
                <a:lnTo>
                  <a:pt x="44996" y="30518"/>
                </a:lnTo>
                <a:lnTo>
                  <a:pt x="20701" y="58572"/>
                </a:lnTo>
                <a:lnTo>
                  <a:pt x="5295" y="92341"/>
                </a:lnTo>
                <a:lnTo>
                  <a:pt x="0" y="129082"/>
                </a:lnTo>
                <a:lnTo>
                  <a:pt x="5295" y="165823"/>
                </a:lnTo>
                <a:lnTo>
                  <a:pt x="20701" y="199593"/>
                </a:lnTo>
                <a:lnTo>
                  <a:pt x="44996" y="227647"/>
                </a:lnTo>
                <a:lnTo>
                  <a:pt x="76238" y="247713"/>
                </a:lnTo>
                <a:lnTo>
                  <a:pt x="111861" y="258178"/>
                </a:lnTo>
                <a:lnTo>
                  <a:pt x="148971" y="258178"/>
                </a:lnTo>
                <a:lnTo>
                  <a:pt x="215836" y="227647"/>
                </a:lnTo>
                <a:lnTo>
                  <a:pt x="255536" y="165823"/>
                </a:lnTo>
                <a:lnTo>
                  <a:pt x="260832" y="129082"/>
                </a:lnTo>
                <a:lnTo>
                  <a:pt x="255536" y="92341"/>
                </a:lnTo>
                <a:lnTo>
                  <a:pt x="240131" y="58572"/>
                </a:lnTo>
                <a:lnTo>
                  <a:pt x="215836" y="30518"/>
                </a:lnTo>
                <a:lnTo>
                  <a:pt x="184594" y="10452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6" name="object 526"/>
          <p:cNvSpPr/>
          <p:nvPr/>
        </p:nvSpPr>
        <p:spPr>
          <a:xfrm>
            <a:off x="10393112" y="2493811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260106" y="0"/>
                </a:moveTo>
                <a:lnTo>
                  <a:pt x="253025" y="42492"/>
                </a:lnTo>
                <a:lnTo>
                  <a:pt x="233362" y="79128"/>
                </a:lnTo>
                <a:lnTo>
                  <a:pt x="203482" y="107541"/>
                </a:lnTo>
                <a:lnTo>
                  <a:pt x="165753" y="125363"/>
                </a:lnTo>
                <a:lnTo>
                  <a:pt x="137408" y="130190"/>
                </a:lnTo>
                <a:lnTo>
                  <a:pt x="121725" y="129464"/>
                </a:lnTo>
                <a:lnTo>
                  <a:pt x="78769" y="118675"/>
                </a:lnTo>
                <a:lnTo>
                  <a:pt x="43341" y="96657"/>
                </a:lnTo>
                <a:lnTo>
                  <a:pt x="17230" y="65585"/>
                </a:lnTo>
                <a:lnTo>
                  <a:pt x="2224" y="27630"/>
                </a:lnTo>
                <a:lnTo>
                  <a:pt x="0" y="1382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7" name="object 527"/>
          <p:cNvSpPr/>
          <p:nvPr/>
        </p:nvSpPr>
        <p:spPr>
          <a:xfrm>
            <a:off x="10392384" y="2363619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192"/>
                </a:moveTo>
                <a:lnTo>
                  <a:pt x="7081" y="87695"/>
                </a:lnTo>
                <a:lnTo>
                  <a:pt x="26747" y="51056"/>
                </a:lnTo>
                <a:lnTo>
                  <a:pt x="56627" y="22643"/>
                </a:lnTo>
                <a:lnTo>
                  <a:pt x="94354" y="4824"/>
                </a:lnTo>
                <a:lnTo>
                  <a:pt x="122695" y="0"/>
                </a:lnTo>
                <a:lnTo>
                  <a:pt x="138378" y="726"/>
                </a:lnTo>
                <a:lnTo>
                  <a:pt x="181335" y="11516"/>
                </a:lnTo>
                <a:lnTo>
                  <a:pt x="216764" y="33533"/>
                </a:lnTo>
                <a:lnTo>
                  <a:pt x="242875" y="64605"/>
                </a:lnTo>
                <a:lnTo>
                  <a:pt x="257881" y="102560"/>
                </a:lnTo>
                <a:lnTo>
                  <a:pt x="260106" y="116366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8" name="object 528"/>
          <p:cNvSpPr/>
          <p:nvPr/>
        </p:nvSpPr>
        <p:spPr>
          <a:xfrm>
            <a:off x="10511056" y="248207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23495" y="11734"/>
                </a:moveTo>
                <a:lnTo>
                  <a:pt x="23495" y="5257"/>
                </a:lnTo>
                <a:lnTo>
                  <a:pt x="18224" y="0"/>
                </a:lnTo>
                <a:lnTo>
                  <a:pt x="11722" y="0"/>
                </a:lnTo>
                <a:lnTo>
                  <a:pt x="5257" y="0"/>
                </a:lnTo>
                <a:lnTo>
                  <a:pt x="0" y="5257"/>
                </a:lnTo>
                <a:lnTo>
                  <a:pt x="0" y="11734"/>
                </a:lnTo>
                <a:lnTo>
                  <a:pt x="0" y="18211"/>
                </a:lnTo>
                <a:lnTo>
                  <a:pt x="5257" y="23469"/>
                </a:lnTo>
                <a:lnTo>
                  <a:pt x="11722" y="23469"/>
                </a:lnTo>
                <a:lnTo>
                  <a:pt x="18224" y="23469"/>
                </a:lnTo>
                <a:lnTo>
                  <a:pt x="23495" y="18211"/>
                </a:lnTo>
                <a:lnTo>
                  <a:pt x="23495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9" name="object 529"/>
          <p:cNvSpPr/>
          <p:nvPr/>
        </p:nvSpPr>
        <p:spPr>
          <a:xfrm>
            <a:off x="7222052" y="6743807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58" y="0"/>
                </a:moveTo>
                <a:lnTo>
                  <a:pt x="111823" y="0"/>
                </a:lnTo>
                <a:lnTo>
                  <a:pt x="76225" y="10439"/>
                </a:lnTo>
                <a:lnTo>
                  <a:pt x="44996" y="30505"/>
                </a:lnTo>
                <a:lnTo>
                  <a:pt x="20688" y="58572"/>
                </a:lnTo>
                <a:lnTo>
                  <a:pt x="5257" y="92341"/>
                </a:lnTo>
                <a:lnTo>
                  <a:pt x="0" y="129070"/>
                </a:lnTo>
                <a:lnTo>
                  <a:pt x="5257" y="165836"/>
                </a:lnTo>
                <a:lnTo>
                  <a:pt x="20688" y="199605"/>
                </a:lnTo>
                <a:lnTo>
                  <a:pt x="44996" y="227634"/>
                </a:lnTo>
                <a:lnTo>
                  <a:pt x="76225" y="247700"/>
                </a:lnTo>
                <a:lnTo>
                  <a:pt x="111823" y="258165"/>
                </a:lnTo>
                <a:lnTo>
                  <a:pt x="148958" y="258165"/>
                </a:lnTo>
                <a:lnTo>
                  <a:pt x="215798" y="227634"/>
                </a:lnTo>
                <a:lnTo>
                  <a:pt x="255523" y="165836"/>
                </a:lnTo>
                <a:lnTo>
                  <a:pt x="260794" y="129070"/>
                </a:lnTo>
                <a:lnTo>
                  <a:pt x="255523" y="92341"/>
                </a:lnTo>
                <a:lnTo>
                  <a:pt x="240093" y="58572"/>
                </a:lnTo>
                <a:lnTo>
                  <a:pt x="215798" y="30505"/>
                </a:lnTo>
                <a:lnTo>
                  <a:pt x="184556" y="10439"/>
                </a:lnTo>
                <a:lnTo>
                  <a:pt x="148958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0" name="object 530"/>
          <p:cNvSpPr/>
          <p:nvPr/>
        </p:nvSpPr>
        <p:spPr>
          <a:xfrm>
            <a:off x="7222777" y="6872878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09">
                <a:moveTo>
                  <a:pt x="260069" y="0"/>
                </a:moveTo>
                <a:lnTo>
                  <a:pt x="252991" y="42500"/>
                </a:lnTo>
                <a:lnTo>
                  <a:pt x="233332" y="79142"/>
                </a:lnTo>
                <a:lnTo>
                  <a:pt x="203457" y="107557"/>
                </a:lnTo>
                <a:lnTo>
                  <a:pt x="165731" y="125377"/>
                </a:lnTo>
                <a:lnTo>
                  <a:pt x="137386" y="130204"/>
                </a:lnTo>
                <a:lnTo>
                  <a:pt x="121701" y="129477"/>
                </a:lnTo>
                <a:lnTo>
                  <a:pt x="78743" y="118686"/>
                </a:lnTo>
                <a:lnTo>
                  <a:pt x="43320" y="96666"/>
                </a:lnTo>
                <a:lnTo>
                  <a:pt x="17219" y="65589"/>
                </a:lnTo>
                <a:lnTo>
                  <a:pt x="2222" y="27627"/>
                </a:lnTo>
                <a:lnTo>
                  <a:pt x="0" y="1381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1" name="object 531"/>
          <p:cNvSpPr/>
          <p:nvPr/>
        </p:nvSpPr>
        <p:spPr>
          <a:xfrm>
            <a:off x="7222046" y="6742697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0" y="130179"/>
                </a:moveTo>
                <a:lnTo>
                  <a:pt x="7079" y="87692"/>
                </a:lnTo>
                <a:lnTo>
                  <a:pt x="26741" y="51057"/>
                </a:lnTo>
                <a:lnTo>
                  <a:pt x="56621" y="22643"/>
                </a:lnTo>
                <a:lnTo>
                  <a:pt x="94353" y="4823"/>
                </a:lnTo>
                <a:lnTo>
                  <a:pt x="122702" y="0"/>
                </a:lnTo>
                <a:lnTo>
                  <a:pt x="138387" y="726"/>
                </a:lnTo>
                <a:lnTo>
                  <a:pt x="181343" y="11523"/>
                </a:lnTo>
                <a:lnTo>
                  <a:pt x="216764" y="33551"/>
                </a:lnTo>
                <a:lnTo>
                  <a:pt x="242863" y="64633"/>
                </a:lnTo>
                <a:lnTo>
                  <a:pt x="257853" y="102595"/>
                </a:lnTo>
                <a:lnTo>
                  <a:pt x="260073" y="116401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2" name="object 532"/>
          <p:cNvSpPr/>
          <p:nvPr/>
        </p:nvSpPr>
        <p:spPr>
          <a:xfrm>
            <a:off x="7340711" y="686114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70"/>
                </a:lnTo>
                <a:lnTo>
                  <a:pt x="18199" y="0"/>
                </a:lnTo>
                <a:lnTo>
                  <a:pt x="11734" y="0"/>
                </a:lnTo>
                <a:lnTo>
                  <a:pt x="5270" y="0"/>
                </a:lnTo>
                <a:lnTo>
                  <a:pt x="0" y="5270"/>
                </a:lnTo>
                <a:lnTo>
                  <a:pt x="0" y="11734"/>
                </a:lnTo>
                <a:lnTo>
                  <a:pt x="0" y="18237"/>
                </a:lnTo>
                <a:lnTo>
                  <a:pt x="5270" y="23469"/>
                </a:lnTo>
                <a:lnTo>
                  <a:pt x="11734" y="23469"/>
                </a:lnTo>
                <a:lnTo>
                  <a:pt x="18199" y="23469"/>
                </a:lnTo>
                <a:lnTo>
                  <a:pt x="23469" y="18237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3" name="object 533"/>
          <p:cNvSpPr/>
          <p:nvPr/>
        </p:nvSpPr>
        <p:spPr>
          <a:xfrm>
            <a:off x="7058114" y="6400349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36" y="0"/>
                </a:lnTo>
                <a:lnTo>
                  <a:pt x="76238" y="10464"/>
                </a:lnTo>
                <a:lnTo>
                  <a:pt x="44996" y="30530"/>
                </a:lnTo>
                <a:lnTo>
                  <a:pt x="20701" y="58559"/>
                </a:lnTo>
                <a:lnTo>
                  <a:pt x="5270" y="92329"/>
                </a:lnTo>
                <a:lnTo>
                  <a:pt x="0" y="129095"/>
                </a:lnTo>
                <a:lnTo>
                  <a:pt x="5270" y="165823"/>
                </a:lnTo>
                <a:lnTo>
                  <a:pt x="20701" y="199593"/>
                </a:lnTo>
                <a:lnTo>
                  <a:pt x="44996" y="227634"/>
                </a:lnTo>
                <a:lnTo>
                  <a:pt x="76238" y="247726"/>
                </a:lnTo>
                <a:lnTo>
                  <a:pt x="111836" y="258165"/>
                </a:lnTo>
                <a:lnTo>
                  <a:pt x="148971" y="258165"/>
                </a:lnTo>
                <a:lnTo>
                  <a:pt x="215798" y="227634"/>
                </a:lnTo>
                <a:lnTo>
                  <a:pt x="255536" y="165823"/>
                </a:lnTo>
                <a:lnTo>
                  <a:pt x="260832" y="129095"/>
                </a:lnTo>
                <a:lnTo>
                  <a:pt x="255536" y="92329"/>
                </a:lnTo>
                <a:lnTo>
                  <a:pt x="240131" y="58559"/>
                </a:lnTo>
                <a:lnTo>
                  <a:pt x="215798" y="30530"/>
                </a:lnTo>
                <a:lnTo>
                  <a:pt x="184594" y="10464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4" name="object 534"/>
          <p:cNvSpPr/>
          <p:nvPr/>
        </p:nvSpPr>
        <p:spPr>
          <a:xfrm>
            <a:off x="7058838" y="6529444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260108" y="0"/>
                </a:moveTo>
                <a:lnTo>
                  <a:pt x="253027" y="42483"/>
                </a:lnTo>
                <a:lnTo>
                  <a:pt x="233361" y="79116"/>
                </a:lnTo>
                <a:lnTo>
                  <a:pt x="203479" y="107529"/>
                </a:lnTo>
                <a:lnTo>
                  <a:pt x="165747" y="125351"/>
                </a:lnTo>
                <a:lnTo>
                  <a:pt x="137400" y="130178"/>
                </a:lnTo>
                <a:lnTo>
                  <a:pt x="121713" y="129452"/>
                </a:lnTo>
                <a:lnTo>
                  <a:pt x="78752" y="118658"/>
                </a:lnTo>
                <a:lnTo>
                  <a:pt x="43325" y="96636"/>
                </a:lnTo>
                <a:lnTo>
                  <a:pt x="17220" y="65561"/>
                </a:lnTo>
                <a:lnTo>
                  <a:pt x="2222" y="27607"/>
                </a:lnTo>
                <a:lnTo>
                  <a:pt x="0" y="1380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5" name="object 535"/>
          <p:cNvSpPr/>
          <p:nvPr/>
        </p:nvSpPr>
        <p:spPr>
          <a:xfrm>
            <a:off x="7058114" y="6399240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09">
                <a:moveTo>
                  <a:pt x="0" y="130204"/>
                </a:moveTo>
                <a:lnTo>
                  <a:pt x="7078" y="87703"/>
                </a:lnTo>
                <a:lnTo>
                  <a:pt x="26737" y="51062"/>
                </a:lnTo>
                <a:lnTo>
                  <a:pt x="56611" y="22647"/>
                </a:lnTo>
                <a:lnTo>
                  <a:pt x="94337" y="4826"/>
                </a:lnTo>
                <a:lnTo>
                  <a:pt x="122682" y="0"/>
                </a:lnTo>
                <a:lnTo>
                  <a:pt x="138366" y="726"/>
                </a:lnTo>
                <a:lnTo>
                  <a:pt x="181325" y="11514"/>
                </a:lnTo>
                <a:lnTo>
                  <a:pt x="216755" y="33528"/>
                </a:lnTo>
                <a:lnTo>
                  <a:pt x="242868" y="64597"/>
                </a:lnTo>
                <a:lnTo>
                  <a:pt x="257877" y="102551"/>
                </a:lnTo>
                <a:lnTo>
                  <a:pt x="260104" y="116357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6" name="object 536"/>
          <p:cNvSpPr/>
          <p:nvPr/>
        </p:nvSpPr>
        <p:spPr>
          <a:xfrm>
            <a:off x="7176776" y="6517709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32"/>
                </a:lnTo>
                <a:lnTo>
                  <a:pt x="18237" y="0"/>
                </a:lnTo>
                <a:lnTo>
                  <a:pt x="11734" y="0"/>
                </a:lnTo>
                <a:lnTo>
                  <a:pt x="5270" y="0"/>
                </a:lnTo>
                <a:lnTo>
                  <a:pt x="0" y="5232"/>
                </a:lnTo>
                <a:lnTo>
                  <a:pt x="0" y="11734"/>
                </a:lnTo>
                <a:lnTo>
                  <a:pt x="0" y="18199"/>
                </a:lnTo>
                <a:lnTo>
                  <a:pt x="5270" y="23469"/>
                </a:lnTo>
                <a:lnTo>
                  <a:pt x="11734" y="23469"/>
                </a:lnTo>
                <a:lnTo>
                  <a:pt x="18237" y="23469"/>
                </a:lnTo>
                <a:lnTo>
                  <a:pt x="23469" y="18199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7" name="object 537"/>
          <p:cNvSpPr/>
          <p:nvPr/>
        </p:nvSpPr>
        <p:spPr>
          <a:xfrm>
            <a:off x="7587015" y="6413381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61" y="0"/>
                </a:lnTo>
                <a:lnTo>
                  <a:pt x="76238" y="10464"/>
                </a:lnTo>
                <a:lnTo>
                  <a:pt x="44996" y="30530"/>
                </a:lnTo>
                <a:lnTo>
                  <a:pt x="20701" y="58597"/>
                </a:lnTo>
                <a:lnTo>
                  <a:pt x="5270" y="92367"/>
                </a:lnTo>
                <a:lnTo>
                  <a:pt x="0" y="129095"/>
                </a:lnTo>
                <a:lnTo>
                  <a:pt x="5270" y="165823"/>
                </a:lnTo>
                <a:lnTo>
                  <a:pt x="20701" y="199593"/>
                </a:lnTo>
                <a:lnTo>
                  <a:pt x="44996" y="227660"/>
                </a:lnTo>
                <a:lnTo>
                  <a:pt x="76238" y="247726"/>
                </a:lnTo>
                <a:lnTo>
                  <a:pt x="111861" y="258191"/>
                </a:lnTo>
                <a:lnTo>
                  <a:pt x="148971" y="258191"/>
                </a:lnTo>
                <a:lnTo>
                  <a:pt x="215836" y="227660"/>
                </a:lnTo>
                <a:lnTo>
                  <a:pt x="255536" y="165823"/>
                </a:lnTo>
                <a:lnTo>
                  <a:pt x="260832" y="129095"/>
                </a:lnTo>
                <a:lnTo>
                  <a:pt x="255536" y="92367"/>
                </a:lnTo>
                <a:lnTo>
                  <a:pt x="240131" y="58597"/>
                </a:lnTo>
                <a:lnTo>
                  <a:pt x="215836" y="30530"/>
                </a:lnTo>
                <a:lnTo>
                  <a:pt x="184594" y="10464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8" name="object 538"/>
          <p:cNvSpPr/>
          <p:nvPr/>
        </p:nvSpPr>
        <p:spPr>
          <a:xfrm>
            <a:off x="7587739" y="6542477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260108" y="0"/>
                </a:moveTo>
                <a:lnTo>
                  <a:pt x="253026" y="42498"/>
                </a:lnTo>
                <a:lnTo>
                  <a:pt x="233361" y="79132"/>
                </a:lnTo>
                <a:lnTo>
                  <a:pt x="203479" y="107539"/>
                </a:lnTo>
                <a:lnTo>
                  <a:pt x="165746" y="125354"/>
                </a:lnTo>
                <a:lnTo>
                  <a:pt x="137399" y="130178"/>
                </a:lnTo>
                <a:lnTo>
                  <a:pt x="121718" y="129452"/>
                </a:lnTo>
                <a:lnTo>
                  <a:pt x="78762" y="118665"/>
                </a:lnTo>
                <a:lnTo>
                  <a:pt x="43335" y="96650"/>
                </a:lnTo>
                <a:lnTo>
                  <a:pt x="17225" y="65577"/>
                </a:lnTo>
                <a:lnTo>
                  <a:pt x="2223" y="27618"/>
                </a:lnTo>
                <a:lnTo>
                  <a:pt x="0" y="13809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9" name="object 539"/>
          <p:cNvSpPr/>
          <p:nvPr/>
        </p:nvSpPr>
        <p:spPr>
          <a:xfrm>
            <a:off x="7587014" y="6412272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09">
                <a:moveTo>
                  <a:pt x="0" y="130204"/>
                </a:moveTo>
                <a:lnTo>
                  <a:pt x="7080" y="87703"/>
                </a:lnTo>
                <a:lnTo>
                  <a:pt x="26744" y="51062"/>
                </a:lnTo>
                <a:lnTo>
                  <a:pt x="56622" y="22647"/>
                </a:lnTo>
                <a:lnTo>
                  <a:pt x="94346" y="4826"/>
                </a:lnTo>
                <a:lnTo>
                  <a:pt x="122685" y="0"/>
                </a:lnTo>
                <a:lnTo>
                  <a:pt x="138368" y="726"/>
                </a:lnTo>
                <a:lnTo>
                  <a:pt x="181326" y="11514"/>
                </a:lnTo>
                <a:lnTo>
                  <a:pt x="216756" y="33529"/>
                </a:lnTo>
                <a:lnTo>
                  <a:pt x="242869" y="64598"/>
                </a:lnTo>
                <a:lnTo>
                  <a:pt x="257878" y="102553"/>
                </a:lnTo>
                <a:lnTo>
                  <a:pt x="260104" y="11635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0" name="object 540"/>
          <p:cNvSpPr/>
          <p:nvPr/>
        </p:nvSpPr>
        <p:spPr>
          <a:xfrm>
            <a:off x="7705685" y="653074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95" y="11734"/>
                </a:moveTo>
                <a:lnTo>
                  <a:pt x="23495" y="5232"/>
                </a:lnTo>
                <a:lnTo>
                  <a:pt x="18224" y="0"/>
                </a:lnTo>
                <a:lnTo>
                  <a:pt x="11722" y="0"/>
                </a:lnTo>
                <a:lnTo>
                  <a:pt x="5257" y="0"/>
                </a:lnTo>
                <a:lnTo>
                  <a:pt x="0" y="5232"/>
                </a:lnTo>
                <a:lnTo>
                  <a:pt x="0" y="11734"/>
                </a:lnTo>
                <a:lnTo>
                  <a:pt x="0" y="18199"/>
                </a:lnTo>
                <a:lnTo>
                  <a:pt x="5257" y="23469"/>
                </a:lnTo>
                <a:lnTo>
                  <a:pt x="11722" y="23469"/>
                </a:lnTo>
                <a:lnTo>
                  <a:pt x="18224" y="23469"/>
                </a:lnTo>
                <a:lnTo>
                  <a:pt x="23495" y="18199"/>
                </a:lnTo>
                <a:lnTo>
                  <a:pt x="23495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1" name="object 541"/>
          <p:cNvSpPr/>
          <p:nvPr/>
        </p:nvSpPr>
        <p:spPr>
          <a:xfrm>
            <a:off x="7310973" y="6515406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0" y="0"/>
                </a:moveTo>
                <a:lnTo>
                  <a:pt x="111836" y="0"/>
                </a:lnTo>
                <a:lnTo>
                  <a:pt x="76238" y="10464"/>
                </a:lnTo>
                <a:lnTo>
                  <a:pt x="45008" y="30530"/>
                </a:lnTo>
                <a:lnTo>
                  <a:pt x="20700" y="58572"/>
                </a:lnTo>
                <a:lnTo>
                  <a:pt x="5270" y="92341"/>
                </a:lnTo>
                <a:lnTo>
                  <a:pt x="0" y="129070"/>
                </a:lnTo>
                <a:lnTo>
                  <a:pt x="5270" y="165836"/>
                </a:lnTo>
                <a:lnTo>
                  <a:pt x="20700" y="199605"/>
                </a:lnTo>
                <a:lnTo>
                  <a:pt x="45008" y="227634"/>
                </a:lnTo>
                <a:lnTo>
                  <a:pt x="76238" y="247700"/>
                </a:lnTo>
                <a:lnTo>
                  <a:pt x="111836" y="258165"/>
                </a:lnTo>
                <a:lnTo>
                  <a:pt x="148970" y="258165"/>
                </a:lnTo>
                <a:lnTo>
                  <a:pt x="215811" y="227634"/>
                </a:lnTo>
                <a:lnTo>
                  <a:pt x="255536" y="165836"/>
                </a:lnTo>
                <a:lnTo>
                  <a:pt x="260807" y="129070"/>
                </a:lnTo>
                <a:lnTo>
                  <a:pt x="255536" y="92341"/>
                </a:lnTo>
                <a:lnTo>
                  <a:pt x="240106" y="58572"/>
                </a:lnTo>
                <a:lnTo>
                  <a:pt x="215811" y="30530"/>
                </a:lnTo>
                <a:lnTo>
                  <a:pt x="184569" y="10464"/>
                </a:lnTo>
                <a:lnTo>
                  <a:pt x="148970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2" name="object 542"/>
          <p:cNvSpPr/>
          <p:nvPr/>
        </p:nvSpPr>
        <p:spPr>
          <a:xfrm>
            <a:off x="7311699" y="6644477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09">
                <a:moveTo>
                  <a:pt x="260081" y="0"/>
                </a:moveTo>
                <a:lnTo>
                  <a:pt x="253002" y="42500"/>
                </a:lnTo>
                <a:lnTo>
                  <a:pt x="233343" y="79142"/>
                </a:lnTo>
                <a:lnTo>
                  <a:pt x="203469" y="107557"/>
                </a:lnTo>
                <a:lnTo>
                  <a:pt x="165743" y="125377"/>
                </a:lnTo>
                <a:lnTo>
                  <a:pt x="137398" y="130204"/>
                </a:lnTo>
                <a:lnTo>
                  <a:pt x="121713" y="129478"/>
                </a:lnTo>
                <a:lnTo>
                  <a:pt x="78754" y="118687"/>
                </a:lnTo>
                <a:lnTo>
                  <a:pt x="43330" y="96669"/>
                </a:lnTo>
                <a:lnTo>
                  <a:pt x="17224" y="65595"/>
                </a:lnTo>
                <a:lnTo>
                  <a:pt x="2223" y="27635"/>
                </a:lnTo>
                <a:lnTo>
                  <a:pt x="0" y="1382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3" name="object 543"/>
          <p:cNvSpPr/>
          <p:nvPr/>
        </p:nvSpPr>
        <p:spPr>
          <a:xfrm>
            <a:off x="7310980" y="6514297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0" y="130179"/>
                </a:moveTo>
                <a:lnTo>
                  <a:pt x="7079" y="87692"/>
                </a:lnTo>
                <a:lnTo>
                  <a:pt x="26741" y="51057"/>
                </a:lnTo>
                <a:lnTo>
                  <a:pt x="56621" y="22643"/>
                </a:lnTo>
                <a:lnTo>
                  <a:pt x="94353" y="4823"/>
                </a:lnTo>
                <a:lnTo>
                  <a:pt x="122702" y="0"/>
                </a:lnTo>
                <a:lnTo>
                  <a:pt x="138386" y="726"/>
                </a:lnTo>
                <a:lnTo>
                  <a:pt x="181343" y="11522"/>
                </a:lnTo>
                <a:lnTo>
                  <a:pt x="216766" y="33548"/>
                </a:lnTo>
                <a:lnTo>
                  <a:pt x="242869" y="64628"/>
                </a:lnTo>
                <a:lnTo>
                  <a:pt x="257863" y="102587"/>
                </a:lnTo>
                <a:lnTo>
                  <a:pt x="260084" y="11639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4" name="object 544"/>
          <p:cNvSpPr/>
          <p:nvPr/>
        </p:nvSpPr>
        <p:spPr>
          <a:xfrm>
            <a:off x="7429644" y="663274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70"/>
                </a:lnTo>
                <a:lnTo>
                  <a:pt x="18237" y="0"/>
                </a:lnTo>
                <a:lnTo>
                  <a:pt x="11734" y="0"/>
                </a:lnTo>
                <a:lnTo>
                  <a:pt x="5270" y="0"/>
                </a:lnTo>
                <a:lnTo>
                  <a:pt x="0" y="5270"/>
                </a:lnTo>
                <a:lnTo>
                  <a:pt x="0" y="11734"/>
                </a:lnTo>
                <a:lnTo>
                  <a:pt x="0" y="18237"/>
                </a:lnTo>
                <a:lnTo>
                  <a:pt x="5270" y="23507"/>
                </a:lnTo>
                <a:lnTo>
                  <a:pt x="11734" y="23507"/>
                </a:lnTo>
                <a:lnTo>
                  <a:pt x="18237" y="23507"/>
                </a:lnTo>
                <a:lnTo>
                  <a:pt x="23469" y="18237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5" name="object 545"/>
          <p:cNvSpPr/>
          <p:nvPr/>
        </p:nvSpPr>
        <p:spPr>
          <a:xfrm>
            <a:off x="8082583" y="6464841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61" y="0"/>
                </a:lnTo>
                <a:lnTo>
                  <a:pt x="76238" y="10439"/>
                </a:lnTo>
                <a:lnTo>
                  <a:pt x="45034" y="30505"/>
                </a:lnTo>
                <a:lnTo>
                  <a:pt x="20701" y="58572"/>
                </a:lnTo>
                <a:lnTo>
                  <a:pt x="5295" y="92341"/>
                </a:lnTo>
                <a:lnTo>
                  <a:pt x="0" y="129070"/>
                </a:lnTo>
                <a:lnTo>
                  <a:pt x="5295" y="165798"/>
                </a:lnTo>
                <a:lnTo>
                  <a:pt x="20701" y="199567"/>
                </a:lnTo>
                <a:lnTo>
                  <a:pt x="45034" y="227634"/>
                </a:lnTo>
                <a:lnTo>
                  <a:pt x="76238" y="247700"/>
                </a:lnTo>
                <a:lnTo>
                  <a:pt x="111861" y="258165"/>
                </a:lnTo>
                <a:lnTo>
                  <a:pt x="148971" y="258165"/>
                </a:lnTo>
                <a:lnTo>
                  <a:pt x="215836" y="227634"/>
                </a:lnTo>
                <a:lnTo>
                  <a:pt x="255562" y="165798"/>
                </a:lnTo>
                <a:lnTo>
                  <a:pt x="260832" y="129070"/>
                </a:lnTo>
                <a:lnTo>
                  <a:pt x="255562" y="92341"/>
                </a:lnTo>
                <a:lnTo>
                  <a:pt x="240131" y="58572"/>
                </a:lnTo>
                <a:lnTo>
                  <a:pt x="215836" y="30505"/>
                </a:lnTo>
                <a:lnTo>
                  <a:pt x="184594" y="10439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6" name="object 546"/>
          <p:cNvSpPr/>
          <p:nvPr/>
        </p:nvSpPr>
        <p:spPr>
          <a:xfrm>
            <a:off x="8083312" y="6593911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09">
                <a:moveTo>
                  <a:pt x="260104" y="0"/>
                </a:moveTo>
                <a:lnTo>
                  <a:pt x="253023" y="42500"/>
                </a:lnTo>
                <a:lnTo>
                  <a:pt x="233359" y="79142"/>
                </a:lnTo>
                <a:lnTo>
                  <a:pt x="203481" y="107557"/>
                </a:lnTo>
                <a:lnTo>
                  <a:pt x="165757" y="125377"/>
                </a:lnTo>
                <a:lnTo>
                  <a:pt x="137418" y="130204"/>
                </a:lnTo>
                <a:lnTo>
                  <a:pt x="121735" y="129478"/>
                </a:lnTo>
                <a:lnTo>
                  <a:pt x="78777" y="118689"/>
                </a:lnTo>
                <a:lnTo>
                  <a:pt x="43347" y="96675"/>
                </a:lnTo>
                <a:lnTo>
                  <a:pt x="17235" y="65605"/>
                </a:lnTo>
                <a:lnTo>
                  <a:pt x="2226" y="27651"/>
                </a:lnTo>
                <a:lnTo>
                  <a:pt x="0" y="13845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7" name="object 547"/>
          <p:cNvSpPr/>
          <p:nvPr/>
        </p:nvSpPr>
        <p:spPr>
          <a:xfrm>
            <a:off x="8082581" y="6463732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0" y="130178"/>
                </a:moveTo>
                <a:lnTo>
                  <a:pt x="7081" y="87680"/>
                </a:lnTo>
                <a:lnTo>
                  <a:pt x="26746" y="51046"/>
                </a:lnTo>
                <a:lnTo>
                  <a:pt x="56628" y="22639"/>
                </a:lnTo>
                <a:lnTo>
                  <a:pt x="94361" y="4824"/>
                </a:lnTo>
                <a:lnTo>
                  <a:pt x="122708" y="0"/>
                </a:lnTo>
                <a:lnTo>
                  <a:pt x="138390" y="726"/>
                </a:lnTo>
                <a:lnTo>
                  <a:pt x="181345" y="11513"/>
                </a:lnTo>
                <a:lnTo>
                  <a:pt x="216772" y="33528"/>
                </a:lnTo>
                <a:lnTo>
                  <a:pt x="242882" y="64601"/>
                </a:lnTo>
                <a:lnTo>
                  <a:pt x="257884" y="102560"/>
                </a:lnTo>
                <a:lnTo>
                  <a:pt x="260108" y="116369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8" name="object 548"/>
          <p:cNvSpPr/>
          <p:nvPr/>
        </p:nvSpPr>
        <p:spPr>
          <a:xfrm>
            <a:off x="8201279" y="658217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70"/>
                </a:lnTo>
                <a:lnTo>
                  <a:pt x="18199" y="0"/>
                </a:lnTo>
                <a:lnTo>
                  <a:pt x="11734" y="0"/>
                </a:lnTo>
                <a:lnTo>
                  <a:pt x="5232" y="0"/>
                </a:lnTo>
                <a:lnTo>
                  <a:pt x="0" y="5270"/>
                </a:lnTo>
                <a:lnTo>
                  <a:pt x="0" y="11734"/>
                </a:lnTo>
                <a:lnTo>
                  <a:pt x="0" y="18237"/>
                </a:lnTo>
                <a:lnTo>
                  <a:pt x="5232" y="23469"/>
                </a:lnTo>
                <a:lnTo>
                  <a:pt x="11734" y="23469"/>
                </a:lnTo>
                <a:lnTo>
                  <a:pt x="18199" y="23469"/>
                </a:lnTo>
                <a:lnTo>
                  <a:pt x="23469" y="18237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9" name="object 549"/>
          <p:cNvSpPr/>
          <p:nvPr/>
        </p:nvSpPr>
        <p:spPr>
          <a:xfrm>
            <a:off x="8269516" y="6380049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61" y="0"/>
                </a:lnTo>
                <a:lnTo>
                  <a:pt x="76238" y="10464"/>
                </a:lnTo>
                <a:lnTo>
                  <a:pt x="44996" y="30530"/>
                </a:lnTo>
                <a:lnTo>
                  <a:pt x="20701" y="58597"/>
                </a:lnTo>
                <a:lnTo>
                  <a:pt x="5295" y="92367"/>
                </a:lnTo>
                <a:lnTo>
                  <a:pt x="0" y="129095"/>
                </a:lnTo>
                <a:lnTo>
                  <a:pt x="5295" y="165823"/>
                </a:lnTo>
                <a:lnTo>
                  <a:pt x="20701" y="199593"/>
                </a:lnTo>
                <a:lnTo>
                  <a:pt x="44996" y="227660"/>
                </a:lnTo>
                <a:lnTo>
                  <a:pt x="76238" y="247726"/>
                </a:lnTo>
                <a:lnTo>
                  <a:pt x="111861" y="258191"/>
                </a:lnTo>
                <a:lnTo>
                  <a:pt x="148971" y="258191"/>
                </a:lnTo>
                <a:lnTo>
                  <a:pt x="215836" y="227660"/>
                </a:lnTo>
                <a:lnTo>
                  <a:pt x="255536" y="165823"/>
                </a:lnTo>
                <a:lnTo>
                  <a:pt x="260832" y="129095"/>
                </a:lnTo>
                <a:lnTo>
                  <a:pt x="255536" y="92367"/>
                </a:lnTo>
                <a:lnTo>
                  <a:pt x="240131" y="58597"/>
                </a:lnTo>
                <a:lnTo>
                  <a:pt x="215836" y="30530"/>
                </a:lnTo>
                <a:lnTo>
                  <a:pt x="184594" y="10464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0" name="object 550"/>
          <p:cNvSpPr/>
          <p:nvPr/>
        </p:nvSpPr>
        <p:spPr>
          <a:xfrm>
            <a:off x="8270240" y="6509145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260107" y="0"/>
                </a:moveTo>
                <a:lnTo>
                  <a:pt x="253025" y="42501"/>
                </a:lnTo>
                <a:lnTo>
                  <a:pt x="233358" y="79139"/>
                </a:lnTo>
                <a:lnTo>
                  <a:pt x="203475" y="107546"/>
                </a:lnTo>
                <a:lnTo>
                  <a:pt x="165745" y="125359"/>
                </a:lnTo>
                <a:lnTo>
                  <a:pt x="137402" y="130180"/>
                </a:lnTo>
                <a:lnTo>
                  <a:pt x="121720" y="129453"/>
                </a:lnTo>
                <a:lnTo>
                  <a:pt x="78764" y="118665"/>
                </a:lnTo>
                <a:lnTo>
                  <a:pt x="43336" y="96650"/>
                </a:lnTo>
                <a:lnTo>
                  <a:pt x="17225" y="65578"/>
                </a:lnTo>
                <a:lnTo>
                  <a:pt x="2223" y="27619"/>
                </a:lnTo>
                <a:lnTo>
                  <a:pt x="0" y="13811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1" name="object 551"/>
          <p:cNvSpPr/>
          <p:nvPr/>
        </p:nvSpPr>
        <p:spPr>
          <a:xfrm>
            <a:off x="8269514" y="6378966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0" y="130178"/>
                </a:moveTo>
                <a:lnTo>
                  <a:pt x="7081" y="87680"/>
                </a:lnTo>
                <a:lnTo>
                  <a:pt x="26746" y="51046"/>
                </a:lnTo>
                <a:lnTo>
                  <a:pt x="56628" y="22639"/>
                </a:lnTo>
                <a:lnTo>
                  <a:pt x="94361" y="4824"/>
                </a:lnTo>
                <a:lnTo>
                  <a:pt x="122708" y="0"/>
                </a:lnTo>
                <a:lnTo>
                  <a:pt x="138390" y="726"/>
                </a:lnTo>
                <a:lnTo>
                  <a:pt x="181345" y="11513"/>
                </a:lnTo>
                <a:lnTo>
                  <a:pt x="216772" y="33528"/>
                </a:lnTo>
                <a:lnTo>
                  <a:pt x="242882" y="64601"/>
                </a:lnTo>
                <a:lnTo>
                  <a:pt x="257884" y="102560"/>
                </a:lnTo>
                <a:lnTo>
                  <a:pt x="260108" y="116369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2" name="object 552"/>
          <p:cNvSpPr/>
          <p:nvPr/>
        </p:nvSpPr>
        <p:spPr>
          <a:xfrm>
            <a:off x="8388187" y="6497409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95" y="11734"/>
                </a:moveTo>
                <a:lnTo>
                  <a:pt x="23495" y="5270"/>
                </a:lnTo>
                <a:lnTo>
                  <a:pt x="18224" y="0"/>
                </a:lnTo>
                <a:lnTo>
                  <a:pt x="11760" y="0"/>
                </a:lnTo>
                <a:lnTo>
                  <a:pt x="5257" y="0"/>
                </a:lnTo>
                <a:lnTo>
                  <a:pt x="0" y="5270"/>
                </a:lnTo>
                <a:lnTo>
                  <a:pt x="0" y="11734"/>
                </a:lnTo>
                <a:lnTo>
                  <a:pt x="0" y="18237"/>
                </a:lnTo>
                <a:lnTo>
                  <a:pt x="5257" y="23469"/>
                </a:lnTo>
                <a:lnTo>
                  <a:pt x="11760" y="23469"/>
                </a:lnTo>
                <a:lnTo>
                  <a:pt x="18224" y="23469"/>
                </a:lnTo>
                <a:lnTo>
                  <a:pt x="23495" y="18237"/>
                </a:lnTo>
                <a:lnTo>
                  <a:pt x="23495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3" name="object 553"/>
          <p:cNvSpPr/>
          <p:nvPr/>
        </p:nvSpPr>
        <p:spPr>
          <a:xfrm>
            <a:off x="8018116" y="6826374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36" y="0"/>
                </a:lnTo>
                <a:lnTo>
                  <a:pt x="76238" y="10439"/>
                </a:lnTo>
                <a:lnTo>
                  <a:pt x="44996" y="30505"/>
                </a:lnTo>
                <a:lnTo>
                  <a:pt x="20701" y="58572"/>
                </a:lnTo>
                <a:lnTo>
                  <a:pt x="5270" y="92341"/>
                </a:lnTo>
                <a:lnTo>
                  <a:pt x="0" y="129070"/>
                </a:lnTo>
                <a:lnTo>
                  <a:pt x="5270" y="165836"/>
                </a:lnTo>
                <a:lnTo>
                  <a:pt x="20701" y="199605"/>
                </a:lnTo>
                <a:lnTo>
                  <a:pt x="44996" y="227634"/>
                </a:lnTo>
                <a:lnTo>
                  <a:pt x="76238" y="247700"/>
                </a:lnTo>
                <a:lnTo>
                  <a:pt x="111836" y="258165"/>
                </a:lnTo>
                <a:lnTo>
                  <a:pt x="148971" y="258165"/>
                </a:lnTo>
                <a:lnTo>
                  <a:pt x="215798" y="227634"/>
                </a:lnTo>
                <a:lnTo>
                  <a:pt x="255536" y="165836"/>
                </a:lnTo>
                <a:lnTo>
                  <a:pt x="260832" y="129070"/>
                </a:lnTo>
                <a:lnTo>
                  <a:pt x="255536" y="92341"/>
                </a:lnTo>
                <a:lnTo>
                  <a:pt x="240131" y="58572"/>
                </a:lnTo>
                <a:lnTo>
                  <a:pt x="215798" y="30505"/>
                </a:lnTo>
                <a:lnTo>
                  <a:pt x="184569" y="10439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4" name="object 554"/>
          <p:cNvSpPr/>
          <p:nvPr/>
        </p:nvSpPr>
        <p:spPr>
          <a:xfrm>
            <a:off x="8018843" y="6955444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09">
                <a:moveTo>
                  <a:pt x="260104" y="0"/>
                </a:moveTo>
                <a:lnTo>
                  <a:pt x="253024" y="42496"/>
                </a:lnTo>
                <a:lnTo>
                  <a:pt x="233363" y="79135"/>
                </a:lnTo>
                <a:lnTo>
                  <a:pt x="203485" y="107550"/>
                </a:lnTo>
                <a:lnTo>
                  <a:pt x="165759" y="125373"/>
                </a:lnTo>
                <a:lnTo>
                  <a:pt x="137416" y="130203"/>
                </a:lnTo>
                <a:lnTo>
                  <a:pt x="121729" y="129477"/>
                </a:lnTo>
                <a:lnTo>
                  <a:pt x="78765" y="118689"/>
                </a:lnTo>
                <a:lnTo>
                  <a:pt x="43337" y="96674"/>
                </a:lnTo>
                <a:lnTo>
                  <a:pt x="17229" y="65604"/>
                </a:lnTo>
                <a:lnTo>
                  <a:pt x="2225" y="27650"/>
                </a:lnTo>
                <a:lnTo>
                  <a:pt x="0" y="1384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5" name="object 555"/>
          <p:cNvSpPr/>
          <p:nvPr/>
        </p:nvSpPr>
        <p:spPr>
          <a:xfrm>
            <a:off x="8018116" y="6825264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0" y="130179"/>
                </a:moveTo>
                <a:lnTo>
                  <a:pt x="7079" y="87692"/>
                </a:lnTo>
                <a:lnTo>
                  <a:pt x="26741" y="51057"/>
                </a:lnTo>
                <a:lnTo>
                  <a:pt x="56621" y="22643"/>
                </a:lnTo>
                <a:lnTo>
                  <a:pt x="94353" y="4823"/>
                </a:lnTo>
                <a:lnTo>
                  <a:pt x="122702" y="0"/>
                </a:lnTo>
                <a:lnTo>
                  <a:pt x="138385" y="726"/>
                </a:lnTo>
                <a:lnTo>
                  <a:pt x="181342" y="11520"/>
                </a:lnTo>
                <a:lnTo>
                  <a:pt x="216770" y="33542"/>
                </a:lnTo>
                <a:lnTo>
                  <a:pt x="242881" y="64617"/>
                </a:lnTo>
                <a:lnTo>
                  <a:pt x="257884" y="102569"/>
                </a:lnTo>
                <a:lnTo>
                  <a:pt x="260107" y="11637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6" name="object 556"/>
          <p:cNvSpPr/>
          <p:nvPr/>
        </p:nvSpPr>
        <p:spPr>
          <a:xfrm>
            <a:off x="8136778" y="6943709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70"/>
                </a:lnTo>
                <a:lnTo>
                  <a:pt x="18237" y="0"/>
                </a:lnTo>
                <a:lnTo>
                  <a:pt x="11734" y="0"/>
                </a:lnTo>
                <a:lnTo>
                  <a:pt x="5270" y="0"/>
                </a:lnTo>
                <a:lnTo>
                  <a:pt x="0" y="5270"/>
                </a:lnTo>
                <a:lnTo>
                  <a:pt x="0" y="11734"/>
                </a:lnTo>
                <a:lnTo>
                  <a:pt x="0" y="18237"/>
                </a:lnTo>
                <a:lnTo>
                  <a:pt x="5270" y="23469"/>
                </a:lnTo>
                <a:lnTo>
                  <a:pt x="11734" y="23469"/>
                </a:lnTo>
                <a:lnTo>
                  <a:pt x="18237" y="23469"/>
                </a:lnTo>
                <a:lnTo>
                  <a:pt x="23469" y="18237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7" name="object 557"/>
          <p:cNvSpPr/>
          <p:nvPr/>
        </p:nvSpPr>
        <p:spPr>
          <a:xfrm>
            <a:off x="8597717" y="6564082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96" y="0"/>
                </a:moveTo>
                <a:lnTo>
                  <a:pt x="111861" y="0"/>
                </a:lnTo>
                <a:lnTo>
                  <a:pt x="76263" y="10464"/>
                </a:lnTo>
                <a:lnTo>
                  <a:pt x="45034" y="30530"/>
                </a:lnTo>
                <a:lnTo>
                  <a:pt x="20701" y="58597"/>
                </a:lnTo>
                <a:lnTo>
                  <a:pt x="5295" y="92367"/>
                </a:lnTo>
                <a:lnTo>
                  <a:pt x="0" y="129095"/>
                </a:lnTo>
                <a:lnTo>
                  <a:pt x="5295" y="165823"/>
                </a:lnTo>
                <a:lnTo>
                  <a:pt x="20701" y="199593"/>
                </a:lnTo>
                <a:lnTo>
                  <a:pt x="45034" y="227660"/>
                </a:lnTo>
                <a:lnTo>
                  <a:pt x="76263" y="247726"/>
                </a:lnTo>
                <a:lnTo>
                  <a:pt x="111861" y="258191"/>
                </a:lnTo>
                <a:lnTo>
                  <a:pt x="148996" y="258191"/>
                </a:lnTo>
                <a:lnTo>
                  <a:pt x="215836" y="227660"/>
                </a:lnTo>
                <a:lnTo>
                  <a:pt x="255562" y="165823"/>
                </a:lnTo>
                <a:lnTo>
                  <a:pt x="260832" y="129095"/>
                </a:lnTo>
                <a:lnTo>
                  <a:pt x="255562" y="92367"/>
                </a:lnTo>
                <a:lnTo>
                  <a:pt x="240131" y="58597"/>
                </a:lnTo>
                <a:lnTo>
                  <a:pt x="215836" y="30530"/>
                </a:lnTo>
                <a:lnTo>
                  <a:pt x="184594" y="10464"/>
                </a:lnTo>
                <a:lnTo>
                  <a:pt x="148996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8" name="object 558"/>
          <p:cNvSpPr/>
          <p:nvPr/>
        </p:nvSpPr>
        <p:spPr>
          <a:xfrm>
            <a:off x="8598441" y="6693178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260107" y="0"/>
                </a:moveTo>
                <a:lnTo>
                  <a:pt x="253028" y="42501"/>
                </a:lnTo>
                <a:lnTo>
                  <a:pt x="233365" y="79139"/>
                </a:lnTo>
                <a:lnTo>
                  <a:pt x="203486" y="107546"/>
                </a:lnTo>
                <a:lnTo>
                  <a:pt x="165754" y="125359"/>
                </a:lnTo>
                <a:lnTo>
                  <a:pt x="137404" y="130180"/>
                </a:lnTo>
                <a:lnTo>
                  <a:pt x="121722" y="129453"/>
                </a:lnTo>
                <a:lnTo>
                  <a:pt x="78765" y="118665"/>
                </a:lnTo>
                <a:lnTo>
                  <a:pt x="43336" y="96651"/>
                </a:lnTo>
                <a:lnTo>
                  <a:pt x="17226" y="65579"/>
                </a:lnTo>
                <a:lnTo>
                  <a:pt x="2223" y="27621"/>
                </a:lnTo>
                <a:lnTo>
                  <a:pt x="0" y="1381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9" name="object 559"/>
          <p:cNvSpPr/>
          <p:nvPr/>
        </p:nvSpPr>
        <p:spPr>
          <a:xfrm>
            <a:off x="8597715" y="6562975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09">
                <a:moveTo>
                  <a:pt x="0" y="130203"/>
                </a:moveTo>
                <a:lnTo>
                  <a:pt x="7079" y="87706"/>
                </a:lnTo>
                <a:lnTo>
                  <a:pt x="26741" y="51067"/>
                </a:lnTo>
                <a:lnTo>
                  <a:pt x="56618" y="22652"/>
                </a:lnTo>
                <a:lnTo>
                  <a:pt x="94345" y="4829"/>
                </a:lnTo>
                <a:lnTo>
                  <a:pt x="122688" y="0"/>
                </a:lnTo>
                <a:lnTo>
                  <a:pt x="138375" y="725"/>
                </a:lnTo>
                <a:lnTo>
                  <a:pt x="181339" y="11513"/>
                </a:lnTo>
                <a:lnTo>
                  <a:pt x="216767" y="33528"/>
                </a:lnTo>
                <a:lnTo>
                  <a:pt x="242875" y="64598"/>
                </a:lnTo>
                <a:lnTo>
                  <a:pt x="257879" y="102552"/>
                </a:lnTo>
                <a:lnTo>
                  <a:pt x="260104" y="11635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0" name="object 560"/>
          <p:cNvSpPr/>
          <p:nvPr/>
        </p:nvSpPr>
        <p:spPr>
          <a:xfrm>
            <a:off x="8716412" y="668144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32"/>
                </a:lnTo>
                <a:lnTo>
                  <a:pt x="18199" y="0"/>
                </a:lnTo>
                <a:lnTo>
                  <a:pt x="11734" y="0"/>
                </a:lnTo>
                <a:lnTo>
                  <a:pt x="5232" y="0"/>
                </a:lnTo>
                <a:lnTo>
                  <a:pt x="0" y="5232"/>
                </a:lnTo>
                <a:lnTo>
                  <a:pt x="0" y="11734"/>
                </a:lnTo>
                <a:lnTo>
                  <a:pt x="0" y="18199"/>
                </a:lnTo>
                <a:lnTo>
                  <a:pt x="5232" y="23469"/>
                </a:lnTo>
                <a:lnTo>
                  <a:pt x="11734" y="23469"/>
                </a:lnTo>
                <a:lnTo>
                  <a:pt x="18199" y="23469"/>
                </a:lnTo>
                <a:lnTo>
                  <a:pt x="23469" y="18199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1" name="object 561"/>
          <p:cNvSpPr/>
          <p:nvPr/>
        </p:nvSpPr>
        <p:spPr>
          <a:xfrm>
            <a:off x="8097083" y="7064016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61" y="0"/>
                </a:lnTo>
                <a:lnTo>
                  <a:pt x="76238" y="10464"/>
                </a:lnTo>
                <a:lnTo>
                  <a:pt x="44996" y="30530"/>
                </a:lnTo>
                <a:lnTo>
                  <a:pt x="20701" y="58559"/>
                </a:lnTo>
                <a:lnTo>
                  <a:pt x="5270" y="92329"/>
                </a:lnTo>
                <a:lnTo>
                  <a:pt x="0" y="129095"/>
                </a:lnTo>
                <a:lnTo>
                  <a:pt x="5270" y="165823"/>
                </a:lnTo>
                <a:lnTo>
                  <a:pt x="20701" y="199593"/>
                </a:lnTo>
                <a:lnTo>
                  <a:pt x="44996" y="227634"/>
                </a:lnTo>
                <a:lnTo>
                  <a:pt x="76238" y="247726"/>
                </a:lnTo>
                <a:lnTo>
                  <a:pt x="111861" y="258165"/>
                </a:lnTo>
                <a:lnTo>
                  <a:pt x="148971" y="258165"/>
                </a:lnTo>
                <a:lnTo>
                  <a:pt x="215836" y="227634"/>
                </a:lnTo>
                <a:lnTo>
                  <a:pt x="255536" y="165823"/>
                </a:lnTo>
                <a:lnTo>
                  <a:pt x="260832" y="129095"/>
                </a:lnTo>
                <a:lnTo>
                  <a:pt x="255536" y="92329"/>
                </a:lnTo>
                <a:lnTo>
                  <a:pt x="240131" y="58559"/>
                </a:lnTo>
                <a:lnTo>
                  <a:pt x="215836" y="30530"/>
                </a:lnTo>
                <a:lnTo>
                  <a:pt x="184594" y="10464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2" name="object 562"/>
          <p:cNvSpPr/>
          <p:nvPr/>
        </p:nvSpPr>
        <p:spPr>
          <a:xfrm>
            <a:off x="8097808" y="7193112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260108" y="0"/>
                </a:moveTo>
                <a:lnTo>
                  <a:pt x="253026" y="42483"/>
                </a:lnTo>
                <a:lnTo>
                  <a:pt x="233361" y="79116"/>
                </a:lnTo>
                <a:lnTo>
                  <a:pt x="203479" y="107529"/>
                </a:lnTo>
                <a:lnTo>
                  <a:pt x="165746" y="125351"/>
                </a:lnTo>
                <a:lnTo>
                  <a:pt x="137399" y="130178"/>
                </a:lnTo>
                <a:lnTo>
                  <a:pt x="121718" y="129452"/>
                </a:lnTo>
                <a:lnTo>
                  <a:pt x="78762" y="118658"/>
                </a:lnTo>
                <a:lnTo>
                  <a:pt x="43335" y="96636"/>
                </a:lnTo>
                <a:lnTo>
                  <a:pt x="17225" y="65561"/>
                </a:lnTo>
                <a:lnTo>
                  <a:pt x="2223" y="27607"/>
                </a:lnTo>
                <a:lnTo>
                  <a:pt x="0" y="1380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3" name="object 563"/>
          <p:cNvSpPr/>
          <p:nvPr/>
        </p:nvSpPr>
        <p:spPr>
          <a:xfrm>
            <a:off x="8097081" y="7062908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09">
                <a:moveTo>
                  <a:pt x="0" y="130204"/>
                </a:moveTo>
                <a:lnTo>
                  <a:pt x="7080" y="87703"/>
                </a:lnTo>
                <a:lnTo>
                  <a:pt x="26744" y="51062"/>
                </a:lnTo>
                <a:lnTo>
                  <a:pt x="56622" y="22647"/>
                </a:lnTo>
                <a:lnTo>
                  <a:pt x="94346" y="4826"/>
                </a:lnTo>
                <a:lnTo>
                  <a:pt x="122685" y="0"/>
                </a:lnTo>
                <a:lnTo>
                  <a:pt x="138368" y="726"/>
                </a:lnTo>
                <a:lnTo>
                  <a:pt x="181326" y="11514"/>
                </a:lnTo>
                <a:lnTo>
                  <a:pt x="216756" y="33529"/>
                </a:lnTo>
                <a:lnTo>
                  <a:pt x="242869" y="64598"/>
                </a:lnTo>
                <a:lnTo>
                  <a:pt x="257878" y="102553"/>
                </a:lnTo>
                <a:lnTo>
                  <a:pt x="260104" y="11635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4" name="object 564"/>
          <p:cNvSpPr/>
          <p:nvPr/>
        </p:nvSpPr>
        <p:spPr>
          <a:xfrm>
            <a:off x="8215754" y="718137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95" y="11734"/>
                </a:moveTo>
                <a:lnTo>
                  <a:pt x="23495" y="5232"/>
                </a:lnTo>
                <a:lnTo>
                  <a:pt x="18224" y="0"/>
                </a:lnTo>
                <a:lnTo>
                  <a:pt x="11722" y="0"/>
                </a:lnTo>
                <a:lnTo>
                  <a:pt x="5257" y="0"/>
                </a:lnTo>
                <a:lnTo>
                  <a:pt x="0" y="5232"/>
                </a:lnTo>
                <a:lnTo>
                  <a:pt x="0" y="11734"/>
                </a:lnTo>
                <a:lnTo>
                  <a:pt x="0" y="18199"/>
                </a:lnTo>
                <a:lnTo>
                  <a:pt x="5257" y="23469"/>
                </a:lnTo>
                <a:lnTo>
                  <a:pt x="11722" y="23469"/>
                </a:lnTo>
                <a:lnTo>
                  <a:pt x="18224" y="23469"/>
                </a:lnTo>
                <a:lnTo>
                  <a:pt x="23495" y="18199"/>
                </a:lnTo>
                <a:lnTo>
                  <a:pt x="23495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5" name="object 565"/>
          <p:cNvSpPr/>
          <p:nvPr/>
        </p:nvSpPr>
        <p:spPr>
          <a:xfrm>
            <a:off x="9042584" y="6323548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61" y="0"/>
                </a:lnTo>
                <a:lnTo>
                  <a:pt x="76238" y="10464"/>
                </a:lnTo>
                <a:lnTo>
                  <a:pt x="45034" y="30530"/>
                </a:lnTo>
                <a:lnTo>
                  <a:pt x="20701" y="58559"/>
                </a:lnTo>
                <a:lnTo>
                  <a:pt x="5295" y="92329"/>
                </a:lnTo>
                <a:lnTo>
                  <a:pt x="0" y="129095"/>
                </a:lnTo>
                <a:lnTo>
                  <a:pt x="5295" y="165823"/>
                </a:lnTo>
                <a:lnTo>
                  <a:pt x="20701" y="199593"/>
                </a:lnTo>
                <a:lnTo>
                  <a:pt x="45034" y="227634"/>
                </a:lnTo>
                <a:lnTo>
                  <a:pt x="76238" y="247726"/>
                </a:lnTo>
                <a:lnTo>
                  <a:pt x="111861" y="258165"/>
                </a:lnTo>
                <a:lnTo>
                  <a:pt x="148971" y="258165"/>
                </a:lnTo>
                <a:lnTo>
                  <a:pt x="215836" y="227634"/>
                </a:lnTo>
                <a:lnTo>
                  <a:pt x="255562" y="165823"/>
                </a:lnTo>
                <a:lnTo>
                  <a:pt x="260832" y="129095"/>
                </a:lnTo>
                <a:lnTo>
                  <a:pt x="255562" y="92329"/>
                </a:lnTo>
                <a:lnTo>
                  <a:pt x="240131" y="58559"/>
                </a:lnTo>
                <a:lnTo>
                  <a:pt x="215836" y="30530"/>
                </a:lnTo>
                <a:lnTo>
                  <a:pt x="184594" y="10464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6" name="object 566"/>
          <p:cNvSpPr/>
          <p:nvPr/>
        </p:nvSpPr>
        <p:spPr>
          <a:xfrm>
            <a:off x="9043308" y="6452644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260107" y="0"/>
                </a:moveTo>
                <a:lnTo>
                  <a:pt x="253025" y="42487"/>
                </a:lnTo>
                <a:lnTo>
                  <a:pt x="233358" y="79122"/>
                </a:lnTo>
                <a:lnTo>
                  <a:pt x="203475" y="107536"/>
                </a:lnTo>
                <a:lnTo>
                  <a:pt x="165745" y="125356"/>
                </a:lnTo>
                <a:lnTo>
                  <a:pt x="137402" y="130179"/>
                </a:lnTo>
                <a:lnTo>
                  <a:pt x="121720" y="129453"/>
                </a:lnTo>
                <a:lnTo>
                  <a:pt x="78764" y="118659"/>
                </a:lnTo>
                <a:lnTo>
                  <a:pt x="43336" y="96637"/>
                </a:lnTo>
                <a:lnTo>
                  <a:pt x="17225" y="65561"/>
                </a:lnTo>
                <a:lnTo>
                  <a:pt x="2223" y="27608"/>
                </a:lnTo>
                <a:lnTo>
                  <a:pt x="0" y="1380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7" name="object 567"/>
          <p:cNvSpPr/>
          <p:nvPr/>
        </p:nvSpPr>
        <p:spPr>
          <a:xfrm>
            <a:off x="9042582" y="6322440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203"/>
                </a:moveTo>
                <a:lnTo>
                  <a:pt x="7079" y="87706"/>
                </a:lnTo>
                <a:lnTo>
                  <a:pt x="26741" y="51067"/>
                </a:lnTo>
                <a:lnTo>
                  <a:pt x="56618" y="22652"/>
                </a:lnTo>
                <a:lnTo>
                  <a:pt x="94345" y="4829"/>
                </a:lnTo>
                <a:lnTo>
                  <a:pt x="122688" y="0"/>
                </a:lnTo>
                <a:lnTo>
                  <a:pt x="138371" y="725"/>
                </a:lnTo>
                <a:lnTo>
                  <a:pt x="181328" y="11513"/>
                </a:lnTo>
                <a:lnTo>
                  <a:pt x="216757" y="33528"/>
                </a:lnTo>
                <a:lnTo>
                  <a:pt x="242869" y="64598"/>
                </a:lnTo>
                <a:lnTo>
                  <a:pt x="257878" y="102552"/>
                </a:lnTo>
                <a:lnTo>
                  <a:pt x="260104" y="11635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8" name="object 568"/>
          <p:cNvSpPr/>
          <p:nvPr/>
        </p:nvSpPr>
        <p:spPr>
          <a:xfrm>
            <a:off x="9161279" y="6440909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32"/>
                </a:lnTo>
                <a:lnTo>
                  <a:pt x="18199" y="0"/>
                </a:lnTo>
                <a:lnTo>
                  <a:pt x="11734" y="0"/>
                </a:lnTo>
                <a:lnTo>
                  <a:pt x="5232" y="0"/>
                </a:lnTo>
                <a:lnTo>
                  <a:pt x="0" y="5232"/>
                </a:lnTo>
                <a:lnTo>
                  <a:pt x="0" y="11734"/>
                </a:lnTo>
                <a:lnTo>
                  <a:pt x="0" y="18199"/>
                </a:lnTo>
                <a:lnTo>
                  <a:pt x="5232" y="23469"/>
                </a:lnTo>
                <a:lnTo>
                  <a:pt x="11734" y="23469"/>
                </a:lnTo>
                <a:lnTo>
                  <a:pt x="18199" y="23469"/>
                </a:lnTo>
                <a:lnTo>
                  <a:pt x="23469" y="18199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9" name="object 569"/>
          <p:cNvSpPr/>
          <p:nvPr/>
        </p:nvSpPr>
        <p:spPr>
          <a:xfrm>
            <a:off x="9351250" y="6176473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36" y="0"/>
                </a:lnTo>
                <a:lnTo>
                  <a:pt x="76238" y="10439"/>
                </a:lnTo>
                <a:lnTo>
                  <a:pt x="44996" y="30505"/>
                </a:lnTo>
                <a:lnTo>
                  <a:pt x="20701" y="58572"/>
                </a:lnTo>
                <a:lnTo>
                  <a:pt x="5270" y="92341"/>
                </a:lnTo>
                <a:lnTo>
                  <a:pt x="0" y="129070"/>
                </a:lnTo>
                <a:lnTo>
                  <a:pt x="5270" y="165836"/>
                </a:lnTo>
                <a:lnTo>
                  <a:pt x="20701" y="199605"/>
                </a:lnTo>
                <a:lnTo>
                  <a:pt x="44996" y="227634"/>
                </a:lnTo>
                <a:lnTo>
                  <a:pt x="76238" y="247700"/>
                </a:lnTo>
                <a:lnTo>
                  <a:pt x="111836" y="258165"/>
                </a:lnTo>
                <a:lnTo>
                  <a:pt x="148971" y="258165"/>
                </a:lnTo>
                <a:lnTo>
                  <a:pt x="215798" y="227634"/>
                </a:lnTo>
                <a:lnTo>
                  <a:pt x="255536" y="165836"/>
                </a:lnTo>
                <a:lnTo>
                  <a:pt x="260832" y="129070"/>
                </a:lnTo>
                <a:lnTo>
                  <a:pt x="255536" y="92341"/>
                </a:lnTo>
                <a:lnTo>
                  <a:pt x="240093" y="58572"/>
                </a:lnTo>
                <a:lnTo>
                  <a:pt x="215798" y="30505"/>
                </a:lnTo>
                <a:lnTo>
                  <a:pt x="184569" y="10439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0" name="object 570"/>
          <p:cNvSpPr/>
          <p:nvPr/>
        </p:nvSpPr>
        <p:spPr>
          <a:xfrm>
            <a:off x="9351978" y="6305543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260104" y="0"/>
                </a:moveTo>
                <a:lnTo>
                  <a:pt x="253024" y="42496"/>
                </a:lnTo>
                <a:lnTo>
                  <a:pt x="233363" y="79135"/>
                </a:lnTo>
                <a:lnTo>
                  <a:pt x="203485" y="107550"/>
                </a:lnTo>
                <a:lnTo>
                  <a:pt x="165759" y="125373"/>
                </a:lnTo>
                <a:lnTo>
                  <a:pt x="137416" y="130203"/>
                </a:lnTo>
                <a:lnTo>
                  <a:pt x="121729" y="129477"/>
                </a:lnTo>
                <a:lnTo>
                  <a:pt x="78765" y="118689"/>
                </a:lnTo>
                <a:lnTo>
                  <a:pt x="43337" y="96674"/>
                </a:lnTo>
                <a:lnTo>
                  <a:pt x="17229" y="65604"/>
                </a:lnTo>
                <a:lnTo>
                  <a:pt x="2225" y="27650"/>
                </a:lnTo>
                <a:lnTo>
                  <a:pt x="0" y="1384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1" name="object 571"/>
          <p:cNvSpPr/>
          <p:nvPr/>
        </p:nvSpPr>
        <p:spPr>
          <a:xfrm>
            <a:off x="9351250" y="6175363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0" y="130180"/>
                </a:moveTo>
                <a:lnTo>
                  <a:pt x="7079" y="87678"/>
                </a:lnTo>
                <a:lnTo>
                  <a:pt x="26741" y="51040"/>
                </a:lnTo>
                <a:lnTo>
                  <a:pt x="56621" y="22633"/>
                </a:lnTo>
                <a:lnTo>
                  <a:pt x="94353" y="4820"/>
                </a:lnTo>
                <a:lnTo>
                  <a:pt x="122702" y="0"/>
                </a:lnTo>
                <a:lnTo>
                  <a:pt x="138385" y="726"/>
                </a:lnTo>
                <a:lnTo>
                  <a:pt x="181342" y="11514"/>
                </a:lnTo>
                <a:lnTo>
                  <a:pt x="216770" y="33528"/>
                </a:lnTo>
                <a:lnTo>
                  <a:pt x="242881" y="64600"/>
                </a:lnTo>
                <a:lnTo>
                  <a:pt x="257884" y="102558"/>
                </a:lnTo>
                <a:lnTo>
                  <a:pt x="260107" y="116367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2" name="object 572"/>
          <p:cNvSpPr/>
          <p:nvPr/>
        </p:nvSpPr>
        <p:spPr>
          <a:xfrm>
            <a:off x="9469913" y="629380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70"/>
                </a:lnTo>
                <a:lnTo>
                  <a:pt x="18237" y="0"/>
                </a:lnTo>
                <a:lnTo>
                  <a:pt x="11734" y="0"/>
                </a:lnTo>
                <a:lnTo>
                  <a:pt x="5270" y="0"/>
                </a:lnTo>
                <a:lnTo>
                  <a:pt x="0" y="5270"/>
                </a:lnTo>
                <a:lnTo>
                  <a:pt x="0" y="11734"/>
                </a:lnTo>
                <a:lnTo>
                  <a:pt x="0" y="18237"/>
                </a:lnTo>
                <a:lnTo>
                  <a:pt x="5270" y="23469"/>
                </a:lnTo>
                <a:lnTo>
                  <a:pt x="11734" y="23469"/>
                </a:lnTo>
                <a:lnTo>
                  <a:pt x="18237" y="23469"/>
                </a:lnTo>
                <a:lnTo>
                  <a:pt x="23469" y="18237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3" name="object 573"/>
          <p:cNvSpPr/>
          <p:nvPr/>
        </p:nvSpPr>
        <p:spPr>
          <a:xfrm>
            <a:off x="8484451" y="6153881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36" y="0"/>
                </a:lnTo>
                <a:lnTo>
                  <a:pt x="76225" y="10464"/>
                </a:lnTo>
                <a:lnTo>
                  <a:pt x="44996" y="30530"/>
                </a:lnTo>
                <a:lnTo>
                  <a:pt x="20701" y="58597"/>
                </a:lnTo>
                <a:lnTo>
                  <a:pt x="5270" y="92367"/>
                </a:lnTo>
                <a:lnTo>
                  <a:pt x="0" y="129095"/>
                </a:lnTo>
                <a:lnTo>
                  <a:pt x="5270" y="165823"/>
                </a:lnTo>
                <a:lnTo>
                  <a:pt x="20701" y="199593"/>
                </a:lnTo>
                <a:lnTo>
                  <a:pt x="44996" y="227660"/>
                </a:lnTo>
                <a:lnTo>
                  <a:pt x="76225" y="247726"/>
                </a:lnTo>
                <a:lnTo>
                  <a:pt x="111836" y="258191"/>
                </a:lnTo>
                <a:lnTo>
                  <a:pt x="148971" y="258191"/>
                </a:lnTo>
                <a:lnTo>
                  <a:pt x="215798" y="227660"/>
                </a:lnTo>
                <a:lnTo>
                  <a:pt x="255536" y="165823"/>
                </a:lnTo>
                <a:lnTo>
                  <a:pt x="260832" y="129095"/>
                </a:lnTo>
                <a:lnTo>
                  <a:pt x="255536" y="92367"/>
                </a:lnTo>
                <a:lnTo>
                  <a:pt x="240093" y="58597"/>
                </a:lnTo>
                <a:lnTo>
                  <a:pt x="215798" y="30530"/>
                </a:lnTo>
                <a:lnTo>
                  <a:pt x="184569" y="10464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4" name="object 574"/>
          <p:cNvSpPr/>
          <p:nvPr/>
        </p:nvSpPr>
        <p:spPr>
          <a:xfrm>
            <a:off x="8485175" y="6282976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260108" y="0"/>
                </a:moveTo>
                <a:lnTo>
                  <a:pt x="253026" y="42498"/>
                </a:lnTo>
                <a:lnTo>
                  <a:pt x="233358" y="79132"/>
                </a:lnTo>
                <a:lnTo>
                  <a:pt x="203474" y="107539"/>
                </a:lnTo>
                <a:lnTo>
                  <a:pt x="165742" y="125354"/>
                </a:lnTo>
                <a:lnTo>
                  <a:pt x="137399" y="130178"/>
                </a:lnTo>
                <a:lnTo>
                  <a:pt x="121712" y="129452"/>
                </a:lnTo>
                <a:lnTo>
                  <a:pt x="78751" y="118664"/>
                </a:lnTo>
                <a:lnTo>
                  <a:pt x="43325" y="96649"/>
                </a:lnTo>
                <a:lnTo>
                  <a:pt x="17219" y="65577"/>
                </a:lnTo>
                <a:lnTo>
                  <a:pt x="2222" y="27617"/>
                </a:lnTo>
                <a:lnTo>
                  <a:pt x="0" y="1380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5" name="object 575"/>
          <p:cNvSpPr/>
          <p:nvPr/>
        </p:nvSpPr>
        <p:spPr>
          <a:xfrm>
            <a:off x="8484448" y="6152796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0" y="130180"/>
                </a:moveTo>
                <a:lnTo>
                  <a:pt x="7079" y="87678"/>
                </a:lnTo>
                <a:lnTo>
                  <a:pt x="26741" y="51040"/>
                </a:lnTo>
                <a:lnTo>
                  <a:pt x="56621" y="22633"/>
                </a:lnTo>
                <a:lnTo>
                  <a:pt x="94353" y="4820"/>
                </a:lnTo>
                <a:lnTo>
                  <a:pt x="122702" y="0"/>
                </a:lnTo>
                <a:lnTo>
                  <a:pt x="138385" y="726"/>
                </a:lnTo>
                <a:lnTo>
                  <a:pt x="181342" y="11514"/>
                </a:lnTo>
                <a:lnTo>
                  <a:pt x="216770" y="33528"/>
                </a:lnTo>
                <a:lnTo>
                  <a:pt x="242881" y="64600"/>
                </a:lnTo>
                <a:lnTo>
                  <a:pt x="257884" y="102558"/>
                </a:lnTo>
                <a:lnTo>
                  <a:pt x="260107" y="116367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6" name="object 576"/>
          <p:cNvSpPr/>
          <p:nvPr/>
        </p:nvSpPr>
        <p:spPr>
          <a:xfrm>
            <a:off x="8603112" y="627124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70"/>
                </a:lnTo>
                <a:lnTo>
                  <a:pt x="18237" y="0"/>
                </a:lnTo>
                <a:lnTo>
                  <a:pt x="11734" y="0"/>
                </a:lnTo>
                <a:lnTo>
                  <a:pt x="5270" y="0"/>
                </a:lnTo>
                <a:lnTo>
                  <a:pt x="0" y="5270"/>
                </a:lnTo>
                <a:lnTo>
                  <a:pt x="0" y="11734"/>
                </a:lnTo>
                <a:lnTo>
                  <a:pt x="0" y="18199"/>
                </a:lnTo>
                <a:lnTo>
                  <a:pt x="5270" y="23469"/>
                </a:lnTo>
                <a:lnTo>
                  <a:pt x="11734" y="23469"/>
                </a:lnTo>
                <a:lnTo>
                  <a:pt x="18237" y="23469"/>
                </a:lnTo>
                <a:lnTo>
                  <a:pt x="23469" y="18199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7" name="object 577"/>
          <p:cNvSpPr/>
          <p:nvPr/>
        </p:nvSpPr>
        <p:spPr>
          <a:xfrm>
            <a:off x="8214450" y="6020681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61" y="0"/>
                </a:lnTo>
                <a:lnTo>
                  <a:pt x="76225" y="10464"/>
                </a:lnTo>
                <a:lnTo>
                  <a:pt x="44996" y="30530"/>
                </a:lnTo>
                <a:lnTo>
                  <a:pt x="20701" y="58597"/>
                </a:lnTo>
                <a:lnTo>
                  <a:pt x="5295" y="92367"/>
                </a:lnTo>
                <a:lnTo>
                  <a:pt x="0" y="129095"/>
                </a:lnTo>
                <a:lnTo>
                  <a:pt x="5295" y="165823"/>
                </a:lnTo>
                <a:lnTo>
                  <a:pt x="20701" y="199593"/>
                </a:lnTo>
                <a:lnTo>
                  <a:pt x="44996" y="227660"/>
                </a:lnTo>
                <a:lnTo>
                  <a:pt x="76225" y="247726"/>
                </a:lnTo>
                <a:lnTo>
                  <a:pt x="111861" y="258191"/>
                </a:lnTo>
                <a:lnTo>
                  <a:pt x="148971" y="258191"/>
                </a:lnTo>
                <a:lnTo>
                  <a:pt x="215836" y="227660"/>
                </a:lnTo>
                <a:lnTo>
                  <a:pt x="255562" y="165823"/>
                </a:lnTo>
                <a:lnTo>
                  <a:pt x="260832" y="129095"/>
                </a:lnTo>
                <a:lnTo>
                  <a:pt x="255562" y="92367"/>
                </a:lnTo>
                <a:lnTo>
                  <a:pt x="240131" y="58597"/>
                </a:lnTo>
                <a:lnTo>
                  <a:pt x="215836" y="30530"/>
                </a:lnTo>
                <a:lnTo>
                  <a:pt x="184594" y="10464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8" name="object 578"/>
          <p:cNvSpPr/>
          <p:nvPr/>
        </p:nvSpPr>
        <p:spPr>
          <a:xfrm>
            <a:off x="8215178" y="6149776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260104" y="0"/>
                </a:moveTo>
                <a:lnTo>
                  <a:pt x="253022" y="42500"/>
                </a:lnTo>
                <a:lnTo>
                  <a:pt x="233355" y="79142"/>
                </a:lnTo>
                <a:lnTo>
                  <a:pt x="203476" y="107557"/>
                </a:lnTo>
                <a:lnTo>
                  <a:pt x="165753" y="125377"/>
                </a:lnTo>
                <a:lnTo>
                  <a:pt x="137417" y="130204"/>
                </a:lnTo>
                <a:lnTo>
                  <a:pt x="121734" y="129478"/>
                </a:lnTo>
                <a:lnTo>
                  <a:pt x="78776" y="118689"/>
                </a:lnTo>
                <a:lnTo>
                  <a:pt x="43347" y="96674"/>
                </a:lnTo>
                <a:lnTo>
                  <a:pt x="17234" y="65604"/>
                </a:lnTo>
                <a:lnTo>
                  <a:pt x="2226" y="27650"/>
                </a:lnTo>
                <a:lnTo>
                  <a:pt x="0" y="1384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9" name="object 579"/>
          <p:cNvSpPr/>
          <p:nvPr/>
        </p:nvSpPr>
        <p:spPr>
          <a:xfrm>
            <a:off x="8214448" y="6019598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0" y="130178"/>
                </a:moveTo>
                <a:lnTo>
                  <a:pt x="7081" y="87680"/>
                </a:lnTo>
                <a:lnTo>
                  <a:pt x="26746" y="51046"/>
                </a:lnTo>
                <a:lnTo>
                  <a:pt x="56628" y="22639"/>
                </a:lnTo>
                <a:lnTo>
                  <a:pt x="94361" y="4824"/>
                </a:lnTo>
                <a:lnTo>
                  <a:pt x="122708" y="0"/>
                </a:lnTo>
                <a:lnTo>
                  <a:pt x="138390" y="726"/>
                </a:lnTo>
                <a:lnTo>
                  <a:pt x="181345" y="11513"/>
                </a:lnTo>
                <a:lnTo>
                  <a:pt x="216772" y="33528"/>
                </a:lnTo>
                <a:lnTo>
                  <a:pt x="242882" y="64601"/>
                </a:lnTo>
                <a:lnTo>
                  <a:pt x="257884" y="102560"/>
                </a:lnTo>
                <a:lnTo>
                  <a:pt x="260108" y="116369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0" name="object 580"/>
          <p:cNvSpPr/>
          <p:nvPr/>
        </p:nvSpPr>
        <p:spPr>
          <a:xfrm>
            <a:off x="8333120" y="613804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95" y="11734"/>
                </a:moveTo>
                <a:lnTo>
                  <a:pt x="23495" y="5270"/>
                </a:lnTo>
                <a:lnTo>
                  <a:pt x="18224" y="0"/>
                </a:lnTo>
                <a:lnTo>
                  <a:pt x="11760" y="0"/>
                </a:lnTo>
                <a:lnTo>
                  <a:pt x="5257" y="0"/>
                </a:lnTo>
                <a:lnTo>
                  <a:pt x="0" y="5270"/>
                </a:lnTo>
                <a:lnTo>
                  <a:pt x="0" y="11734"/>
                </a:lnTo>
                <a:lnTo>
                  <a:pt x="0" y="18237"/>
                </a:lnTo>
                <a:lnTo>
                  <a:pt x="5257" y="23469"/>
                </a:lnTo>
                <a:lnTo>
                  <a:pt x="11760" y="23469"/>
                </a:lnTo>
                <a:lnTo>
                  <a:pt x="18224" y="23469"/>
                </a:lnTo>
                <a:lnTo>
                  <a:pt x="23495" y="18237"/>
                </a:lnTo>
                <a:lnTo>
                  <a:pt x="23495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1" name="object 581"/>
          <p:cNvSpPr/>
          <p:nvPr/>
        </p:nvSpPr>
        <p:spPr>
          <a:xfrm>
            <a:off x="7847849" y="5805647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36" y="0"/>
                </a:lnTo>
                <a:lnTo>
                  <a:pt x="76238" y="10464"/>
                </a:lnTo>
                <a:lnTo>
                  <a:pt x="44996" y="30530"/>
                </a:lnTo>
                <a:lnTo>
                  <a:pt x="20701" y="58597"/>
                </a:lnTo>
                <a:lnTo>
                  <a:pt x="5270" y="92367"/>
                </a:lnTo>
                <a:lnTo>
                  <a:pt x="0" y="129095"/>
                </a:lnTo>
                <a:lnTo>
                  <a:pt x="5270" y="165823"/>
                </a:lnTo>
                <a:lnTo>
                  <a:pt x="20701" y="199593"/>
                </a:lnTo>
                <a:lnTo>
                  <a:pt x="44996" y="227660"/>
                </a:lnTo>
                <a:lnTo>
                  <a:pt x="76238" y="247726"/>
                </a:lnTo>
                <a:lnTo>
                  <a:pt x="111836" y="258191"/>
                </a:lnTo>
                <a:lnTo>
                  <a:pt x="148971" y="258191"/>
                </a:lnTo>
                <a:lnTo>
                  <a:pt x="215798" y="227660"/>
                </a:lnTo>
                <a:lnTo>
                  <a:pt x="255536" y="165823"/>
                </a:lnTo>
                <a:lnTo>
                  <a:pt x="260832" y="129095"/>
                </a:lnTo>
                <a:lnTo>
                  <a:pt x="255536" y="92367"/>
                </a:lnTo>
                <a:lnTo>
                  <a:pt x="240131" y="58597"/>
                </a:lnTo>
                <a:lnTo>
                  <a:pt x="215798" y="30530"/>
                </a:lnTo>
                <a:lnTo>
                  <a:pt x="184594" y="10464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2" name="object 582"/>
          <p:cNvSpPr/>
          <p:nvPr/>
        </p:nvSpPr>
        <p:spPr>
          <a:xfrm>
            <a:off x="7848573" y="5934743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260108" y="0"/>
                </a:moveTo>
                <a:lnTo>
                  <a:pt x="253026" y="42498"/>
                </a:lnTo>
                <a:lnTo>
                  <a:pt x="233361" y="79132"/>
                </a:lnTo>
                <a:lnTo>
                  <a:pt x="203479" y="107539"/>
                </a:lnTo>
                <a:lnTo>
                  <a:pt x="165746" y="125354"/>
                </a:lnTo>
                <a:lnTo>
                  <a:pt x="137399" y="130178"/>
                </a:lnTo>
                <a:lnTo>
                  <a:pt x="121718" y="129452"/>
                </a:lnTo>
                <a:lnTo>
                  <a:pt x="78762" y="118665"/>
                </a:lnTo>
                <a:lnTo>
                  <a:pt x="43335" y="96650"/>
                </a:lnTo>
                <a:lnTo>
                  <a:pt x="17225" y="65577"/>
                </a:lnTo>
                <a:lnTo>
                  <a:pt x="2223" y="27618"/>
                </a:lnTo>
                <a:lnTo>
                  <a:pt x="0" y="13809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3" name="object 583"/>
          <p:cNvSpPr/>
          <p:nvPr/>
        </p:nvSpPr>
        <p:spPr>
          <a:xfrm>
            <a:off x="7847848" y="5804538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204"/>
                </a:moveTo>
                <a:lnTo>
                  <a:pt x="7080" y="87703"/>
                </a:lnTo>
                <a:lnTo>
                  <a:pt x="26744" y="51062"/>
                </a:lnTo>
                <a:lnTo>
                  <a:pt x="56622" y="22647"/>
                </a:lnTo>
                <a:lnTo>
                  <a:pt x="94346" y="4826"/>
                </a:lnTo>
                <a:lnTo>
                  <a:pt x="122685" y="0"/>
                </a:lnTo>
                <a:lnTo>
                  <a:pt x="138368" y="726"/>
                </a:lnTo>
                <a:lnTo>
                  <a:pt x="181326" y="11514"/>
                </a:lnTo>
                <a:lnTo>
                  <a:pt x="216756" y="33529"/>
                </a:lnTo>
                <a:lnTo>
                  <a:pt x="242869" y="64598"/>
                </a:lnTo>
                <a:lnTo>
                  <a:pt x="257878" y="102553"/>
                </a:lnTo>
                <a:lnTo>
                  <a:pt x="260104" y="11635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4" name="object 584"/>
          <p:cNvSpPr/>
          <p:nvPr/>
        </p:nvSpPr>
        <p:spPr>
          <a:xfrm>
            <a:off x="7966512" y="592300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32"/>
                </a:lnTo>
                <a:lnTo>
                  <a:pt x="18237" y="0"/>
                </a:lnTo>
                <a:lnTo>
                  <a:pt x="11734" y="0"/>
                </a:lnTo>
                <a:lnTo>
                  <a:pt x="5270" y="0"/>
                </a:lnTo>
                <a:lnTo>
                  <a:pt x="0" y="5232"/>
                </a:lnTo>
                <a:lnTo>
                  <a:pt x="0" y="11734"/>
                </a:lnTo>
                <a:lnTo>
                  <a:pt x="0" y="18199"/>
                </a:lnTo>
                <a:lnTo>
                  <a:pt x="5270" y="23469"/>
                </a:lnTo>
                <a:lnTo>
                  <a:pt x="11734" y="23469"/>
                </a:lnTo>
                <a:lnTo>
                  <a:pt x="18237" y="23469"/>
                </a:lnTo>
                <a:lnTo>
                  <a:pt x="23469" y="18199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5" name="object 585"/>
          <p:cNvSpPr/>
          <p:nvPr/>
        </p:nvSpPr>
        <p:spPr>
          <a:xfrm>
            <a:off x="7812749" y="5743914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36" y="0"/>
                </a:lnTo>
                <a:lnTo>
                  <a:pt x="76238" y="10464"/>
                </a:lnTo>
                <a:lnTo>
                  <a:pt x="44996" y="30530"/>
                </a:lnTo>
                <a:lnTo>
                  <a:pt x="20701" y="58597"/>
                </a:lnTo>
                <a:lnTo>
                  <a:pt x="5270" y="92367"/>
                </a:lnTo>
                <a:lnTo>
                  <a:pt x="0" y="129095"/>
                </a:lnTo>
                <a:lnTo>
                  <a:pt x="5270" y="165823"/>
                </a:lnTo>
                <a:lnTo>
                  <a:pt x="20701" y="199593"/>
                </a:lnTo>
                <a:lnTo>
                  <a:pt x="44996" y="227660"/>
                </a:lnTo>
                <a:lnTo>
                  <a:pt x="76238" y="247726"/>
                </a:lnTo>
                <a:lnTo>
                  <a:pt x="111836" y="258165"/>
                </a:lnTo>
                <a:lnTo>
                  <a:pt x="148971" y="258165"/>
                </a:lnTo>
                <a:lnTo>
                  <a:pt x="215798" y="227660"/>
                </a:lnTo>
                <a:lnTo>
                  <a:pt x="255536" y="165823"/>
                </a:lnTo>
                <a:lnTo>
                  <a:pt x="260832" y="129095"/>
                </a:lnTo>
                <a:lnTo>
                  <a:pt x="255536" y="92367"/>
                </a:lnTo>
                <a:lnTo>
                  <a:pt x="240093" y="58597"/>
                </a:lnTo>
                <a:lnTo>
                  <a:pt x="215798" y="30530"/>
                </a:lnTo>
                <a:lnTo>
                  <a:pt x="184569" y="10464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6" name="object 586"/>
          <p:cNvSpPr/>
          <p:nvPr/>
        </p:nvSpPr>
        <p:spPr>
          <a:xfrm>
            <a:off x="7813473" y="5873009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260108" y="0"/>
                </a:moveTo>
                <a:lnTo>
                  <a:pt x="253027" y="42498"/>
                </a:lnTo>
                <a:lnTo>
                  <a:pt x="233361" y="79132"/>
                </a:lnTo>
                <a:lnTo>
                  <a:pt x="203479" y="107539"/>
                </a:lnTo>
                <a:lnTo>
                  <a:pt x="165747" y="125354"/>
                </a:lnTo>
                <a:lnTo>
                  <a:pt x="137400" y="130178"/>
                </a:lnTo>
                <a:lnTo>
                  <a:pt x="121713" y="129452"/>
                </a:lnTo>
                <a:lnTo>
                  <a:pt x="78752" y="118665"/>
                </a:lnTo>
                <a:lnTo>
                  <a:pt x="43325" y="96650"/>
                </a:lnTo>
                <a:lnTo>
                  <a:pt x="17220" y="65577"/>
                </a:lnTo>
                <a:lnTo>
                  <a:pt x="2222" y="27618"/>
                </a:lnTo>
                <a:lnTo>
                  <a:pt x="0" y="13809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7" name="object 587"/>
          <p:cNvSpPr/>
          <p:nvPr/>
        </p:nvSpPr>
        <p:spPr>
          <a:xfrm>
            <a:off x="7812747" y="5742805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204"/>
                </a:moveTo>
                <a:lnTo>
                  <a:pt x="7078" y="87703"/>
                </a:lnTo>
                <a:lnTo>
                  <a:pt x="26737" y="51062"/>
                </a:lnTo>
                <a:lnTo>
                  <a:pt x="56611" y="22647"/>
                </a:lnTo>
                <a:lnTo>
                  <a:pt x="94337" y="4826"/>
                </a:lnTo>
                <a:lnTo>
                  <a:pt x="122682" y="0"/>
                </a:lnTo>
                <a:lnTo>
                  <a:pt x="138366" y="726"/>
                </a:lnTo>
                <a:lnTo>
                  <a:pt x="181325" y="11514"/>
                </a:lnTo>
                <a:lnTo>
                  <a:pt x="216755" y="33528"/>
                </a:lnTo>
                <a:lnTo>
                  <a:pt x="242868" y="64597"/>
                </a:lnTo>
                <a:lnTo>
                  <a:pt x="257877" y="102551"/>
                </a:lnTo>
                <a:lnTo>
                  <a:pt x="260104" y="116357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8" name="object 588"/>
          <p:cNvSpPr/>
          <p:nvPr/>
        </p:nvSpPr>
        <p:spPr>
          <a:xfrm>
            <a:off x="7931412" y="586127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32"/>
                </a:lnTo>
                <a:lnTo>
                  <a:pt x="18237" y="0"/>
                </a:lnTo>
                <a:lnTo>
                  <a:pt x="11734" y="0"/>
                </a:lnTo>
                <a:lnTo>
                  <a:pt x="5270" y="0"/>
                </a:lnTo>
                <a:lnTo>
                  <a:pt x="0" y="5232"/>
                </a:lnTo>
                <a:lnTo>
                  <a:pt x="0" y="11734"/>
                </a:lnTo>
                <a:lnTo>
                  <a:pt x="0" y="18199"/>
                </a:lnTo>
                <a:lnTo>
                  <a:pt x="5270" y="23469"/>
                </a:lnTo>
                <a:lnTo>
                  <a:pt x="11734" y="23469"/>
                </a:lnTo>
                <a:lnTo>
                  <a:pt x="18237" y="23469"/>
                </a:lnTo>
                <a:lnTo>
                  <a:pt x="23469" y="18199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9" name="object 589"/>
          <p:cNvSpPr/>
          <p:nvPr/>
        </p:nvSpPr>
        <p:spPr>
          <a:xfrm>
            <a:off x="8929550" y="6068514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96" y="0"/>
                </a:moveTo>
                <a:lnTo>
                  <a:pt x="111861" y="0"/>
                </a:lnTo>
                <a:lnTo>
                  <a:pt x="76263" y="10464"/>
                </a:lnTo>
                <a:lnTo>
                  <a:pt x="45034" y="30530"/>
                </a:lnTo>
                <a:lnTo>
                  <a:pt x="20701" y="58559"/>
                </a:lnTo>
                <a:lnTo>
                  <a:pt x="5295" y="92329"/>
                </a:lnTo>
                <a:lnTo>
                  <a:pt x="0" y="129095"/>
                </a:lnTo>
                <a:lnTo>
                  <a:pt x="5295" y="165823"/>
                </a:lnTo>
                <a:lnTo>
                  <a:pt x="20701" y="199593"/>
                </a:lnTo>
                <a:lnTo>
                  <a:pt x="45034" y="227634"/>
                </a:lnTo>
                <a:lnTo>
                  <a:pt x="76263" y="247726"/>
                </a:lnTo>
                <a:lnTo>
                  <a:pt x="111861" y="258165"/>
                </a:lnTo>
                <a:lnTo>
                  <a:pt x="148996" y="258165"/>
                </a:lnTo>
                <a:lnTo>
                  <a:pt x="215836" y="227634"/>
                </a:lnTo>
                <a:lnTo>
                  <a:pt x="255562" y="165823"/>
                </a:lnTo>
                <a:lnTo>
                  <a:pt x="260832" y="129095"/>
                </a:lnTo>
                <a:lnTo>
                  <a:pt x="255562" y="92329"/>
                </a:lnTo>
                <a:lnTo>
                  <a:pt x="240131" y="58559"/>
                </a:lnTo>
                <a:lnTo>
                  <a:pt x="215836" y="30530"/>
                </a:lnTo>
                <a:lnTo>
                  <a:pt x="184594" y="10464"/>
                </a:lnTo>
                <a:lnTo>
                  <a:pt x="148996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0" name="object 590"/>
          <p:cNvSpPr/>
          <p:nvPr/>
        </p:nvSpPr>
        <p:spPr>
          <a:xfrm>
            <a:off x="8930275" y="6197610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260107" y="0"/>
                </a:moveTo>
                <a:lnTo>
                  <a:pt x="253028" y="42487"/>
                </a:lnTo>
                <a:lnTo>
                  <a:pt x="233365" y="79122"/>
                </a:lnTo>
                <a:lnTo>
                  <a:pt x="203486" y="107536"/>
                </a:lnTo>
                <a:lnTo>
                  <a:pt x="165754" y="125356"/>
                </a:lnTo>
                <a:lnTo>
                  <a:pt x="137404" y="130179"/>
                </a:lnTo>
                <a:lnTo>
                  <a:pt x="121722" y="129453"/>
                </a:lnTo>
                <a:lnTo>
                  <a:pt x="78765" y="118659"/>
                </a:lnTo>
                <a:lnTo>
                  <a:pt x="43336" y="96637"/>
                </a:lnTo>
                <a:lnTo>
                  <a:pt x="17226" y="65562"/>
                </a:lnTo>
                <a:lnTo>
                  <a:pt x="2223" y="27610"/>
                </a:lnTo>
                <a:lnTo>
                  <a:pt x="0" y="13806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1" name="object 591"/>
          <p:cNvSpPr/>
          <p:nvPr/>
        </p:nvSpPr>
        <p:spPr>
          <a:xfrm>
            <a:off x="8929548" y="6067407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203"/>
                </a:moveTo>
                <a:lnTo>
                  <a:pt x="7079" y="87706"/>
                </a:lnTo>
                <a:lnTo>
                  <a:pt x="26741" y="51067"/>
                </a:lnTo>
                <a:lnTo>
                  <a:pt x="56618" y="22652"/>
                </a:lnTo>
                <a:lnTo>
                  <a:pt x="94345" y="4829"/>
                </a:lnTo>
                <a:lnTo>
                  <a:pt x="122688" y="0"/>
                </a:lnTo>
                <a:lnTo>
                  <a:pt x="138375" y="725"/>
                </a:lnTo>
                <a:lnTo>
                  <a:pt x="181339" y="11513"/>
                </a:lnTo>
                <a:lnTo>
                  <a:pt x="216767" y="33528"/>
                </a:lnTo>
                <a:lnTo>
                  <a:pt x="242875" y="64598"/>
                </a:lnTo>
                <a:lnTo>
                  <a:pt x="257879" y="102552"/>
                </a:lnTo>
                <a:lnTo>
                  <a:pt x="260104" y="11635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2" name="object 592"/>
          <p:cNvSpPr/>
          <p:nvPr/>
        </p:nvSpPr>
        <p:spPr>
          <a:xfrm>
            <a:off x="9048246" y="618587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32"/>
                </a:lnTo>
                <a:lnTo>
                  <a:pt x="18199" y="0"/>
                </a:lnTo>
                <a:lnTo>
                  <a:pt x="11734" y="0"/>
                </a:lnTo>
                <a:lnTo>
                  <a:pt x="5232" y="0"/>
                </a:lnTo>
                <a:lnTo>
                  <a:pt x="0" y="5232"/>
                </a:lnTo>
                <a:lnTo>
                  <a:pt x="0" y="11734"/>
                </a:lnTo>
                <a:lnTo>
                  <a:pt x="0" y="18199"/>
                </a:lnTo>
                <a:lnTo>
                  <a:pt x="5232" y="23469"/>
                </a:lnTo>
                <a:lnTo>
                  <a:pt x="11734" y="23469"/>
                </a:lnTo>
                <a:lnTo>
                  <a:pt x="18199" y="23469"/>
                </a:lnTo>
                <a:lnTo>
                  <a:pt x="23469" y="18199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3" name="object 593"/>
          <p:cNvSpPr/>
          <p:nvPr/>
        </p:nvSpPr>
        <p:spPr>
          <a:xfrm>
            <a:off x="9078817" y="5991715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61" y="0"/>
                </a:lnTo>
                <a:lnTo>
                  <a:pt x="76238" y="10464"/>
                </a:lnTo>
                <a:lnTo>
                  <a:pt x="44996" y="30530"/>
                </a:lnTo>
                <a:lnTo>
                  <a:pt x="20701" y="58559"/>
                </a:lnTo>
                <a:lnTo>
                  <a:pt x="5270" y="92329"/>
                </a:lnTo>
                <a:lnTo>
                  <a:pt x="0" y="129095"/>
                </a:lnTo>
                <a:lnTo>
                  <a:pt x="5270" y="165823"/>
                </a:lnTo>
                <a:lnTo>
                  <a:pt x="20701" y="199593"/>
                </a:lnTo>
                <a:lnTo>
                  <a:pt x="44996" y="227634"/>
                </a:lnTo>
                <a:lnTo>
                  <a:pt x="76238" y="247726"/>
                </a:lnTo>
                <a:lnTo>
                  <a:pt x="111861" y="258165"/>
                </a:lnTo>
                <a:lnTo>
                  <a:pt x="148971" y="258165"/>
                </a:lnTo>
                <a:lnTo>
                  <a:pt x="215836" y="227634"/>
                </a:lnTo>
                <a:lnTo>
                  <a:pt x="255536" y="165823"/>
                </a:lnTo>
                <a:lnTo>
                  <a:pt x="260832" y="129095"/>
                </a:lnTo>
                <a:lnTo>
                  <a:pt x="255536" y="92329"/>
                </a:lnTo>
                <a:lnTo>
                  <a:pt x="240131" y="58559"/>
                </a:lnTo>
                <a:lnTo>
                  <a:pt x="215836" y="30530"/>
                </a:lnTo>
                <a:lnTo>
                  <a:pt x="184594" y="10464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4" name="object 594"/>
          <p:cNvSpPr/>
          <p:nvPr/>
        </p:nvSpPr>
        <p:spPr>
          <a:xfrm>
            <a:off x="9079541" y="6120810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260108" y="0"/>
                </a:moveTo>
                <a:lnTo>
                  <a:pt x="253026" y="42483"/>
                </a:lnTo>
                <a:lnTo>
                  <a:pt x="233361" y="79116"/>
                </a:lnTo>
                <a:lnTo>
                  <a:pt x="203479" y="107529"/>
                </a:lnTo>
                <a:lnTo>
                  <a:pt x="165746" y="125351"/>
                </a:lnTo>
                <a:lnTo>
                  <a:pt x="137399" y="130178"/>
                </a:lnTo>
                <a:lnTo>
                  <a:pt x="121718" y="129452"/>
                </a:lnTo>
                <a:lnTo>
                  <a:pt x="78762" y="118658"/>
                </a:lnTo>
                <a:lnTo>
                  <a:pt x="43335" y="96636"/>
                </a:lnTo>
                <a:lnTo>
                  <a:pt x="17225" y="65561"/>
                </a:lnTo>
                <a:lnTo>
                  <a:pt x="2223" y="27607"/>
                </a:lnTo>
                <a:lnTo>
                  <a:pt x="0" y="1380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5" name="object 595"/>
          <p:cNvSpPr/>
          <p:nvPr/>
        </p:nvSpPr>
        <p:spPr>
          <a:xfrm>
            <a:off x="9078815" y="5990606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204"/>
                </a:moveTo>
                <a:lnTo>
                  <a:pt x="7080" y="87703"/>
                </a:lnTo>
                <a:lnTo>
                  <a:pt x="26744" y="51062"/>
                </a:lnTo>
                <a:lnTo>
                  <a:pt x="56622" y="22647"/>
                </a:lnTo>
                <a:lnTo>
                  <a:pt x="94346" y="4826"/>
                </a:lnTo>
                <a:lnTo>
                  <a:pt x="122685" y="0"/>
                </a:lnTo>
                <a:lnTo>
                  <a:pt x="138368" y="726"/>
                </a:lnTo>
                <a:lnTo>
                  <a:pt x="181326" y="11514"/>
                </a:lnTo>
                <a:lnTo>
                  <a:pt x="216756" y="33529"/>
                </a:lnTo>
                <a:lnTo>
                  <a:pt x="242869" y="64598"/>
                </a:lnTo>
                <a:lnTo>
                  <a:pt x="257878" y="102553"/>
                </a:lnTo>
                <a:lnTo>
                  <a:pt x="260104" y="11635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6" name="object 596"/>
          <p:cNvSpPr/>
          <p:nvPr/>
        </p:nvSpPr>
        <p:spPr>
          <a:xfrm>
            <a:off x="9197488" y="610907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95" y="11734"/>
                </a:moveTo>
                <a:lnTo>
                  <a:pt x="23495" y="5232"/>
                </a:lnTo>
                <a:lnTo>
                  <a:pt x="18224" y="0"/>
                </a:lnTo>
                <a:lnTo>
                  <a:pt x="11722" y="0"/>
                </a:lnTo>
                <a:lnTo>
                  <a:pt x="5257" y="0"/>
                </a:lnTo>
                <a:lnTo>
                  <a:pt x="0" y="5232"/>
                </a:lnTo>
                <a:lnTo>
                  <a:pt x="0" y="11734"/>
                </a:lnTo>
                <a:lnTo>
                  <a:pt x="0" y="18199"/>
                </a:lnTo>
                <a:lnTo>
                  <a:pt x="5257" y="23469"/>
                </a:lnTo>
                <a:lnTo>
                  <a:pt x="11722" y="23469"/>
                </a:lnTo>
                <a:lnTo>
                  <a:pt x="18224" y="23469"/>
                </a:lnTo>
                <a:lnTo>
                  <a:pt x="23495" y="18199"/>
                </a:lnTo>
                <a:lnTo>
                  <a:pt x="23495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7" name="object 597"/>
          <p:cNvSpPr/>
          <p:nvPr/>
        </p:nvSpPr>
        <p:spPr>
          <a:xfrm>
            <a:off x="9117217" y="5664213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61" y="0"/>
                </a:lnTo>
                <a:lnTo>
                  <a:pt x="76225" y="10464"/>
                </a:lnTo>
                <a:lnTo>
                  <a:pt x="44996" y="30530"/>
                </a:lnTo>
                <a:lnTo>
                  <a:pt x="20701" y="58597"/>
                </a:lnTo>
                <a:lnTo>
                  <a:pt x="5270" y="92367"/>
                </a:lnTo>
                <a:lnTo>
                  <a:pt x="0" y="129095"/>
                </a:lnTo>
                <a:lnTo>
                  <a:pt x="5270" y="165823"/>
                </a:lnTo>
                <a:lnTo>
                  <a:pt x="20701" y="199593"/>
                </a:lnTo>
                <a:lnTo>
                  <a:pt x="44996" y="227660"/>
                </a:lnTo>
                <a:lnTo>
                  <a:pt x="76225" y="247726"/>
                </a:lnTo>
                <a:lnTo>
                  <a:pt x="111861" y="258191"/>
                </a:lnTo>
                <a:lnTo>
                  <a:pt x="148971" y="258191"/>
                </a:lnTo>
                <a:lnTo>
                  <a:pt x="215836" y="227660"/>
                </a:lnTo>
                <a:lnTo>
                  <a:pt x="255536" y="165823"/>
                </a:lnTo>
                <a:lnTo>
                  <a:pt x="260832" y="129095"/>
                </a:lnTo>
                <a:lnTo>
                  <a:pt x="255536" y="92367"/>
                </a:lnTo>
                <a:lnTo>
                  <a:pt x="240131" y="58597"/>
                </a:lnTo>
                <a:lnTo>
                  <a:pt x="215836" y="30530"/>
                </a:lnTo>
                <a:lnTo>
                  <a:pt x="184594" y="10464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8" name="object 598"/>
          <p:cNvSpPr/>
          <p:nvPr/>
        </p:nvSpPr>
        <p:spPr>
          <a:xfrm>
            <a:off x="9117946" y="5793309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260104" y="0"/>
                </a:moveTo>
                <a:lnTo>
                  <a:pt x="253023" y="42496"/>
                </a:lnTo>
                <a:lnTo>
                  <a:pt x="233359" y="79135"/>
                </a:lnTo>
                <a:lnTo>
                  <a:pt x="203480" y="107550"/>
                </a:lnTo>
                <a:lnTo>
                  <a:pt x="165754" y="125373"/>
                </a:lnTo>
                <a:lnTo>
                  <a:pt x="137415" y="130203"/>
                </a:lnTo>
                <a:lnTo>
                  <a:pt x="121732" y="129477"/>
                </a:lnTo>
                <a:lnTo>
                  <a:pt x="78775" y="118689"/>
                </a:lnTo>
                <a:lnTo>
                  <a:pt x="43346" y="96674"/>
                </a:lnTo>
                <a:lnTo>
                  <a:pt x="17234" y="65603"/>
                </a:lnTo>
                <a:lnTo>
                  <a:pt x="2226" y="27649"/>
                </a:lnTo>
                <a:lnTo>
                  <a:pt x="0" y="1384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9" name="object 599"/>
          <p:cNvSpPr/>
          <p:nvPr/>
        </p:nvSpPr>
        <p:spPr>
          <a:xfrm>
            <a:off x="9117217" y="5663129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0" y="130180"/>
                </a:moveTo>
                <a:lnTo>
                  <a:pt x="7082" y="87678"/>
                </a:lnTo>
                <a:lnTo>
                  <a:pt x="26749" y="51040"/>
                </a:lnTo>
                <a:lnTo>
                  <a:pt x="56632" y="22633"/>
                </a:lnTo>
                <a:lnTo>
                  <a:pt x="94362" y="4820"/>
                </a:lnTo>
                <a:lnTo>
                  <a:pt x="122705" y="0"/>
                </a:lnTo>
                <a:lnTo>
                  <a:pt x="138387" y="726"/>
                </a:lnTo>
                <a:lnTo>
                  <a:pt x="181343" y="11514"/>
                </a:lnTo>
                <a:lnTo>
                  <a:pt x="216771" y="33529"/>
                </a:lnTo>
                <a:lnTo>
                  <a:pt x="242882" y="64601"/>
                </a:lnTo>
                <a:lnTo>
                  <a:pt x="257884" y="102560"/>
                </a:lnTo>
                <a:lnTo>
                  <a:pt x="260107" y="116369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0" name="object 600"/>
          <p:cNvSpPr/>
          <p:nvPr/>
        </p:nvSpPr>
        <p:spPr>
          <a:xfrm>
            <a:off x="9235888" y="578157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95" y="11734"/>
                </a:moveTo>
                <a:lnTo>
                  <a:pt x="23495" y="5270"/>
                </a:lnTo>
                <a:lnTo>
                  <a:pt x="18224" y="0"/>
                </a:lnTo>
                <a:lnTo>
                  <a:pt x="11734" y="0"/>
                </a:lnTo>
                <a:lnTo>
                  <a:pt x="5257" y="0"/>
                </a:lnTo>
                <a:lnTo>
                  <a:pt x="0" y="5270"/>
                </a:lnTo>
                <a:lnTo>
                  <a:pt x="0" y="11734"/>
                </a:lnTo>
                <a:lnTo>
                  <a:pt x="0" y="18237"/>
                </a:lnTo>
                <a:lnTo>
                  <a:pt x="5257" y="23469"/>
                </a:lnTo>
                <a:lnTo>
                  <a:pt x="11734" y="23469"/>
                </a:lnTo>
                <a:lnTo>
                  <a:pt x="18224" y="23469"/>
                </a:lnTo>
                <a:lnTo>
                  <a:pt x="23495" y="18237"/>
                </a:lnTo>
                <a:lnTo>
                  <a:pt x="23495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1" name="object 601"/>
          <p:cNvSpPr/>
          <p:nvPr/>
        </p:nvSpPr>
        <p:spPr>
          <a:xfrm>
            <a:off x="5980013" y="4846238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5" h="258445">
                <a:moveTo>
                  <a:pt x="148971" y="0"/>
                </a:moveTo>
                <a:lnTo>
                  <a:pt x="111861" y="0"/>
                </a:lnTo>
                <a:lnTo>
                  <a:pt x="76238" y="10439"/>
                </a:lnTo>
                <a:lnTo>
                  <a:pt x="44996" y="30505"/>
                </a:lnTo>
                <a:lnTo>
                  <a:pt x="20701" y="58572"/>
                </a:lnTo>
                <a:lnTo>
                  <a:pt x="5270" y="92341"/>
                </a:lnTo>
                <a:lnTo>
                  <a:pt x="0" y="129070"/>
                </a:lnTo>
                <a:lnTo>
                  <a:pt x="5270" y="165836"/>
                </a:lnTo>
                <a:lnTo>
                  <a:pt x="20701" y="199605"/>
                </a:lnTo>
                <a:lnTo>
                  <a:pt x="44996" y="227634"/>
                </a:lnTo>
                <a:lnTo>
                  <a:pt x="76238" y="247700"/>
                </a:lnTo>
                <a:lnTo>
                  <a:pt x="111861" y="258165"/>
                </a:lnTo>
                <a:lnTo>
                  <a:pt x="148971" y="258165"/>
                </a:lnTo>
                <a:lnTo>
                  <a:pt x="215798" y="227634"/>
                </a:lnTo>
                <a:lnTo>
                  <a:pt x="255536" y="165836"/>
                </a:lnTo>
                <a:lnTo>
                  <a:pt x="260832" y="129070"/>
                </a:lnTo>
                <a:lnTo>
                  <a:pt x="255536" y="92341"/>
                </a:lnTo>
                <a:lnTo>
                  <a:pt x="240131" y="58572"/>
                </a:lnTo>
                <a:lnTo>
                  <a:pt x="215798" y="30505"/>
                </a:lnTo>
                <a:lnTo>
                  <a:pt x="184594" y="10439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2" name="object 602"/>
          <p:cNvSpPr/>
          <p:nvPr/>
        </p:nvSpPr>
        <p:spPr>
          <a:xfrm>
            <a:off x="5980741" y="4975308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260104" y="0"/>
                </a:moveTo>
                <a:lnTo>
                  <a:pt x="253024" y="42496"/>
                </a:lnTo>
                <a:lnTo>
                  <a:pt x="233362" y="79135"/>
                </a:lnTo>
                <a:lnTo>
                  <a:pt x="203485" y="107550"/>
                </a:lnTo>
                <a:lnTo>
                  <a:pt x="165759" y="125373"/>
                </a:lnTo>
                <a:lnTo>
                  <a:pt x="137416" y="130203"/>
                </a:lnTo>
                <a:lnTo>
                  <a:pt x="121733" y="129477"/>
                </a:lnTo>
                <a:lnTo>
                  <a:pt x="78776" y="118689"/>
                </a:lnTo>
                <a:lnTo>
                  <a:pt x="43347" y="96674"/>
                </a:lnTo>
                <a:lnTo>
                  <a:pt x="17234" y="65604"/>
                </a:lnTo>
                <a:lnTo>
                  <a:pt x="2226" y="27650"/>
                </a:lnTo>
                <a:lnTo>
                  <a:pt x="0" y="1384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3" name="object 603"/>
          <p:cNvSpPr/>
          <p:nvPr/>
        </p:nvSpPr>
        <p:spPr>
          <a:xfrm>
            <a:off x="5980012" y="4845128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0" y="130179"/>
                </a:moveTo>
                <a:lnTo>
                  <a:pt x="7082" y="87692"/>
                </a:lnTo>
                <a:lnTo>
                  <a:pt x="26749" y="51057"/>
                </a:lnTo>
                <a:lnTo>
                  <a:pt x="56632" y="22643"/>
                </a:lnTo>
                <a:lnTo>
                  <a:pt x="94362" y="4823"/>
                </a:lnTo>
                <a:lnTo>
                  <a:pt x="122705" y="0"/>
                </a:lnTo>
                <a:lnTo>
                  <a:pt x="138387" y="726"/>
                </a:lnTo>
                <a:lnTo>
                  <a:pt x="181343" y="11520"/>
                </a:lnTo>
                <a:lnTo>
                  <a:pt x="216771" y="33542"/>
                </a:lnTo>
                <a:lnTo>
                  <a:pt x="242882" y="64618"/>
                </a:lnTo>
                <a:lnTo>
                  <a:pt x="257884" y="102571"/>
                </a:lnTo>
                <a:lnTo>
                  <a:pt x="260107" y="116375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4" name="object 604"/>
          <p:cNvSpPr/>
          <p:nvPr/>
        </p:nvSpPr>
        <p:spPr>
          <a:xfrm>
            <a:off x="6098675" y="496357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70"/>
                </a:lnTo>
                <a:lnTo>
                  <a:pt x="18237" y="0"/>
                </a:lnTo>
                <a:lnTo>
                  <a:pt x="11734" y="0"/>
                </a:lnTo>
                <a:lnTo>
                  <a:pt x="5270" y="0"/>
                </a:lnTo>
                <a:lnTo>
                  <a:pt x="0" y="5270"/>
                </a:lnTo>
                <a:lnTo>
                  <a:pt x="0" y="11734"/>
                </a:lnTo>
                <a:lnTo>
                  <a:pt x="0" y="18237"/>
                </a:lnTo>
                <a:lnTo>
                  <a:pt x="5270" y="23469"/>
                </a:lnTo>
                <a:lnTo>
                  <a:pt x="11734" y="23469"/>
                </a:lnTo>
                <a:lnTo>
                  <a:pt x="18237" y="23469"/>
                </a:lnTo>
                <a:lnTo>
                  <a:pt x="23469" y="18237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5" name="object 605"/>
          <p:cNvSpPr/>
          <p:nvPr/>
        </p:nvSpPr>
        <p:spPr>
          <a:xfrm>
            <a:off x="6873813" y="5966315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61" y="0"/>
                </a:lnTo>
                <a:lnTo>
                  <a:pt x="76238" y="10464"/>
                </a:lnTo>
                <a:lnTo>
                  <a:pt x="44996" y="30530"/>
                </a:lnTo>
                <a:lnTo>
                  <a:pt x="20701" y="58559"/>
                </a:lnTo>
                <a:lnTo>
                  <a:pt x="5270" y="92329"/>
                </a:lnTo>
                <a:lnTo>
                  <a:pt x="0" y="129095"/>
                </a:lnTo>
                <a:lnTo>
                  <a:pt x="5270" y="165823"/>
                </a:lnTo>
                <a:lnTo>
                  <a:pt x="20701" y="199593"/>
                </a:lnTo>
                <a:lnTo>
                  <a:pt x="44996" y="227660"/>
                </a:lnTo>
                <a:lnTo>
                  <a:pt x="76238" y="247726"/>
                </a:lnTo>
                <a:lnTo>
                  <a:pt x="111861" y="258165"/>
                </a:lnTo>
                <a:lnTo>
                  <a:pt x="148971" y="258165"/>
                </a:lnTo>
                <a:lnTo>
                  <a:pt x="215836" y="227660"/>
                </a:lnTo>
                <a:lnTo>
                  <a:pt x="255536" y="165823"/>
                </a:lnTo>
                <a:lnTo>
                  <a:pt x="260832" y="129095"/>
                </a:lnTo>
                <a:lnTo>
                  <a:pt x="255536" y="92329"/>
                </a:lnTo>
                <a:lnTo>
                  <a:pt x="240131" y="58559"/>
                </a:lnTo>
                <a:lnTo>
                  <a:pt x="215836" y="30530"/>
                </a:lnTo>
                <a:lnTo>
                  <a:pt x="184594" y="10464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6" name="object 606"/>
          <p:cNvSpPr/>
          <p:nvPr/>
        </p:nvSpPr>
        <p:spPr>
          <a:xfrm>
            <a:off x="6874538" y="6095410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260108" y="0"/>
                </a:moveTo>
                <a:lnTo>
                  <a:pt x="253026" y="42483"/>
                </a:lnTo>
                <a:lnTo>
                  <a:pt x="233361" y="79116"/>
                </a:lnTo>
                <a:lnTo>
                  <a:pt x="203479" y="107529"/>
                </a:lnTo>
                <a:lnTo>
                  <a:pt x="165746" y="125351"/>
                </a:lnTo>
                <a:lnTo>
                  <a:pt x="137399" y="130178"/>
                </a:lnTo>
                <a:lnTo>
                  <a:pt x="121718" y="129452"/>
                </a:lnTo>
                <a:lnTo>
                  <a:pt x="78762" y="118658"/>
                </a:lnTo>
                <a:lnTo>
                  <a:pt x="43335" y="96636"/>
                </a:lnTo>
                <a:lnTo>
                  <a:pt x="17225" y="65561"/>
                </a:lnTo>
                <a:lnTo>
                  <a:pt x="2223" y="27607"/>
                </a:lnTo>
                <a:lnTo>
                  <a:pt x="0" y="1380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7" name="object 607"/>
          <p:cNvSpPr/>
          <p:nvPr/>
        </p:nvSpPr>
        <p:spPr>
          <a:xfrm>
            <a:off x="6873812" y="5965206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204"/>
                </a:moveTo>
                <a:lnTo>
                  <a:pt x="7080" y="87703"/>
                </a:lnTo>
                <a:lnTo>
                  <a:pt x="26744" y="51062"/>
                </a:lnTo>
                <a:lnTo>
                  <a:pt x="56622" y="22647"/>
                </a:lnTo>
                <a:lnTo>
                  <a:pt x="94346" y="4826"/>
                </a:lnTo>
                <a:lnTo>
                  <a:pt x="122685" y="0"/>
                </a:lnTo>
                <a:lnTo>
                  <a:pt x="138368" y="726"/>
                </a:lnTo>
                <a:lnTo>
                  <a:pt x="181326" y="11514"/>
                </a:lnTo>
                <a:lnTo>
                  <a:pt x="216756" y="33529"/>
                </a:lnTo>
                <a:lnTo>
                  <a:pt x="242869" y="64598"/>
                </a:lnTo>
                <a:lnTo>
                  <a:pt x="257878" y="102553"/>
                </a:lnTo>
                <a:lnTo>
                  <a:pt x="260104" y="11635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8" name="object 608"/>
          <p:cNvSpPr/>
          <p:nvPr/>
        </p:nvSpPr>
        <p:spPr>
          <a:xfrm>
            <a:off x="6992484" y="608367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95" y="11734"/>
                </a:moveTo>
                <a:lnTo>
                  <a:pt x="23495" y="5232"/>
                </a:lnTo>
                <a:lnTo>
                  <a:pt x="18224" y="0"/>
                </a:lnTo>
                <a:lnTo>
                  <a:pt x="11722" y="0"/>
                </a:lnTo>
                <a:lnTo>
                  <a:pt x="5257" y="0"/>
                </a:lnTo>
                <a:lnTo>
                  <a:pt x="0" y="5232"/>
                </a:lnTo>
                <a:lnTo>
                  <a:pt x="0" y="11734"/>
                </a:lnTo>
                <a:lnTo>
                  <a:pt x="0" y="18199"/>
                </a:lnTo>
                <a:lnTo>
                  <a:pt x="5257" y="23469"/>
                </a:lnTo>
                <a:lnTo>
                  <a:pt x="11722" y="23469"/>
                </a:lnTo>
                <a:lnTo>
                  <a:pt x="18224" y="23469"/>
                </a:lnTo>
                <a:lnTo>
                  <a:pt x="23495" y="18199"/>
                </a:lnTo>
                <a:lnTo>
                  <a:pt x="23495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9" name="object 609"/>
          <p:cNvSpPr/>
          <p:nvPr/>
        </p:nvSpPr>
        <p:spPr>
          <a:xfrm>
            <a:off x="6533946" y="4628313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96" y="0"/>
                </a:moveTo>
                <a:lnTo>
                  <a:pt x="111861" y="0"/>
                </a:lnTo>
                <a:lnTo>
                  <a:pt x="76263" y="10464"/>
                </a:lnTo>
                <a:lnTo>
                  <a:pt x="45034" y="30530"/>
                </a:lnTo>
                <a:lnTo>
                  <a:pt x="20701" y="58597"/>
                </a:lnTo>
                <a:lnTo>
                  <a:pt x="5295" y="92367"/>
                </a:lnTo>
                <a:lnTo>
                  <a:pt x="0" y="129095"/>
                </a:lnTo>
                <a:lnTo>
                  <a:pt x="5295" y="165823"/>
                </a:lnTo>
                <a:lnTo>
                  <a:pt x="20701" y="199593"/>
                </a:lnTo>
                <a:lnTo>
                  <a:pt x="45034" y="227660"/>
                </a:lnTo>
                <a:lnTo>
                  <a:pt x="76263" y="247726"/>
                </a:lnTo>
                <a:lnTo>
                  <a:pt x="111861" y="258191"/>
                </a:lnTo>
                <a:lnTo>
                  <a:pt x="148996" y="258191"/>
                </a:lnTo>
                <a:lnTo>
                  <a:pt x="215836" y="227660"/>
                </a:lnTo>
                <a:lnTo>
                  <a:pt x="255562" y="165823"/>
                </a:lnTo>
                <a:lnTo>
                  <a:pt x="260832" y="129095"/>
                </a:lnTo>
                <a:lnTo>
                  <a:pt x="255562" y="92367"/>
                </a:lnTo>
                <a:lnTo>
                  <a:pt x="240131" y="58597"/>
                </a:lnTo>
                <a:lnTo>
                  <a:pt x="215836" y="30530"/>
                </a:lnTo>
                <a:lnTo>
                  <a:pt x="184594" y="10464"/>
                </a:lnTo>
                <a:lnTo>
                  <a:pt x="148996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0" name="object 610"/>
          <p:cNvSpPr/>
          <p:nvPr/>
        </p:nvSpPr>
        <p:spPr>
          <a:xfrm>
            <a:off x="6534671" y="4757408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260107" y="0"/>
                </a:moveTo>
                <a:lnTo>
                  <a:pt x="253028" y="42501"/>
                </a:lnTo>
                <a:lnTo>
                  <a:pt x="233365" y="79139"/>
                </a:lnTo>
                <a:lnTo>
                  <a:pt x="203486" y="107546"/>
                </a:lnTo>
                <a:lnTo>
                  <a:pt x="165754" y="125359"/>
                </a:lnTo>
                <a:lnTo>
                  <a:pt x="137404" y="130180"/>
                </a:lnTo>
                <a:lnTo>
                  <a:pt x="121722" y="129453"/>
                </a:lnTo>
                <a:lnTo>
                  <a:pt x="78765" y="118665"/>
                </a:lnTo>
                <a:lnTo>
                  <a:pt x="43336" y="96651"/>
                </a:lnTo>
                <a:lnTo>
                  <a:pt x="17226" y="65579"/>
                </a:lnTo>
                <a:lnTo>
                  <a:pt x="2223" y="27621"/>
                </a:lnTo>
                <a:lnTo>
                  <a:pt x="0" y="1381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1" name="object 611"/>
          <p:cNvSpPr/>
          <p:nvPr/>
        </p:nvSpPr>
        <p:spPr>
          <a:xfrm>
            <a:off x="6533945" y="4627217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191"/>
                </a:moveTo>
                <a:lnTo>
                  <a:pt x="7081" y="87693"/>
                </a:lnTo>
                <a:lnTo>
                  <a:pt x="26747" y="51056"/>
                </a:lnTo>
                <a:lnTo>
                  <a:pt x="56629" y="22646"/>
                </a:lnTo>
                <a:lnTo>
                  <a:pt x="94357" y="4827"/>
                </a:lnTo>
                <a:lnTo>
                  <a:pt x="122699" y="0"/>
                </a:lnTo>
                <a:lnTo>
                  <a:pt x="138386" y="725"/>
                </a:lnTo>
                <a:lnTo>
                  <a:pt x="181348" y="11513"/>
                </a:lnTo>
                <a:lnTo>
                  <a:pt x="216775" y="33528"/>
                </a:lnTo>
                <a:lnTo>
                  <a:pt x="242882" y="64600"/>
                </a:lnTo>
                <a:lnTo>
                  <a:pt x="257882" y="102557"/>
                </a:lnTo>
                <a:lnTo>
                  <a:pt x="260106" y="116365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2" name="object 612"/>
          <p:cNvSpPr/>
          <p:nvPr/>
        </p:nvSpPr>
        <p:spPr>
          <a:xfrm>
            <a:off x="6652643" y="474567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32"/>
                </a:lnTo>
                <a:lnTo>
                  <a:pt x="18199" y="0"/>
                </a:lnTo>
                <a:lnTo>
                  <a:pt x="11734" y="0"/>
                </a:lnTo>
                <a:lnTo>
                  <a:pt x="5232" y="0"/>
                </a:lnTo>
                <a:lnTo>
                  <a:pt x="0" y="5232"/>
                </a:lnTo>
                <a:lnTo>
                  <a:pt x="0" y="11734"/>
                </a:lnTo>
                <a:lnTo>
                  <a:pt x="0" y="18199"/>
                </a:lnTo>
                <a:lnTo>
                  <a:pt x="5232" y="23469"/>
                </a:lnTo>
                <a:lnTo>
                  <a:pt x="11734" y="23469"/>
                </a:lnTo>
                <a:lnTo>
                  <a:pt x="18199" y="23469"/>
                </a:lnTo>
                <a:lnTo>
                  <a:pt x="23469" y="18199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3" name="object 613"/>
          <p:cNvSpPr/>
          <p:nvPr/>
        </p:nvSpPr>
        <p:spPr>
          <a:xfrm>
            <a:off x="7311682" y="5044904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96" y="0"/>
                </a:moveTo>
                <a:lnTo>
                  <a:pt x="111861" y="0"/>
                </a:lnTo>
                <a:lnTo>
                  <a:pt x="76263" y="10439"/>
                </a:lnTo>
                <a:lnTo>
                  <a:pt x="45034" y="30505"/>
                </a:lnTo>
                <a:lnTo>
                  <a:pt x="20701" y="58572"/>
                </a:lnTo>
                <a:lnTo>
                  <a:pt x="5295" y="92341"/>
                </a:lnTo>
                <a:lnTo>
                  <a:pt x="0" y="129070"/>
                </a:lnTo>
                <a:lnTo>
                  <a:pt x="5295" y="165836"/>
                </a:lnTo>
                <a:lnTo>
                  <a:pt x="20701" y="199605"/>
                </a:lnTo>
                <a:lnTo>
                  <a:pt x="45034" y="227634"/>
                </a:lnTo>
                <a:lnTo>
                  <a:pt x="76263" y="247700"/>
                </a:lnTo>
                <a:lnTo>
                  <a:pt x="111861" y="258165"/>
                </a:lnTo>
                <a:lnTo>
                  <a:pt x="148996" y="258165"/>
                </a:lnTo>
                <a:lnTo>
                  <a:pt x="215836" y="227634"/>
                </a:lnTo>
                <a:lnTo>
                  <a:pt x="255562" y="165836"/>
                </a:lnTo>
                <a:lnTo>
                  <a:pt x="260832" y="129070"/>
                </a:lnTo>
                <a:lnTo>
                  <a:pt x="255562" y="92341"/>
                </a:lnTo>
                <a:lnTo>
                  <a:pt x="240131" y="58572"/>
                </a:lnTo>
                <a:lnTo>
                  <a:pt x="215836" y="30505"/>
                </a:lnTo>
                <a:lnTo>
                  <a:pt x="184594" y="10439"/>
                </a:lnTo>
                <a:lnTo>
                  <a:pt x="148996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4" name="object 614"/>
          <p:cNvSpPr/>
          <p:nvPr/>
        </p:nvSpPr>
        <p:spPr>
          <a:xfrm>
            <a:off x="7312410" y="5173974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260104" y="0"/>
                </a:moveTo>
                <a:lnTo>
                  <a:pt x="253025" y="42500"/>
                </a:lnTo>
                <a:lnTo>
                  <a:pt x="233367" y="79142"/>
                </a:lnTo>
                <a:lnTo>
                  <a:pt x="203492" y="107557"/>
                </a:lnTo>
                <a:lnTo>
                  <a:pt x="165766" y="125377"/>
                </a:lnTo>
                <a:lnTo>
                  <a:pt x="137421" y="130204"/>
                </a:lnTo>
                <a:lnTo>
                  <a:pt x="121737" y="129478"/>
                </a:lnTo>
                <a:lnTo>
                  <a:pt x="78778" y="118690"/>
                </a:lnTo>
                <a:lnTo>
                  <a:pt x="43348" y="96675"/>
                </a:lnTo>
                <a:lnTo>
                  <a:pt x="17235" y="65606"/>
                </a:lnTo>
                <a:lnTo>
                  <a:pt x="2226" y="27652"/>
                </a:lnTo>
                <a:lnTo>
                  <a:pt x="0" y="13847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5" name="object 615"/>
          <p:cNvSpPr/>
          <p:nvPr/>
        </p:nvSpPr>
        <p:spPr>
          <a:xfrm>
            <a:off x="7311679" y="5043796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0" y="130178"/>
                </a:moveTo>
                <a:lnTo>
                  <a:pt x="7081" y="87680"/>
                </a:lnTo>
                <a:lnTo>
                  <a:pt x="26746" y="51046"/>
                </a:lnTo>
                <a:lnTo>
                  <a:pt x="56628" y="22639"/>
                </a:lnTo>
                <a:lnTo>
                  <a:pt x="94361" y="4824"/>
                </a:lnTo>
                <a:lnTo>
                  <a:pt x="122708" y="0"/>
                </a:lnTo>
                <a:lnTo>
                  <a:pt x="138394" y="726"/>
                </a:lnTo>
                <a:lnTo>
                  <a:pt x="181356" y="11513"/>
                </a:lnTo>
                <a:lnTo>
                  <a:pt x="216782" y="33528"/>
                </a:lnTo>
                <a:lnTo>
                  <a:pt x="242888" y="64601"/>
                </a:lnTo>
                <a:lnTo>
                  <a:pt x="257886" y="102560"/>
                </a:lnTo>
                <a:lnTo>
                  <a:pt x="260108" y="116369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6" name="object 616"/>
          <p:cNvSpPr/>
          <p:nvPr/>
        </p:nvSpPr>
        <p:spPr>
          <a:xfrm>
            <a:off x="7430377" y="5162239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70"/>
                </a:lnTo>
                <a:lnTo>
                  <a:pt x="18199" y="0"/>
                </a:lnTo>
                <a:lnTo>
                  <a:pt x="11734" y="0"/>
                </a:lnTo>
                <a:lnTo>
                  <a:pt x="5232" y="0"/>
                </a:lnTo>
                <a:lnTo>
                  <a:pt x="0" y="5270"/>
                </a:lnTo>
                <a:lnTo>
                  <a:pt x="0" y="11734"/>
                </a:lnTo>
                <a:lnTo>
                  <a:pt x="0" y="18237"/>
                </a:lnTo>
                <a:lnTo>
                  <a:pt x="5232" y="23469"/>
                </a:lnTo>
                <a:lnTo>
                  <a:pt x="11734" y="23469"/>
                </a:lnTo>
                <a:lnTo>
                  <a:pt x="18199" y="23469"/>
                </a:lnTo>
                <a:lnTo>
                  <a:pt x="23469" y="18237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7" name="object 617"/>
          <p:cNvSpPr/>
          <p:nvPr/>
        </p:nvSpPr>
        <p:spPr>
          <a:xfrm>
            <a:off x="9682351" y="8266718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61" y="0"/>
                </a:lnTo>
                <a:lnTo>
                  <a:pt x="76238" y="10464"/>
                </a:lnTo>
                <a:lnTo>
                  <a:pt x="44996" y="30530"/>
                </a:lnTo>
                <a:lnTo>
                  <a:pt x="20701" y="58597"/>
                </a:lnTo>
                <a:lnTo>
                  <a:pt x="5270" y="92367"/>
                </a:lnTo>
                <a:lnTo>
                  <a:pt x="0" y="129095"/>
                </a:lnTo>
                <a:lnTo>
                  <a:pt x="5270" y="165823"/>
                </a:lnTo>
                <a:lnTo>
                  <a:pt x="20701" y="199593"/>
                </a:lnTo>
                <a:lnTo>
                  <a:pt x="44996" y="227660"/>
                </a:lnTo>
                <a:lnTo>
                  <a:pt x="76238" y="247726"/>
                </a:lnTo>
                <a:lnTo>
                  <a:pt x="111861" y="258190"/>
                </a:lnTo>
                <a:lnTo>
                  <a:pt x="148971" y="258190"/>
                </a:lnTo>
                <a:lnTo>
                  <a:pt x="215798" y="227660"/>
                </a:lnTo>
                <a:lnTo>
                  <a:pt x="255536" y="165823"/>
                </a:lnTo>
                <a:lnTo>
                  <a:pt x="260832" y="129095"/>
                </a:lnTo>
                <a:lnTo>
                  <a:pt x="255536" y="92367"/>
                </a:lnTo>
                <a:lnTo>
                  <a:pt x="240131" y="58597"/>
                </a:lnTo>
                <a:lnTo>
                  <a:pt x="215798" y="30530"/>
                </a:lnTo>
                <a:lnTo>
                  <a:pt x="184594" y="10464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8" name="object 618"/>
          <p:cNvSpPr/>
          <p:nvPr/>
        </p:nvSpPr>
        <p:spPr>
          <a:xfrm>
            <a:off x="9683079" y="8395813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09">
                <a:moveTo>
                  <a:pt x="260104" y="0"/>
                </a:moveTo>
                <a:lnTo>
                  <a:pt x="253024" y="42496"/>
                </a:lnTo>
                <a:lnTo>
                  <a:pt x="233362" y="79135"/>
                </a:lnTo>
                <a:lnTo>
                  <a:pt x="203485" y="107550"/>
                </a:lnTo>
                <a:lnTo>
                  <a:pt x="165759" y="125373"/>
                </a:lnTo>
                <a:lnTo>
                  <a:pt x="137416" y="130203"/>
                </a:lnTo>
                <a:lnTo>
                  <a:pt x="121733" y="129477"/>
                </a:lnTo>
                <a:lnTo>
                  <a:pt x="78776" y="118689"/>
                </a:lnTo>
                <a:lnTo>
                  <a:pt x="43347" y="96674"/>
                </a:lnTo>
                <a:lnTo>
                  <a:pt x="17234" y="65604"/>
                </a:lnTo>
                <a:lnTo>
                  <a:pt x="2226" y="27650"/>
                </a:lnTo>
                <a:lnTo>
                  <a:pt x="0" y="1384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9" name="object 619"/>
          <p:cNvSpPr/>
          <p:nvPr/>
        </p:nvSpPr>
        <p:spPr>
          <a:xfrm>
            <a:off x="9682350" y="8265633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0" y="130180"/>
                </a:moveTo>
                <a:lnTo>
                  <a:pt x="7082" y="87678"/>
                </a:lnTo>
                <a:lnTo>
                  <a:pt x="26749" y="51040"/>
                </a:lnTo>
                <a:lnTo>
                  <a:pt x="56632" y="22633"/>
                </a:lnTo>
                <a:lnTo>
                  <a:pt x="94362" y="4820"/>
                </a:lnTo>
                <a:lnTo>
                  <a:pt x="122705" y="0"/>
                </a:lnTo>
                <a:lnTo>
                  <a:pt x="138387" y="726"/>
                </a:lnTo>
                <a:lnTo>
                  <a:pt x="181343" y="11514"/>
                </a:lnTo>
                <a:lnTo>
                  <a:pt x="216771" y="33529"/>
                </a:lnTo>
                <a:lnTo>
                  <a:pt x="242882" y="64601"/>
                </a:lnTo>
                <a:lnTo>
                  <a:pt x="257884" y="102560"/>
                </a:lnTo>
                <a:lnTo>
                  <a:pt x="260107" y="116369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0" name="object 620"/>
          <p:cNvSpPr/>
          <p:nvPr/>
        </p:nvSpPr>
        <p:spPr>
          <a:xfrm>
            <a:off x="9801014" y="838407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70"/>
                </a:lnTo>
                <a:lnTo>
                  <a:pt x="18237" y="0"/>
                </a:lnTo>
                <a:lnTo>
                  <a:pt x="11734" y="0"/>
                </a:lnTo>
                <a:lnTo>
                  <a:pt x="5270" y="0"/>
                </a:lnTo>
                <a:lnTo>
                  <a:pt x="0" y="5270"/>
                </a:lnTo>
                <a:lnTo>
                  <a:pt x="0" y="11734"/>
                </a:lnTo>
                <a:lnTo>
                  <a:pt x="0" y="18237"/>
                </a:lnTo>
                <a:lnTo>
                  <a:pt x="5270" y="23469"/>
                </a:lnTo>
                <a:lnTo>
                  <a:pt x="11734" y="23469"/>
                </a:lnTo>
                <a:lnTo>
                  <a:pt x="18237" y="23469"/>
                </a:lnTo>
                <a:lnTo>
                  <a:pt x="23469" y="18237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1" name="object 621"/>
          <p:cNvSpPr/>
          <p:nvPr/>
        </p:nvSpPr>
        <p:spPr>
          <a:xfrm>
            <a:off x="10113285" y="8830810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96" y="0"/>
                </a:moveTo>
                <a:lnTo>
                  <a:pt x="111861" y="0"/>
                </a:lnTo>
                <a:lnTo>
                  <a:pt x="76263" y="10439"/>
                </a:lnTo>
                <a:lnTo>
                  <a:pt x="45034" y="30505"/>
                </a:lnTo>
                <a:lnTo>
                  <a:pt x="20701" y="58572"/>
                </a:lnTo>
                <a:lnTo>
                  <a:pt x="5295" y="92341"/>
                </a:lnTo>
                <a:lnTo>
                  <a:pt x="0" y="129070"/>
                </a:lnTo>
                <a:lnTo>
                  <a:pt x="5295" y="165836"/>
                </a:lnTo>
                <a:lnTo>
                  <a:pt x="20701" y="199605"/>
                </a:lnTo>
                <a:lnTo>
                  <a:pt x="45034" y="227634"/>
                </a:lnTo>
                <a:lnTo>
                  <a:pt x="76263" y="247700"/>
                </a:lnTo>
                <a:lnTo>
                  <a:pt x="111861" y="258165"/>
                </a:lnTo>
                <a:lnTo>
                  <a:pt x="148996" y="258165"/>
                </a:lnTo>
                <a:lnTo>
                  <a:pt x="215836" y="227634"/>
                </a:lnTo>
                <a:lnTo>
                  <a:pt x="255562" y="165836"/>
                </a:lnTo>
                <a:lnTo>
                  <a:pt x="260832" y="129070"/>
                </a:lnTo>
                <a:lnTo>
                  <a:pt x="255562" y="92341"/>
                </a:lnTo>
                <a:lnTo>
                  <a:pt x="240131" y="58572"/>
                </a:lnTo>
                <a:lnTo>
                  <a:pt x="215836" y="30505"/>
                </a:lnTo>
                <a:lnTo>
                  <a:pt x="184594" y="10439"/>
                </a:lnTo>
                <a:lnTo>
                  <a:pt x="148996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2" name="object 622"/>
          <p:cNvSpPr/>
          <p:nvPr/>
        </p:nvSpPr>
        <p:spPr>
          <a:xfrm>
            <a:off x="10114014" y="8959880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09">
                <a:moveTo>
                  <a:pt x="260104" y="0"/>
                </a:moveTo>
                <a:lnTo>
                  <a:pt x="253025" y="42500"/>
                </a:lnTo>
                <a:lnTo>
                  <a:pt x="233367" y="79142"/>
                </a:lnTo>
                <a:lnTo>
                  <a:pt x="203492" y="107557"/>
                </a:lnTo>
                <a:lnTo>
                  <a:pt x="165766" y="125377"/>
                </a:lnTo>
                <a:lnTo>
                  <a:pt x="137421" y="130204"/>
                </a:lnTo>
                <a:lnTo>
                  <a:pt x="121737" y="129478"/>
                </a:lnTo>
                <a:lnTo>
                  <a:pt x="78778" y="118690"/>
                </a:lnTo>
                <a:lnTo>
                  <a:pt x="43348" y="96675"/>
                </a:lnTo>
                <a:lnTo>
                  <a:pt x="17235" y="65606"/>
                </a:lnTo>
                <a:lnTo>
                  <a:pt x="2226" y="27652"/>
                </a:lnTo>
                <a:lnTo>
                  <a:pt x="0" y="13847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3" name="object 623"/>
          <p:cNvSpPr/>
          <p:nvPr/>
        </p:nvSpPr>
        <p:spPr>
          <a:xfrm>
            <a:off x="10113285" y="8829701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0" y="130178"/>
                </a:moveTo>
                <a:lnTo>
                  <a:pt x="7081" y="87695"/>
                </a:lnTo>
                <a:lnTo>
                  <a:pt x="26746" y="51062"/>
                </a:lnTo>
                <a:lnTo>
                  <a:pt x="56628" y="22649"/>
                </a:lnTo>
                <a:lnTo>
                  <a:pt x="94361" y="4827"/>
                </a:lnTo>
                <a:lnTo>
                  <a:pt x="122708" y="0"/>
                </a:lnTo>
                <a:lnTo>
                  <a:pt x="138394" y="726"/>
                </a:lnTo>
                <a:lnTo>
                  <a:pt x="181356" y="11519"/>
                </a:lnTo>
                <a:lnTo>
                  <a:pt x="216782" y="33542"/>
                </a:lnTo>
                <a:lnTo>
                  <a:pt x="242888" y="64617"/>
                </a:lnTo>
                <a:lnTo>
                  <a:pt x="257886" y="102571"/>
                </a:lnTo>
                <a:lnTo>
                  <a:pt x="260108" y="116375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4" name="object 624"/>
          <p:cNvSpPr/>
          <p:nvPr/>
        </p:nvSpPr>
        <p:spPr>
          <a:xfrm>
            <a:off x="10231982" y="894814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70"/>
                </a:lnTo>
                <a:lnTo>
                  <a:pt x="18199" y="0"/>
                </a:lnTo>
                <a:lnTo>
                  <a:pt x="11734" y="0"/>
                </a:lnTo>
                <a:lnTo>
                  <a:pt x="5232" y="0"/>
                </a:lnTo>
                <a:lnTo>
                  <a:pt x="0" y="5270"/>
                </a:lnTo>
                <a:lnTo>
                  <a:pt x="0" y="11734"/>
                </a:lnTo>
                <a:lnTo>
                  <a:pt x="0" y="18237"/>
                </a:lnTo>
                <a:lnTo>
                  <a:pt x="5232" y="23469"/>
                </a:lnTo>
                <a:lnTo>
                  <a:pt x="11734" y="23469"/>
                </a:lnTo>
                <a:lnTo>
                  <a:pt x="18199" y="23469"/>
                </a:lnTo>
                <a:lnTo>
                  <a:pt x="23469" y="18237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5" name="object 625"/>
          <p:cNvSpPr/>
          <p:nvPr/>
        </p:nvSpPr>
        <p:spPr>
          <a:xfrm>
            <a:off x="9813485" y="8152610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61" y="0"/>
                </a:lnTo>
                <a:lnTo>
                  <a:pt x="76238" y="10464"/>
                </a:lnTo>
                <a:lnTo>
                  <a:pt x="44996" y="30530"/>
                </a:lnTo>
                <a:lnTo>
                  <a:pt x="20701" y="58572"/>
                </a:lnTo>
                <a:lnTo>
                  <a:pt x="5295" y="92341"/>
                </a:lnTo>
                <a:lnTo>
                  <a:pt x="0" y="129070"/>
                </a:lnTo>
                <a:lnTo>
                  <a:pt x="5295" y="165836"/>
                </a:lnTo>
                <a:lnTo>
                  <a:pt x="20701" y="199605"/>
                </a:lnTo>
                <a:lnTo>
                  <a:pt x="44996" y="227634"/>
                </a:lnTo>
                <a:lnTo>
                  <a:pt x="76238" y="247700"/>
                </a:lnTo>
                <a:lnTo>
                  <a:pt x="111861" y="258165"/>
                </a:lnTo>
                <a:lnTo>
                  <a:pt x="148971" y="258165"/>
                </a:lnTo>
                <a:lnTo>
                  <a:pt x="215836" y="227634"/>
                </a:lnTo>
                <a:lnTo>
                  <a:pt x="255562" y="165836"/>
                </a:lnTo>
                <a:lnTo>
                  <a:pt x="260832" y="129070"/>
                </a:lnTo>
                <a:lnTo>
                  <a:pt x="255562" y="92341"/>
                </a:lnTo>
                <a:lnTo>
                  <a:pt x="240131" y="58572"/>
                </a:lnTo>
                <a:lnTo>
                  <a:pt x="215836" y="30530"/>
                </a:lnTo>
                <a:lnTo>
                  <a:pt x="184594" y="10464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6" name="object 626"/>
          <p:cNvSpPr/>
          <p:nvPr/>
        </p:nvSpPr>
        <p:spPr>
          <a:xfrm>
            <a:off x="9814214" y="8281679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09">
                <a:moveTo>
                  <a:pt x="260104" y="0"/>
                </a:moveTo>
                <a:lnTo>
                  <a:pt x="253023" y="42500"/>
                </a:lnTo>
                <a:lnTo>
                  <a:pt x="233359" y="79142"/>
                </a:lnTo>
                <a:lnTo>
                  <a:pt x="203481" y="107557"/>
                </a:lnTo>
                <a:lnTo>
                  <a:pt x="165757" y="125377"/>
                </a:lnTo>
                <a:lnTo>
                  <a:pt x="137418" y="130204"/>
                </a:lnTo>
                <a:lnTo>
                  <a:pt x="121735" y="129478"/>
                </a:lnTo>
                <a:lnTo>
                  <a:pt x="78777" y="118689"/>
                </a:lnTo>
                <a:lnTo>
                  <a:pt x="43347" y="96675"/>
                </a:lnTo>
                <a:lnTo>
                  <a:pt x="17235" y="65605"/>
                </a:lnTo>
                <a:lnTo>
                  <a:pt x="2226" y="27651"/>
                </a:lnTo>
                <a:lnTo>
                  <a:pt x="0" y="13845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7" name="object 627"/>
          <p:cNvSpPr/>
          <p:nvPr/>
        </p:nvSpPr>
        <p:spPr>
          <a:xfrm>
            <a:off x="9813483" y="8151501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0" y="130178"/>
                </a:moveTo>
                <a:lnTo>
                  <a:pt x="7081" y="87695"/>
                </a:lnTo>
                <a:lnTo>
                  <a:pt x="26746" y="51062"/>
                </a:lnTo>
                <a:lnTo>
                  <a:pt x="56628" y="22649"/>
                </a:lnTo>
                <a:lnTo>
                  <a:pt x="94361" y="4827"/>
                </a:lnTo>
                <a:lnTo>
                  <a:pt x="122708" y="0"/>
                </a:lnTo>
                <a:lnTo>
                  <a:pt x="138390" y="726"/>
                </a:lnTo>
                <a:lnTo>
                  <a:pt x="181345" y="11519"/>
                </a:lnTo>
                <a:lnTo>
                  <a:pt x="216772" y="33542"/>
                </a:lnTo>
                <a:lnTo>
                  <a:pt x="242882" y="64617"/>
                </a:lnTo>
                <a:lnTo>
                  <a:pt x="257884" y="102571"/>
                </a:lnTo>
                <a:lnTo>
                  <a:pt x="260108" y="116375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8" name="object 628"/>
          <p:cNvSpPr/>
          <p:nvPr/>
        </p:nvSpPr>
        <p:spPr>
          <a:xfrm>
            <a:off x="9932155" y="826994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95" y="11734"/>
                </a:moveTo>
                <a:lnTo>
                  <a:pt x="23495" y="5270"/>
                </a:lnTo>
                <a:lnTo>
                  <a:pt x="18224" y="0"/>
                </a:lnTo>
                <a:lnTo>
                  <a:pt x="11760" y="0"/>
                </a:lnTo>
                <a:lnTo>
                  <a:pt x="5257" y="0"/>
                </a:lnTo>
                <a:lnTo>
                  <a:pt x="0" y="5270"/>
                </a:lnTo>
                <a:lnTo>
                  <a:pt x="0" y="11734"/>
                </a:lnTo>
                <a:lnTo>
                  <a:pt x="0" y="18237"/>
                </a:lnTo>
                <a:lnTo>
                  <a:pt x="5257" y="23507"/>
                </a:lnTo>
                <a:lnTo>
                  <a:pt x="11760" y="23507"/>
                </a:lnTo>
                <a:lnTo>
                  <a:pt x="18224" y="23507"/>
                </a:lnTo>
                <a:lnTo>
                  <a:pt x="23495" y="18237"/>
                </a:lnTo>
                <a:lnTo>
                  <a:pt x="23495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9" name="object 629"/>
          <p:cNvSpPr/>
          <p:nvPr/>
        </p:nvSpPr>
        <p:spPr>
          <a:xfrm>
            <a:off x="10445286" y="8260209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36" y="0"/>
                </a:lnTo>
                <a:lnTo>
                  <a:pt x="76225" y="10464"/>
                </a:lnTo>
                <a:lnTo>
                  <a:pt x="44996" y="30543"/>
                </a:lnTo>
                <a:lnTo>
                  <a:pt x="20701" y="58572"/>
                </a:lnTo>
                <a:lnTo>
                  <a:pt x="5270" y="92341"/>
                </a:lnTo>
                <a:lnTo>
                  <a:pt x="0" y="129070"/>
                </a:lnTo>
                <a:lnTo>
                  <a:pt x="5270" y="165836"/>
                </a:lnTo>
                <a:lnTo>
                  <a:pt x="20701" y="199605"/>
                </a:lnTo>
                <a:lnTo>
                  <a:pt x="44996" y="227634"/>
                </a:lnTo>
                <a:lnTo>
                  <a:pt x="76225" y="247700"/>
                </a:lnTo>
                <a:lnTo>
                  <a:pt x="111836" y="258165"/>
                </a:lnTo>
                <a:lnTo>
                  <a:pt x="148971" y="258165"/>
                </a:lnTo>
                <a:lnTo>
                  <a:pt x="215798" y="227634"/>
                </a:lnTo>
                <a:lnTo>
                  <a:pt x="255536" y="165836"/>
                </a:lnTo>
                <a:lnTo>
                  <a:pt x="260832" y="129070"/>
                </a:lnTo>
                <a:lnTo>
                  <a:pt x="255536" y="92341"/>
                </a:lnTo>
                <a:lnTo>
                  <a:pt x="240131" y="58572"/>
                </a:lnTo>
                <a:lnTo>
                  <a:pt x="215798" y="30543"/>
                </a:lnTo>
                <a:lnTo>
                  <a:pt x="184569" y="10464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0" name="object 630"/>
          <p:cNvSpPr/>
          <p:nvPr/>
        </p:nvSpPr>
        <p:spPr>
          <a:xfrm>
            <a:off x="10446014" y="8389279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09">
                <a:moveTo>
                  <a:pt x="260104" y="0"/>
                </a:moveTo>
                <a:lnTo>
                  <a:pt x="253024" y="42496"/>
                </a:lnTo>
                <a:lnTo>
                  <a:pt x="233363" y="79135"/>
                </a:lnTo>
                <a:lnTo>
                  <a:pt x="203485" y="107550"/>
                </a:lnTo>
                <a:lnTo>
                  <a:pt x="165759" y="125373"/>
                </a:lnTo>
                <a:lnTo>
                  <a:pt x="137416" y="130203"/>
                </a:lnTo>
                <a:lnTo>
                  <a:pt x="121729" y="129477"/>
                </a:lnTo>
                <a:lnTo>
                  <a:pt x="78765" y="118689"/>
                </a:lnTo>
                <a:lnTo>
                  <a:pt x="43337" y="96674"/>
                </a:lnTo>
                <a:lnTo>
                  <a:pt x="17229" y="65604"/>
                </a:lnTo>
                <a:lnTo>
                  <a:pt x="2225" y="27650"/>
                </a:lnTo>
                <a:lnTo>
                  <a:pt x="0" y="1384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1" name="object 631"/>
          <p:cNvSpPr/>
          <p:nvPr/>
        </p:nvSpPr>
        <p:spPr>
          <a:xfrm>
            <a:off x="10445284" y="8259099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0" y="130179"/>
                </a:moveTo>
                <a:lnTo>
                  <a:pt x="7079" y="87692"/>
                </a:lnTo>
                <a:lnTo>
                  <a:pt x="26741" y="51057"/>
                </a:lnTo>
                <a:lnTo>
                  <a:pt x="56621" y="22643"/>
                </a:lnTo>
                <a:lnTo>
                  <a:pt x="94353" y="4823"/>
                </a:lnTo>
                <a:lnTo>
                  <a:pt x="122702" y="0"/>
                </a:lnTo>
                <a:lnTo>
                  <a:pt x="138385" y="726"/>
                </a:lnTo>
                <a:lnTo>
                  <a:pt x="181342" y="11520"/>
                </a:lnTo>
                <a:lnTo>
                  <a:pt x="216770" y="33542"/>
                </a:lnTo>
                <a:lnTo>
                  <a:pt x="242881" y="64617"/>
                </a:lnTo>
                <a:lnTo>
                  <a:pt x="257884" y="102569"/>
                </a:lnTo>
                <a:lnTo>
                  <a:pt x="260107" y="11637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2" name="object 632"/>
          <p:cNvSpPr/>
          <p:nvPr/>
        </p:nvSpPr>
        <p:spPr>
          <a:xfrm>
            <a:off x="10563948" y="837754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70"/>
                </a:lnTo>
                <a:lnTo>
                  <a:pt x="18237" y="0"/>
                </a:lnTo>
                <a:lnTo>
                  <a:pt x="11734" y="0"/>
                </a:lnTo>
                <a:lnTo>
                  <a:pt x="5270" y="0"/>
                </a:lnTo>
                <a:lnTo>
                  <a:pt x="0" y="5270"/>
                </a:lnTo>
                <a:lnTo>
                  <a:pt x="0" y="11734"/>
                </a:lnTo>
                <a:lnTo>
                  <a:pt x="0" y="18237"/>
                </a:lnTo>
                <a:lnTo>
                  <a:pt x="5270" y="23507"/>
                </a:lnTo>
                <a:lnTo>
                  <a:pt x="11734" y="23507"/>
                </a:lnTo>
                <a:lnTo>
                  <a:pt x="18237" y="23507"/>
                </a:lnTo>
                <a:lnTo>
                  <a:pt x="23469" y="18237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3" name="object 633"/>
          <p:cNvSpPr/>
          <p:nvPr/>
        </p:nvSpPr>
        <p:spPr>
          <a:xfrm>
            <a:off x="11838554" y="7727683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36" y="0"/>
                </a:lnTo>
                <a:lnTo>
                  <a:pt x="76238" y="10464"/>
                </a:lnTo>
                <a:lnTo>
                  <a:pt x="44996" y="30530"/>
                </a:lnTo>
                <a:lnTo>
                  <a:pt x="20701" y="58559"/>
                </a:lnTo>
                <a:lnTo>
                  <a:pt x="5270" y="92329"/>
                </a:lnTo>
                <a:lnTo>
                  <a:pt x="0" y="129095"/>
                </a:lnTo>
                <a:lnTo>
                  <a:pt x="5270" y="165823"/>
                </a:lnTo>
                <a:lnTo>
                  <a:pt x="20701" y="199593"/>
                </a:lnTo>
                <a:lnTo>
                  <a:pt x="44996" y="227634"/>
                </a:lnTo>
                <a:lnTo>
                  <a:pt x="76238" y="247726"/>
                </a:lnTo>
                <a:lnTo>
                  <a:pt x="111836" y="258165"/>
                </a:lnTo>
                <a:lnTo>
                  <a:pt x="148971" y="258165"/>
                </a:lnTo>
                <a:lnTo>
                  <a:pt x="215798" y="227634"/>
                </a:lnTo>
                <a:lnTo>
                  <a:pt x="255536" y="165823"/>
                </a:lnTo>
                <a:lnTo>
                  <a:pt x="260832" y="129095"/>
                </a:lnTo>
                <a:lnTo>
                  <a:pt x="255536" y="92329"/>
                </a:lnTo>
                <a:lnTo>
                  <a:pt x="240131" y="58559"/>
                </a:lnTo>
                <a:lnTo>
                  <a:pt x="215798" y="30530"/>
                </a:lnTo>
                <a:lnTo>
                  <a:pt x="184569" y="10464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4" name="object 634"/>
          <p:cNvSpPr/>
          <p:nvPr/>
        </p:nvSpPr>
        <p:spPr>
          <a:xfrm>
            <a:off x="11839279" y="7856778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260108" y="0"/>
                </a:moveTo>
                <a:lnTo>
                  <a:pt x="253027" y="42483"/>
                </a:lnTo>
                <a:lnTo>
                  <a:pt x="233361" y="79116"/>
                </a:lnTo>
                <a:lnTo>
                  <a:pt x="203479" y="107529"/>
                </a:lnTo>
                <a:lnTo>
                  <a:pt x="165747" y="125351"/>
                </a:lnTo>
                <a:lnTo>
                  <a:pt x="137400" y="130178"/>
                </a:lnTo>
                <a:lnTo>
                  <a:pt x="121713" y="129452"/>
                </a:lnTo>
                <a:lnTo>
                  <a:pt x="78752" y="118658"/>
                </a:lnTo>
                <a:lnTo>
                  <a:pt x="43325" y="96636"/>
                </a:lnTo>
                <a:lnTo>
                  <a:pt x="17220" y="65561"/>
                </a:lnTo>
                <a:lnTo>
                  <a:pt x="2222" y="27607"/>
                </a:lnTo>
                <a:lnTo>
                  <a:pt x="0" y="1380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5" name="object 635"/>
          <p:cNvSpPr/>
          <p:nvPr/>
        </p:nvSpPr>
        <p:spPr>
          <a:xfrm>
            <a:off x="11838554" y="7726574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09">
                <a:moveTo>
                  <a:pt x="0" y="130204"/>
                </a:moveTo>
                <a:lnTo>
                  <a:pt x="7078" y="87703"/>
                </a:lnTo>
                <a:lnTo>
                  <a:pt x="26737" y="51062"/>
                </a:lnTo>
                <a:lnTo>
                  <a:pt x="56611" y="22647"/>
                </a:lnTo>
                <a:lnTo>
                  <a:pt x="94337" y="4826"/>
                </a:lnTo>
                <a:lnTo>
                  <a:pt x="122682" y="0"/>
                </a:lnTo>
                <a:lnTo>
                  <a:pt x="138366" y="726"/>
                </a:lnTo>
                <a:lnTo>
                  <a:pt x="181325" y="11514"/>
                </a:lnTo>
                <a:lnTo>
                  <a:pt x="216755" y="33528"/>
                </a:lnTo>
                <a:lnTo>
                  <a:pt x="242868" y="64597"/>
                </a:lnTo>
                <a:lnTo>
                  <a:pt x="257877" y="102551"/>
                </a:lnTo>
                <a:lnTo>
                  <a:pt x="260104" y="116357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6" name="object 636"/>
          <p:cNvSpPr/>
          <p:nvPr/>
        </p:nvSpPr>
        <p:spPr>
          <a:xfrm>
            <a:off x="11957217" y="784504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32"/>
                </a:lnTo>
                <a:lnTo>
                  <a:pt x="18237" y="0"/>
                </a:lnTo>
                <a:lnTo>
                  <a:pt x="11734" y="0"/>
                </a:lnTo>
                <a:lnTo>
                  <a:pt x="5270" y="0"/>
                </a:lnTo>
                <a:lnTo>
                  <a:pt x="0" y="5232"/>
                </a:lnTo>
                <a:lnTo>
                  <a:pt x="0" y="11734"/>
                </a:lnTo>
                <a:lnTo>
                  <a:pt x="0" y="18199"/>
                </a:lnTo>
                <a:lnTo>
                  <a:pt x="5270" y="23469"/>
                </a:lnTo>
                <a:lnTo>
                  <a:pt x="11734" y="23469"/>
                </a:lnTo>
                <a:lnTo>
                  <a:pt x="18237" y="23469"/>
                </a:lnTo>
                <a:lnTo>
                  <a:pt x="23469" y="18199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7" name="object 637"/>
          <p:cNvSpPr/>
          <p:nvPr/>
        </p:nvSpPr>
        <p:spPr>
          <a:xfrm>
            <a:off x="12106855" y="8156751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96" y="0"/>
                </a:moveTo>
                <a:lnTo>
                  <a:pt x="111861" y="0"/>
                </a:lnTo>
                <a:lnTo>
                  <a:pt x="76263" y="10464"/>
                </a:lnTo>
                <a:lnTo>
                  <a:pt x="45034" y="30530"/>
                </a:lnTo>
                <a:lnTo>
                  <a:pt x="20701" y="58597"/>
                </a:lnTo>
                <a:lnTo>
                  <a:pt x="5295" y="92367"/>
                </a:lnTo>
                <a:lnTo>
                  <a:pt x="0" y="129095"/>
                </a:lnTo>
                <a:lnTo>
                  <a:pt x="5295" y="165823"/>
                </a:lnTo>
                <a:lnTo>
                  <a:pt x="20701" y="199593"/>
                </a:lnTo>
                <a:lnTo>
                  <a:pt x="45034" y="227660"/>
                </a:lnTo>
                <a:lnTo>
                  <a:pt x="76263" y="247726"/>
                </a:lnTo>
                <a:lnTo>
                  <a:pt x="111861" y="258165"/>
                </a:lnTo>
                <a:lnTo>
                  <a:pt x="148996" y="258165"/>
                </a:lnTo>
                <a:lnTo>
                  <a:pt x="215836" y="227660"/>
                </a:lnTo>
                <a:lnTo>
                  <a:pt x="255562" y="165823"/>
                </a:lnTo>
                <a:lnTo>
                  <a:pt x="260832" y="129095"/>
                </a:lnTo>
                <a:lnTo>
                  <a:pt x="255562" y="92367"/>
                </a:lnTo>
                <a:lnTo>
                  <a:pt x="240131" y="58597"/>
                </a:lnTo>
                <a:lnTo>
                  <a:pt x="215836" y="30530"/>
                </a:lnTo>
                <a:lnTo>
                  <a:pt x="184594" y="10464"/>
                </a:lnTo>
                <a:lnTo>
                  <a:pt x="148996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8" name="object 638"/>
          <p:cNvSpPr/>
          <p:nvPr/>
        </p:nvSpPr>
        <p:spPr>
          <a:xfrm>
            <a:off x="12107580" y="8285846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260107" y="0"/>
                </a:moveTo>
                <a:lnTo>
                  <a:pt x="253028" y="42501"/>
                </a:lnTo>
                <a:lnTo>
                  <a:pt x="233365" y="79139"/>
                </a:lnTo>
                <a:lnTo>
                  <a:pt x="203486" y="107546"/>
                </a:lnTo>
                <a:lnTo>
                  <a:pt x="165754" y="125359"/>
                </a:lnTo>
                <a:lnTo>
                  <a:pt x="137404" y="130180"/>
                </a:lnTo>
                <a:lnTo>
                  <a:pt x="121722" y="129453"/>
                </a:lnTo>
                <a:lnTo>
                  <a:pt x="78765" y="118665"/>
                </a:lnTo>
                <a:lnTo>
                  <a:pt x="43336" y="96651"/>
                </a:lnTo>
                <a:lnTo>
                  <a:pt x="17226" y="65579"/>
                </a:lnTo>
                <a:lnTo>
                  <a:pt x="2223" y="27621"/>
                </a:lnTo>
                <a:lnTo>
                  <a:pt x="0" y="1381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9" name="object 639"/>
          <p:cNvSpPr/>
          <p:nvPr/>
        </p:nvSpPr>
        <p:spPr>
          <a:xfrm>
            <a:off x="12106854" y="8155644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09">
                <a:moveTo>
                  <a:pt x="0" y="130203"/>
                </a:moveTo>
                <a:lnTo>
                  <a:pt x="7079" y="87706"/>
                </a:lnTo>
                <a:lnTo>
                  <a:pt x="26741" y="51067"/>
                </a:lnTo>
                <a:lnTo>
                  <a:pt x="56618" y="22652"/>
                </a:lnTo>
                <a:lnTo>
                  <a:pt x="94345" y="4829"/>
                </a:lnTo>
                <a:lnTo>
                  <a:pt x="122688" y="0"/>
                </a:lnTo>
                <a:lnTo>
                  <a:pt x="138375" y="725"/>
                </a:lnTo>
                <a:lnTo>
                  <a:pt x="181339" y="11513"/>
                </a:lnTo>
                <a:lnTo>
                  <a:pt x="216767" y="33528"/>
                </a:lnTo>
                <a:lnTo>
                  <a:pt x="242875" y="64598"/>
                </a:lnTo>
                <a:lnTo>
                  <a:pt x="257879" y="102552"/>
                </a:lnTo>
                <a:lnTo>
                  <a:pt x="260104" y="11635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0" name="object 640"/>
          <p:cNvSpPr/>
          <p:nvPr/>
        </p:nvSpPr>
        <p:spPr>
          <a:xfrm>
            <a:off x="12225552" y="827411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32"/>
                </a:lnTo>
                <a:lnTo>
                  <a:pt x="18199" y="0"/>
                </a:lnTo>
                <a:lnTo>
                  <a:pt x="11734" y="0"/>
                </a:lnTo>
                <a:lnTo>
                  <a:pt x="5232" y="0"/>
                </a:lnTo>
                <a:lnTo>
                  <a:pt x="0" y="5232"/>
                </a:lnTo>
                <a:lnTo>
                  <a:pt x="0" y="11734"/>
                </a:lnTo>
                <a:lnTo>
                  <a:pt x="0" y="18199"/>
                </a:lnTo>
                <a:lnTo>
                  <a:pt x="5232" y="23469"/>
                </a:lnTo>
                <a:lnTo>
                  <a:pt x="11734" y="23469"/>
                </a:lnTo>
                <a:lnTo>
                  <a:pt x="18199" y="23469"/>
                </a:lnTo>
                <a:lnTo>
                  <a:pt x="23469" y="18199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1" name="object 641"/>
          <p:cNvSpPr/>
          <p:nvPr/>
        </p:nvSpPr>
        <p:spPr>
          <a:xfrm>
            <a:off x="12593490" y="8140810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96" y="0"/>
                </a:moveTo>
                <a:lnTo>
                  <a:pt x="111861" y="0"/>
                </a:lnTo>
                <a:lnTo>
                  <a:pt x="76263" y="10464"/>
                </a:lnTo>
                <a:lnTo>
                  <a:pt x="45034" y="30530"/>
                </a:lnTo>
                <a:lnTo>
                  <a:pt x="20726" y="58572"/>
                </a:lnTo>
                <a:lnTo>
                  <a:pt x="5295" y="92341"/>
                </a:lnTo>
                <a:lnTo>
                  <a:pt x="0" y="129070"/>
                </a:lnTo>
                <a:lnTo>
                  <a:pt x="5295" y="165836"/>
                </a:lnTo>
                <a:lnTo>
                  <a:pt x="20726" y="199605"/>
                </a:lnTo>
                <a:lnTo>
                  <a:pt x="45034" y="227634"/>
                </a:lnTo>
                <a:lnTo>
                  <a:pt x="76263" y="247700"/>
                </a:lnTo>
                <a:lnTo>
                  <a:pt x="111861" y="258165"/>
                </a:lnTo>
                <a:lnTo>
                  <a:pt x="148996" y="258165"/>
                </a:lnTo>
                <a:lnTo>
                  <a:pt x="215836" y="227634"/>
                </a:lnTo>
                <a:lnTo>
                  <a:pt x="255562" y="165836"/>
                </a:lnTo>
                <a:lnTo>
                  <a:pt x="260832" y="129070"/>
                </a:lnTo>
                <a:lnTo>
                  <a:pt x="255562" y="92341"/>
                </a:lnTo>
                <a:lnTo>
                  <a:pt x="240131" y="58572"/>
                </a:lnTo>
                <a:lnTo>
                  <a:pt x="215836" y="30530"/>
                </a:lnTo>
                <a:lnTo>
                  <a:pt x="184594" y="10464"/>
                </a:lnTo>
                <a:lnTo>
                  <a:pt x="148996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2" name="object 642"/>
          <p:cNvSpPr/>
          <p:nvPr/>
        </p:nvSpPr>
        <p:spPr>
          <a:xfrm>
            <a:off x="12594218" y="8269880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09">
                <a:moveTo>
                  <a:pt x="260104" y="0"/>
                </a:moveTo>
                <a:lnTo>
                  <a:pt x="253025" y="42500"/>
                </a:lnTo>
                <a:lnTo>
                  <a:pt x="233367" y="79142"/>
                </a:lnTo>
                <a:lnTo>
                  <a:pt x="203492" y="107557"/>
                </a:lnTo>
                <a:lnTo>
                  <a:pt x="165766" y="125377"/>
                </a:lnTo>
                <a:lnTo>
                  <a:pt x="137421" y="130204"/>
                </a:lnTo>
                <a:lnTo>
                  <a:pt x="121737" y="129478"/>
                </a:lnTo>
                <a:lnTo>
                  <a:pt x="78778" y="118690"/>
                </a:lnTo>
                <a:lnTo>
                  <a:pt x="43348" y="96675"/>
                </a:lnTo>
                <a:lnTo>
                  <a:pt x="17235" y="65606"/>
                </a:lnTo>
                <a:lnTo>
                  <a:pt x="2226" y="27652"/>
                </a:lnTo>
                <a:lnTo>
                  <a:pt x="0" y="13847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3" name="object 643"/>
          <p:cNvSpPr/>
          <p:nvPr/>
        </p:nvSpPr>
        <p:spPr>
          <a:xfrm>
            <a:off x="12593487" y="8139701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0" y="130178"/>
                </a:moveTo>
                <a:lnTo>
                  <a:pt x="7082" y="87695"/>
                </a:lnTo>
                <a:lnTo>
                  <a:pt x="26750" y="51062"/>
                </a:lnTo>
                <a:lnTo>
                  <a:pt x="56634" y="22649"/>
                </a:lnTo>
                <a:lnTo>
                  <a:pt x="94365" y="4827"/>
                </a:lnTo>
                <a:lnTo>
                  <a:pt x="122709" y="0"/>
                </a:lnTo>
                <a:lnTo>
                  <a:pt x="138395" y="726"/>
                </a:lnTo>
                <a:lnTo>
                  <a:pt x="181357" y="11519"/>
                </a:lnTo>
                <a:lnTo>
                  <a:pt x="216783" y="33542"/>
                </a:lnTo>
                <a:lnTo>
                  <a:pt x="242888" y="64618"/>
                </a:lnTo>
                <a:lnTo>
                  <a:pt x="257886" y="102572"/>
                </a:lnTo>
                <a:lnTo>
                  <a:pt x="260108" y="116376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4" name="object 644"/>
          <p:cNvSpPr/>
          <p:nvPr/>
        </p:nvSpPr>
        <p:spPr>
          <a:xfrm>
            <a:off x="12712186" y="825814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70"/>
                </a:lnTo>
                <a:lnTo>
                  <a:pt x="18199" y="0"/>
                </a:lnTo>
                <a:lnTo>
                  <a:pt x="11734" y="0"/>
                </a:lnTo>
                <a:lnTo>
                  <a:pt x="5232" y="0"/>
                </a:lnTo>
                <a:lnTo>
                  <a:pt x="0" y="5270"/>
                </a:lnTo>
                <a:lnTo>
                  <a:pt x="0" y="11734"/>
                </a:lnTo>
                <a:lnTo>
                  <a:pt x="0" y="18237"/>
                </a:lnTo>
                <a:lnTo>
                  <a:pt x="5232" y="23494"/>
                </a:lnTo>
                <a:lnTo>
                  <a:pt x="11734" y="23494"/>
                </a:lnTo>
                <a:lnTo>
                  <a:pt x="18199" y="23494"/>
                </a:lnTo>
                <a:lnTo>
                  <a:pt x="23469" y="18237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5" name="object 645"/>
          <p:cNvSpPr/>
          <p:nvPr/>
        </p:nvSpPr>
        <p:spPr>
          <a:xfrm>
            <a:off x="10517720" y="7285717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96" y="0"/>
                </a:moveTo>
                <a:lnTo>
                  <a:pt x="111861" y="0"/>
                </a:lnTo>
                <a:lnTo>
                  <a:pt x="76225" y="10464"/>
                </a:lnTo>
                <a:lnTo>
                  <a:pt x="45034" y="30530"/>
                </a:lnTo>
                <a:lnTo>
                  <a:pt x="20701" y="58597"/>
                </a:lnTo>
                <a:lnTo>
                  <a:pt x="5295" y="92367"/>
                </a:lnTo>
                <a:lnTo>
                  <a:pt x="0" y="129095"/>
                </a:lnTo>
                <a:lnTo>
                  <a:pt x="5295" y="165823"/>
                </a:lnTo>
                <a:lnTo>
                  <a:pt x="20701" y="199593"/>
                </a:lnTo>
                <a:lnTo>
                  <a:pt x="45034" y="227660"/>
                </a:lnTo>
                <a:lnTo>
                  <a:pt x="76225" y="247726"/>
                </a:lnTo>
                <a:lnTo>
                  <a:pt x="111861" y="258165"/>
                </a:lnTo>
                <a:lnTo>
                  <a:pt x="148996" y="258165"/>
                </a:lnTo>
                <a:lnTo>
                  <a:pt x="215836" y="227660"/>
                </a:lnTo>
                <a:lnTo>
                  <a:pt x="255562" y="165823"/>
                </a:lnTo>
                <a:lnTo>
                  <a:pt x="260832" y="129095"/>
                </a:lnTo>
                <a:lnTo>
                  <a:pt x="255562" y="92367"/>
                </a:lnTo>
                <a:lnTo>
                  <a:pt x="240131" y="58597"/>
                </a:lnTo>
                <a:lnTo>
                  <a:pt x="215836" y="30530"/>
                </a:lnTo>
                <a:lnTo>
                  <a:pt x="184594" y="10464"/>
                </a:lnTo>
                <a:lnTo>
                  <a:pt x="148996" y="0"/>
                </a:lnTo>
                <a:close/>
              </a:path>
            </a:pathLst>
          </a:custGeom>
          <a:solidFill>
            <a:srgbClr val="1767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6" name="object 646"/>
          <p:cNvSpPr/>
          <p:nvPr/>
        </p:nvSpPr>
        <p:spPr>
          <a:xfrm>
            <a:off x="10518445" y="7414812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260107" y="0"/>
                </a:moveTo>
                <a:lnTo>
                  <a:pt x="253028" y="42501"/>
                </a:lnTo>
                <a:lnTo>
                  <a:pt x="233365" y="79139"/>
                </a:lnTo>
                <a:lnTo>
                  <a:pt x="203486" y="107546"/>
                </a:lnTo>
                <a:lnTo>
                  <a:pt x="165754" y="125359"/>
                </a:lnTo>
                <a:lnTo>
                  <a:pt x="137404" y="130180"/>
                </a:lnTo>
                <a:lnTo>
                  <a:pt x="121722" y="129453"/>
                </a:lnTo>
                <a:lnTo>
                  <a:pt x="78765" y="118665"/>
                </a:lnTo>
                <a:lnTo>
                  <a:pt x="43336" y="96651"/>
                </a:lnTo>
                <a:lnTo>
                  <a:pt x="17226" y="65579"/>
                </a:lnTo>
                <a:lnTo>
                  <a:pt x="2223" y="27621"/>
                </a:lnTo>
                <a:lnTo>
                  <a:pt x="0" y="1381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7" name="object 647"/>
          <p:cNvSpPr/>
          <p:nvPr/>
        </p:nvSpPr>
        <p:spPr>
          <a:xfrm>
            <a:off x="10517718" y="7284609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09">
                <a:moveTo>
                  <a:pt x="0" y="130203"/>
                </a:moveTo>
                <a:lnTo>
                  <a:pt x="7079" y="87706"/>
                </a:lnTo>
                <a:lnTo>
                  <a:pt x="26741" y="51067"/>
                </a:lnTo>
                <a:lnTo>
                  <a:pt x="56618" y="22652"/>
                </a:lnTo>
                <a:lnTo>
                  <a:pt x="94345" y="4829"/>
                </a:lnTo>
                <a:lnTo>
                  <a:pt x="122688" y="0"/>
                </a:lnTo>
                <a:lnTo>
                  <a:pt x="138375" y="725"/>
                </a:lnTo>
                <a:lnTo>
                  <a:pt x="181339" y="11513"/>
                </a:lnTo>
                <a:lnTo>
                  <a:pt x="216767" y="33528"/>
                </a:lnTo>
                <a:lnTo>
                  <a:pt x="242875" y="64598"/>
                </a:lnTo>
                <a:lnTo>
                  <a:pt x="257879" y="102552"/>
                </a:lnTo>
                <a:lnTo>
                  <a:pt x="260104" y="11635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8" name="object 648"/>
          <p:cNvSpPr/>
          <p:nvPr/>
        </p:nvSpPr>
        <p:spPr>
          <a:xfrm>
            <a:off x="10636415" y="740307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32"/>
                </a:lnTo>
                <a:lnTo>
                  <a:pt x="18199" y="0"/>
                </a:lnTo>
                <a:lnTo>
                  <a:pt x="11734" y="0"/>
                </a:lnTo>
                <a:lnTo>
                  <a:pt x="5232" y="0"/>
                </a:lnTo>
                <a:lnTo>
                  <a:pt x="0" y="5232"/>
                </a:lnTo>
                <a:lnTo>
                  <a:pt x="0" y="11734"/>
                </a:lnTo>
                <a:lnTo>
                  <a:pt x="0" y="18199"/>
                </a:lnTo>
                <a:lnTo>
                  <a:pt x="5232" y="23469"/>
                </a:lnTo>
                <a:lnTo>
                  <a:pt x="11734" y="23469"/>
                </a:lnTo>
                <a:lnTo>
                  <a:pt x="18199" y="23469"/>
                </a:lnTo>
                <a:lnTo>
                  <a:pt x="23469" y="18199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9" name="object 649"/>
          <p:cNvSpPr/>
          <p:nvPr/>
        </p:nvSpPr>
        <p:spPr>
          <a:xfrm>
            <a:off x="12110255" y="6168647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36" y="0"/>
                </a:lnTo>
                <a:lnTo>
                  <a:pt x="76238" y="10464"/>
                </a:lnTo>
                <a:lnTo>
                  <a:pt x="44996" y="30530"/>
                </a:lnTo>
                <a:lnTo>
                  <a:pt x="20701" y="58559"/>
                </a:lnTo>
                <a:lnTo>
                  <a:pt x="5270" y="92329"/>
                </a:lnTo>
                <a:lnTo>
                  <a:pt x="0" y="129095"/>
                </a:lnTo>
                <a:lnTo>
                  <a:pt x="5270" y="165823"/>
                </a:lnTo>
                <a:lnTo>
                  <a:pt x="20701" y="199593"/>
                </a:lnTo>
                <a:lnTo>
                  <a:pt x="44996" y="227634"/>
                </a:lnTo>
                <a:lnTo>
                  <a:pt x="76238" y="247700"/>
                </a:lnTo>
                <a:lnTo>
                  <a:pt x="111836" y="258165"/>
                </a:lnTo>
                <a:lnTo>
                  <a:pt x="148971" y="258165"/>
                </a:lnTo>
                <a:lnTo>
                  <a:pt x="215798" y="227634"/>
                </a:lnTo>
                <a:lnTo>
                  <a:pt x="255536" y="165823"/>
                </a:lnTo>
                <a:lnTo>
                  <a:pt x="260832" y="129095"/>
                </a:lnTo>
                <a:lnTo>
                  <a:pt x="255536" y="92329"/>
                </a:lnTo>
                <a:lnTo>
                  <a:pt x="240093" y="58559"/>
                </a:lnTo>
                <a:lnTo>
                  <a:pt x="215798" y="30530"/>
                </a:lnTo>
                <a:lnTo>
                  <a:pt x="184569" y="10464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0" name="object 650"/>
          <p:cNvSpPr/>
          <p:nvPr/>
        </p:nvSpPr>
        <p:spPr>
          <a:xfrm>
            <a:off x="12110979" y="6297743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260108" y="0"/>
                </a:moveTo>
                <a:lnTo>
                  <a:pt x="253027" y="42483"/>
                </a:lnTo>
                <a:lnTo>
                  <a:pt x="233361" y="79116"/>
                </a:lnTo>
                <a:lnTo>
                  <a:pt x="203479" y="107529"/>
                </a:lnTo>
                <a:lnTo>
                  <a:pt x="165747" y="125351"/>
                </a:lnTo>
                <a:lnTo>
                  <a:pt x="137400" y="130178"/>
                </a:lnTo>
                <a:lnTo>
                  <a:pt x="121713" y="129452"/>
                </a:lnTo>
                <a:lnTo>
                  <a:pt x="78752" y="118658"/>
                </a:lnTo>
                <a:lnTo>
                  <a:pt x="43325" y="96636"/>
                </a:lnTo>
                <a:lnTo>
                  <a:pt x="17220" y="65561"/>
                </a:lnTo>
                <a:lnTo>
                  <a:pt x="2222" y="27607"/>
                </a:lnTo>
                <a:lnTo>
                  <a:pt x="0" y="1380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1" name="object 651"/>
          <p:cNvSpPr/>
          <p:nvPr/>
        </p:nvSpPr>
        <p:spPr>
          <a:xfrm>
            <a:off x="12110255" y="6167539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204"/>
                </a:moveTo>
                <a:lnTo>
                  <a:pt x="7078" y="87703"/>
                </a:lnTo>
                <a:lnTo>
                  <a:pt x="26737" y="51062"/>
                </a:lnTo>
                <a:lnTo>
                  <a:pt x="56611" y="22647"/>
                </a:lnTo>
                <a:lnTo>
                  <a:pt x="94337" y="4826"/>
                </a:lnTo>
                <a:lnTo>
                  <a:pt x="122682" y="0"/>
                </a:lnTo>
                <a:lnTo>
                  <a:pt x="138366" y="726"/>
                </a:lnTo>
                <a:lnTo>
                  <a:pt x="181325" y="11514"/>
                </a:lnTo>
                <a:lnTo>
                  <a:pt x="216755" y="33528"/>
                </a:lnTo>
                <a:lnTo>
                  <a:pt x="242868" y="64597"/>
                </a:lnTo>
                <a:lnTo>
                  <a:pt x="257877" y="102551"/>
                </a:lnTo>
                <a:lnTo>
                  <a:pt x="260104" y="116357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2" name="object 652"/>
          <p:cNvSpPr/>
          <p:nvPr/>
        </p:nvSpPr>
        <p:spPr>
          <a:xfrm>
            <a:off x="12228917" y="628597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72"/>
                </a:moveTo>
                <a:lnTo>
                  <a:pt x="23469" y="5270"/>
                </a:lnTo>
                <a:lnTo>
                  <a:pt x="18237" y="0"/>
                </a:lnTo>
                <a:lnTo>
                  <a:pt x="11734" y="0"/>
                </a:lnTo>
                <a:lnTo>
                  <a:pt x="5270" y="0"/>
                </a:lnTo>
                <a:lnTo>
                  <a:pt x="0" y="5270"/>
                </a:lnTo>
                <a:lnTo>
                  <a:pt x="0" y="11772"/>
                </a:lnTo>
                <a:lnTo>
                  <a:pt x="0" y="18237"/>
                </a:lnTo>
                <a:lnTo>
                  <a:pt x="5270" y="23507"/>
                </a:lnTo>
                <a:lnTo>
                  <a:pt x="11734" y="23507"/>
                </a:lnTo>
                <a:lnTo>
                  <a:pt x="18237" y="23507"/>
                </a:lnTo>
                <a:lnTo>
                  <a:pt x="23469" y="18237"/>
                </a:lnTo>
                <a:lnTo>
                  <a:pt x="23469" y="1177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3" name="object 653"/>
          <p:cNvSpPr/>
          <p:nvPr/>
        </p:nvSpPr>
        <p:spPr>
          <a:xfrm>
            <a:off x="11914388" y="5763047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96" y="0"/>
                </a:moveTo>
                <a:lnTo>
                  <a:pt x="111861" y="0"/>
                </a:lnTo>
                <a:lnTo>
                  <a:pt x="76263" y="10464"/>
                </a:lnTo>
                <a:lnTo>
                  <a:pt x="45034" y="30530"/>
                </a:lnTo>
                <a:lnTo>
                  <a:pt x="20739" y="58597"/>
                </a:lnTo>
                <a:lnTo>
                  <a:pt x="5295" y="92367"/>
                </a:lnTo>
                <a:lnTo>
                  <a:pt x="0" y="129095"/>
                </a:lnTo>
                <a:lnTo>
                  <a:pt x="5295" y="165823"/>
                </a:lnTo>
                <a:lnTo>
                  <a:pt x="20739" y="199593"/>
                </a:lnTo>
                <a:lnTo>
                  <a:pt x="45034" y="227660"/>
                </a:lnTo>
                <a:lnTo>
                  <a:pt x="76263" y="247726"/>
                </a:lnTo>
                <a:lnTo>
                  <a:pt x="111861" y="258165"/>
                </a:lnTo>
                <a:lnTo>
                  <a:pt x="148996" y="258165"/>
                </a:lnTo>
                <a:lnTo>
                  <a:pt x="215836" y="227660"/>
                </a:lnTo>
                <a:lnTo>
                  <a:pt x="255562" y="165823"/>
                </a:lnTo>
                <a:lnTo>
                  <a:pt x="260832" y="129095"/>
                </a:lnTo>
                <a:lnTo>
                  <a:pt x="255562" y="92367"/>
                </a:lnTo>
                <a:lnTo>
                  <a:pt x="240131" y="58597"/>
                </a:lnTo>
                <a:lnTo>
                  <a:pt x="215836" y="30530"/>
                </a:lnTo>
                <a:lnTo>
                  <a:pt x="184594" y="10464"/>
                </a:lnTo>
                <a:lnTo>
                  <a:pt x="148996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4" name="object 654"/>
          <p:cNvSpPr/>
          <p:nvPr/>
        </p:nvSpPr>
        <p:spPr>
          <a:xfrm>
            <a:off x="11915113" y="5892143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260107" y="0"/>
                </a:moveTo>
                <a:lnTo>
                  <a:pt x="253028" y="42501"/>
                </a:lnTo>
                <a:lnTo>
                  <a:pt x="233365" y="79139"/>
                </a:lnTo>
                <a:lnTo>
                  <a:pt x="203486" y="107546"/>
                </a:lnTo>
                <a:lnTo>
                  <a:pt x="165754" y="125359"/>
                </a:lnTo>
                <a:lnTo>
                  <a:pt x="137404" y="130180"/>
                </a:lnTo>
                <a:lnTo>
                  <a:pt x="121722" y="129453"/>
                </a:lnTo>
                <a:lnTo>
                  <a:pt x="78765" y="118665"/>
                </a:lnTo>
                <a:lnTo>
                  <a:pt x="43336" y="96651"/>
                </a:lnTo>
                <a:lnTo>
                  <a:pt x="17226" y="65579"/>
                </a:lnTo>
                <a:lnTo>
                  <a:pt x="2223" y="27621"/>
                </a:lnTo>
                <a:lnTo>
                  <a:pt x="0" y="13812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5" name="object 655"/>
          <p:cNvSpPr/>
          <p:nvPr/>
        </p:nvSpPr>
        <p:spPr>
          <a:xfrm>
            <a:off x="11914386" y="5761940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203"/>
                </a:moveTo>
                <a:lnTo>
                  <a:pt x="7079" y="87706"/>
                </a:lnTo>
                <a:lnTo>
                  <a:pt x="26741" y="51067"/>
                </a:lnTo>
                <a:lnTo>
                  <a:pt x="56618" y="22652"/>
                </a:lnTo>
                <a:lnTo>
                  <a:pt x="94345" y="4829"/>
                </a:lnTo>
                <a:lnTo>
                  <a:pt x="122688" y="0"/>
                </a:lnTo>
                <a:lnTo>
                  <a:pt x="138375" y="725"/>
                </a:lnTo>
                <a:lnTo>
                  <a:pt x="181339" y="11513"/>
                </a:lnTo>
                <a:lnTo>
                  <a:pt x="216767" y="33528"/>
                </a:lnTo>
                <a:lnTo>
                  <a:pt x="242875" y="64598"/>
                </a:lnTo>
                <a:lnTo>
                  <a:pt x="257879" y="102552"/>
                </a:lnTo>
                <a:lnTo>
                  <a:pt x="260104" y="11635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6" name="object 656"/>
          <p:cNvSpPr/>
          <p:nvPr/>
        </p:nvSpPr>
        <p:spPr>
          <a:xfrm>
            <a:off x="12033084" y="588040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32"/>
                </a:lnTo>
                <a:lnTo>
                  <a:pt x="18199" y="0"/>
                </a:lnTo>
                <a:lnTo>
                  <a:pt x="11734" y="0"/>
                </a:lnTo>
                <a:lnTo>
                  <a:pt x="5232" y="0"/>
                </a:lnTo>
                <a:lnTo>
                  <a:pt x="0" y="5232"/>
                </a:lnTo>
                <a:lnTo>
                  <a:pt x="0" y="11734"/>
                </a:lnTo>
                <a:lnTo>
                  <a:pt x="0" y="18199"/>
                </a:lnTo>
                <a:lnTo>
                  <a:pt x="5232" y="23469"/>
                </a:lnTo>
                <a:lnTo>
                  <a:pt x="11734" y="23469"/>
                </a:lnTo>
                <a:lnTo>
                  <a:pt x="18199" y="23469"/>
                </a:lnTo>
                <a:lnTo>
                  <a:pt x="23469" y="18199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7" name="object 657"/>
          <p:cNvSpPr/>
          <p:nvPr/>
        </p:nvSpPr>
        <p:spPr>
          <a:xfrm>
            <a:off x="11500187" y="5020112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61" y="0"/>
                </a:lnTo>
                <a:lnTo>
                  <a:pt x="76238" y="10464"/>
                </a:lnTo>
                <a:lnTo>
                  <a:pt x="44996" y="30530"/>
                </a:lnTo>
                <a:lnTo>
                  <a:pt x="20701" y="58597"/>
                </a:lnTo>
                <a:lnTo>
                  <a:pt x="5295" y="92367"/>
                </a:lnTo>
                <a:lnTo>
                  <a:pt x="0" y="129095"/>
                </a:lnTo>
                <a:lnTo>
                  <a:pt x="5295" y="165823"/>
                </a:lnTo>
                <a:lnTo>
                  <a:pt x="20701" y="199593"/>
                </a:lnTo>
                <a:lnTo>
                  <a:pt x="44996" y="227660"/>
                </a:lnTo>
                <a:lnTo>
                  <a:pt x="76238" y="247726"/>
                </a:lnTo>
                <a:lnTo>
                  <a:pt x="111861" y="258191"/>
                </a:lnTo>
                <a:lnTo>
                  <a:pt x="148971" y="258191"/>
                </a:lnTo>
                <a:lnTo>
                  <a:pt x="215836" y="227660"/>
                </a:lnTo>
                <a:lnTo>
                  <a:pt x="255562" y="165823"/>
                </a:lnTo>
                <a:lnTo>
                  <a:pt x="260832" y="129095"/>
                </a:lnTo>
                <a:lnTo>
                  <a:pt x="255562" y="92367"/>
                </a:lnTo>
                <a:lnTo>
                  <a:pt x="240131" y="58597"/>
                </a:lnTo>
                <a:lnTo>
                  <a:pt x="215836" y="30530"/>
                </a:lnTo>
                <a:lnTo>
                  <a:pt x="184594" y="10464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8" name="object 658"/>
          <p:cNvSpPr/>
          <p:nvPr/>
        </p:nvSpPr>
        <p:spPr>
          <a:xfrm>
            <a:off x="11500912" y="5149208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260107" y="0"/>
                </a:moveTo>
                <a:lnTo>
                  <a:pt x="253025" y="42501"/>
                </a:lnTo>
                <a:lnTo>
                  <a:pt x="233358" y="79139"/>
                </a:lnTo>
                <a:lnTo>
                  <a:pt x="203475" y="107546"/>
                </a:lnTo>
                <a:lnTo>
                  <a:pt x="165745" y="125359"/>
                </a:lnTo>
                <a:lnTo>
                  <a:pt x="137402" y="130180"/>
                </a:lnTo>
                <a:lnTo>
                  <a:pt x="121720" y="129453"/>
                </a:lnTo>
                <a:lnTo>
                  <a:pt x="78764" y="118665"/>
                </a:lnTo>
                <a:lnTo>
                  <a:pt x="43336" y="96650"/>
                </a:lnTo>
                <a:lnTo>
                  <a:pt x="17225" y="65578"/>
                </a:lnTo>
                <a:lnTo>
                  <a:pt x="2223" y="27619"/>
                </a:lnTo>
                <a:lnTo>
                  <a:pt x="0" y="13811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9" name="object 659"/>
          <p:cNvSpPr/>
          <p:nvPr/>
        </p:nvSpPr>
        <p:spPr>
          <a:xfrm>
            <a:off x="11500187" y="5019005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203"/>
                </a:moveTo>
                <a:lnTo>
                  <a:pt x="7079" y="87706"/>
                </a:lnTo>
                <a:lnTo>
                  <a:pt x="26741" y="51067"/>
                </a:lnTo>
                <a:lnTo>
                  <a:pt x="56618" y="22652"/>
                </a:lnTo>
                <a:lnTo>
                  <a:pt x="94345" y="4829"/>
                </a:lnTo>
                <a:lnTo>
                  <a:pt x="122688" y="0"/>
                </a:lnTo>
                <a:lnTo>
                  <a:pt x="138371" y="725"/>
                </a:lnTo>
                <a:lnTo>
                  <a:pt x="181328" y="11513"/>
                </a:lnTo>
                <a:lnTo>
                  <a:pt x="216757" y="33528"/>
                </a:lnTo>
                <a:lnTo>
                  <a:pt x="242869" y="64598"/>
                </a:lnTo>
                <a:lnTo>
                  <a:pt x="257878" y="102552"/>
                </a:lnTo>
                <a:lnTo>
                  <a:pt x="260104" y="11635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0" name="object 660"/>
          <p:cNvSpPr/>
          <p:nvPr/>
        </p:nvSpPr>
        <p:spPr>
          <a:xfrm>
            <a:off x="11618859" y="513747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95" y="11734"/>
                </a:moveTo>
                <a:lnTo>
                  <a:pt x="23495" y="5232"/>
                </a:lnTo>
                <a:lnTo>
                  <a:pt x="18224" y="0"/>
                </a:lnTo>
                <a:lnTo>
                  <a:pt x="11760" y="0"/>
                </a:lnTo>
                <a:lnTo>
                  <a:pt x="5257" y="0"/>
                </a:lnTo>
                <a:lnTo>
                  <a:pt x="0" y="5232"/>
                </a:lnTo>
                <a:lnTo>
                  <a:pt x="0" y="11734"/>
                </a:lnTo>
                <a:lnTo>
                  <a:pt x="0" y="18199"/>
                </a:lnTo>
                <a:lnTo>
                  <a:pt x="5257" y="23469"/>
                </a:lnTo>
                <a:lnTo>
                  <a:pt x="11760" y="23469"/>
                </a:lnTo>
                <a:lnTo>
                  <a:pt x="18224" y="23469"/>
                </a:lnTo>
                <a:lnTo>
                  <a:pt x="23495" y="18199"/>
                </a:lnTo>
                <a:lnTo>
                  <a:pt x="23495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1" name="object 661"/>
          <p:cNvSpPr/>
          <p:nvPr/>
        </p:nvSpPr>
        <p:spPr>
          <a:xfrm>
            <a:off x="11547288" y="5150538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61" y="0"/>
                </a:lnTo>
                <a:lnTo>
                  <a:pt x="76238" y="10439"/>
                </a:lnTo>
                <a:lnTo>
                  <a:pt x="44996" y="30530"/>
                </a:lnTo>
                <a:lnTo>
                  <a:pt x="20701" y="58572"/>
                </a:lnTo>
                <a:lnTo>
                  <a:pt x="5270" y="92341"/>
                </a:lnTo>
                <a:lnTo>
                  <a:pt x="0" y="129070"/>
                </a:lnTo>
                <a:lnTo>
                  <a:pt x="5270" y="165836"/>
                </a:lnTo>
                <a:lnTo>
                  <a:pt x="20701" y="199605"/>
                </a:lnTo>
                <a:lnTo>
                  <a:pt x="44996" y="227634"/>
                </a:lnTo>
                <a:lnTo>
                  <a:pt x="76238" y="247700"/>
                </a:lnTo>
                <a:lnTo>
                  <a:pt x="111861" y="258165"/>
                </a:lnTo>
                <a:lnTo>
                  <a:pt x="148971" y="258165"/>
                </a:lnTo>
                <a:lnTo>
                  <a:pt x="215798" y="227634"/>
                </a:lnTo>
                <a:lnTo>
                  <a:pt x="255536" y="165836"/>
                </a:lnTo>
                <a:lnTo>
                  <a:pt x="260832" y="129070"/>
                </a:lnTo>
                <a:lnTo>
                  <a:pt x="255536" y="92341"/>
                </a:lnTo>
                <a:lnTo>
                  <a:pt x="240131" y="58572"/>
                </a:lnTo>
                <a:lnTo>
                  <a:pt x="215798" y="30530"/>
                </a:lnTo>
                <a:lnTo>
                  <a:pt x="184594" y="10439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2" name="object 662"/>
          <p:cNvSpPr/>
          <p:nvPr/>
        </p:nvSpPr>
        <p:spPr>
          <a:xfrm>
            <a:off x="11548016" y="5279608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260104" y="0"/>
                </a:moveTo>
                <a:lnTo>
                  <a:pt x="253024" y="42496"/>
                </a:lnTo>
                <a:lnTo>
                  <a:pt x="233362" y="79135"/>
                </a:lnTo>
                <a:lnTo>
                  <a:pt x="203485" y="107550"/>
                </a:lnTo>
                <a:lnTo>
                  <a:pt x="165759" y="125373"/>
                </a:lnTo>
                <a:lnTo>
                  <a:pt x="137416" y="130203"/>
                </a:lnTo>
                <a:lnTo>
                  <a:pt x="121733" y="129477"/>
                </a:lnTo>
                <a:lnTo>
                  <a:pt x="78776" y="118689"/>
                </a:lnTo>
                <a:lnTo>
                  <a:pt x="43347" y="96674"/>
                </a:lnTo>
                <a:lnTo>
                  <a:pt x="17234" y="65604"/>
                </a:lnTo>
                <a:lnTo>
                  <a:pt x="2226" y="27650"/>
                </a:lnTo>
                <a:lnTo>
                  <a:pt x="0" y="1384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3" name="object 663"/>
          <p:cNvSpPr/>
          <p:nvPr/>
        </p:nvSpPr>
        <p:spPr>
          <a:xfrm>
            <a:off x="11547287" y="5149428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0" y="130179"/>
                </a:moveTo>
                <a:lnTo>
                  <a:pt x="7082" y="87692"/>
                </a:lnTo>
                <a:lnTo>
                  <a:pt x="26749" y="51057"/>
                </a:lnTo>
                <a:lnTo>
                  <a:pt x="56632" y="22643"/>
                </a:lnTo>
                <a:lnTo>
                  <a:pt x="94362" y="4823"/>
                </a:lnTo>
                <a:lnTo>
                  <a:pt x="122705" y="0"/>
                </a:lnTo>
                <a:lnTo>
                  <a:pt x="138387" y="726"/>
                </a:lnTo>
                <a:lnTo>
                  <a:pt x="181343" y="11520"/>
                </a:lnTo>
                <a:lnTo>
                  <a:pt x="216771" y="33542"/>
                </a:lnTo>
                <a:lnTo>
                  <a:pt x="242882" y="64618"/>
                </a:lnTo>
                <a:lnTo>
                  <a:pt x="257884" y="102571"/>
                </a:lnTo>
                <a:lnTo>
                  <a:pt x="260107" y="116375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4" name="object 664"/>
          <p:cNvSpPr/>
          <p:nvPr/>
        </p:nvSpPr>
        <p:spPr>
          <a:xfrm>
            <a:off x="11665950" y="526787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70"/>
                </a:lnTo>
                <a:lnTo>
                  <a:pt x="18237" y="0"/>
                </a:lnTo>
                <a:lnTo>
                  <a:pt x="11734" y="0"/>
                </a:lnTo>
                <a:lnTo>
                  <a:pt x="5270" y="0"/>
                </a:lnTo>
                <a:lnTo>
                  <a:pt x="0" y="5270"/>
                </a:lnTo>
                <a:lnTo>
                  <a:pt x="0" y="11734"/>
                </a:lnTo>
                <a:lnTo>
                  <a:pt x="0" y="18237"/>
                </a:lnTo>
                <a:lnTo>
                  <a:pt x="5270" y="23469"/>
                </a:lnTo>
                <a:lnTo>
                  <a:pt x="11734" y="23469"/>
                </a:lnTo>
                <a:lnTo>
                  <a:pt x="18237" y="23469"/>
                </a:lnTo>
                <a:lnTo>
                  <a:pt x="23469" y="18237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5" name="object 665"/>
          <p:cNvSpPr/>
          <p:nvPr/>
        </p:nvSpPr>
        <p:spPr>
          <a:xfrm>
            <a:off x="11313986" y="4723937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61" y="0"/>
                </a:lnTo>
                <a:lnTo>
                  <a:pt x="76238" y="10439"/>
                </a:lnTo>
                <a:lnTo>
                  <a:pt x="44996" y="30505"/>
                </a:lnTo>
                <a:lnTo>
                  <a:pt x="20701" y="58572"/>
                </a:lnTo>
                <a:lnTo>
                  <a:pt x="5270" y="92341"/>
                </a:lnTo>
                <a:lnTo>
                  <a:pt x="0" y="129070"/>
                </a:lnTo>
                <a:lnTo>
                  <a:pt x="5270" y="165836"/>
                </a:lnTo>
                <a:lnTo>
                  <a:pt x="20701" y="199605"/>
                </a:lnTo>
                <a:lnTo>
                  <a:pt x="44996" y="227634"/>
                </a:lnTo>
                <a:lnTo>
                  <a:pt x="76238" y="247700"/>
                </a:lnTo>
                <a:lnTo>
                  <a:pt x="111861" y="258165"/>
                </a:lnTo>
                <a:lnTo>
                  <a:pt x="148971" y="258165"/>
                </a:lnTo>
                <a:lnTo>
                  <a:pt x="215836" y="227634"/>
                </a:lnTo>
                <a:lnTo>
                  <a:pt x="255536" y="165836"/>
                </a:lnTo>
                <a:lnTo>
                  <a:pt x="260832" y="129070"/>
                </a:lnTo>
                <a:lnTo>
                  <a:pt x="255536" y="92341"/>
                </a:lnTo>
                <a:lnTo>
                  <a:pt x="240131" y="58572"/>
                </a:lnTo>
                <a:lnTo>
                  <a:pt x="215836" y="30505"/>
                </a:lnTo>
                <a:lnTo>
                  <a:pt x="184594" y="10439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6" name="object 666"/>
          <p:cNvSpPr/>
          <p:nvPr/>
        </p:nvSpPr>
        <p:spPr>
          <a:xfrm>
            <a:off x="11314714" y="4853007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260104" y="0"/>
                </a:moveTo>
                <a:lnTo>
                  <a:pt x="253024" y="42496"/>
                </a:lnTo>
                <a:lnTo>
                  <a:pt x="233362" y="79135"/>
                </a:lnTo>
                <a:lnTo>
                  <a:pt x="203485" y="107550"/>
                </a:lnTo>
                <a:lnTo>
                  <a:pt x="165759" y="125373"/>
                </a:lnTo>
                <a:lnTo>
                  <a:pt x="137416" y="130203"/>
                </a:lnTo>
                <a:lnTo>
                  <a:pt x="121733" y="129477"/>
                </a:lnTo>
                <a:lnTo>
                  <a:pt x="78776" y="118689"/>
                </a:lnTo>
                <a:lnTo>
                  <a:pt x="43347" y="96674"/>
                </a:lnTo>
                <a:lnTo>
                  <a:pt x="17234" y="65604"/>
                </a:lnTo>
                <a:lnTo>
                  <a:pt x="2226" y="27650"/>
                </a:lnTo>
                <a:lnTo>
                  <a:pt x="0" y="1384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7" name="object 667"/>
          <p:cNvSpPr/>
          <p:nvPr/>
        </p:nvSpPr>
        <p:spPr>
          <a:xfrm>
            <a:off x="11313986" y="4722828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0" y="130179"/>
                </a:moveTo>
                <a:lnTo>
                  <a:pt x="7082" y="87692"/>
                </a:lnTo>
                <a:lnTo>
                  <a:pt x="26749" y="51057"/>
                </a:lnTo>
                <a:lnTo>
                  <a:pt x="56632" y="22643"/>
                </a:lnTo>
                <a:lnTo>
                  <a:pt x="94362" y="4823"/>
                </a:lnTo>
                <a:lnTo>
                  <a:pt x="122705" y="0"/>
                </a:lnTo>
                <a:lnTo>
                  <a:pt x="138387" y="726"/>
                </a:lnTo>
                <a:lnTo>
                  <a:pt x="181343" y="11520"/>
                </a:lnTo>
                <a:lnTo>
                  <a:pt x="216771" y="33542"/>
                </a:lnTo>
                <a:lnTo>
                  <a:pt x="242882" y="64618"/>
                </a:lnTo>
                <a:lnTo>
                  <a:pt x="257884" y="102571"/>
                </a:lnTo>
                <a:lnTo>
                  <a:pt x="260107" y="116375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8" name="object 668"/>
          <p:cNvSpPr/>
          <p:nvPr/>
        </p:nvSpPr>
        <p:spPr>
          <a:xfrm>
            <a:off x="11432657" y="484127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95" y="11734"/>
                </a:moveTo>
                <a:lnTo>
                  <a:pt x="23495" y="5270"/>
                </a:lnTo>
                <a:lnTo>
                  <a:pt x="18224" y="0"/>
                </a:lnTo>
                <a:lnTo>
                  <a:pt x="11722" y="0"/>
                </a:lnTo>
                <a:lnTo>
                  <a:pt x="5257" y="0"/>
                </a:lnTo>
                <a:lnTo>
                  <a:pt x="0" y="5270"/>
                </a:lnTo>
                <a:lnTo>
                  <a:pt x="0" y="11734"/>
                </a:lnTo>
                <a:lnTo>
                  <a:pt x="0" y="18237"/>
                </a:lnTo>
                <a:lnTo>
                  <a:pt x="5257" y="23469"/>
                </a:lnTo>
                <a:lnTo>
                  <a:pt x="11722" y="23469"/>
                </a:lnTo>
                <a:lnTo>
                  <a:pt x="18224" y="23469"/>
                </a:lnTo>
                <a:lnTo>
                  <a:pt x="23495" y="18237"/>
                </a:lnTo>
                <a:lnTo>
                  <a:pt x="23495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9" name="object 669"/>
          <p:cNvSpPr/>
          <p:nvPr/>
        </p:nvSpPr>
        <p:spPr>
          <a:xfrm>
            <a:off x="11066188" y="3807250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96" y="0"/>
                </a:moveTo>
                <a:lnTo>
                  <a:pt x="111861" y="0"/>
                </a:lnTo>
                <a:lnTo>
                  <a:pt x="76238" y="10464"/>
                </a:lnTo>
                <a:lnTo>
                  <a:pt x="45034" y="30530"/>
                </a:lnTo>
                <a:lnTo>
                  <a:pt x="20701" y="58585"/>
                </a:lnTo>
                <a:lnTo>
                  <a:pt x="5295" y="92354"/>
                </a:lnTo>
                <a:lnTo>
                  <a:pt x="0" y="129095"/>
                </a:lnTo>
                <a:lnTo>
                  <a:pt x="5295" y="165836"/>
                </a:lnTo>
                <a:lnTo>
                  <a:pt x="20701" y="199605"/>
                </a:lnTo>
                <a:lnTo>
                  <a:pt x="45034" y="227660"/>
                </a:lnTo>
                <a:lnTo>
                  <a:pt x="76238" y="247726"/>
                </a:lnTo>
                <a:lnTo>
                  <a:pt x="111861" y="258178"/>
                </a:lnTo>
                <a:lnTo>
                  <a:pt x="148996" y="258178"/>
                </a:lnTo>
                <a:lnTo>
                  <a:pt x="215836" y="227660"/>
                </a:lnTo>
                <a:lnTo>
                  <a:pt x="255562" y="165836"/>
                </a:lnTo>
                <a:lnTo>
                  <a:pt x="260832" y="129095"/>
                </a:lnTo>
                <a:lnTo>
                  <a:pt x="255562" y="92354"/>
                </a:lnTo>
                <a:lnTo>
                  <a:pt x="240131" y="58585"/>
                </a:lnTo>
                <a:lnTo>
                  <a:pt x="215836" y="30530"/>
                </a:lnTo>
                <a:lnTo>
                  <a:pt x="184594" y="10464"/>
                </a:lnTo>
                <a:lnTo>
                  <a:pt x="148996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0" name="object 670"/>
          <p:cNvSpPr/>
          <p:nvPr/>
        </p:nvSpPr>
        <p:spPr>
          <a:xfrm>
            <a:off x="11066915" y="3936345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260105" y="0"/>
                </a:moveTo>
                <a:lnTo>
                  <a:pt x="253026" y="42496"/>
                </a:lnTo>
                <a:lnTo>
                  <a:pt x="233366" y="79135"/>
                </a:lnTo>
                <a:lnTo>
                  <a:pt x="203489" y="107548"/>
                </a:lnTo>
                <a:lnTo>
                  <a:pt x="165760" y="125367"/>
                </a:lnTo>
                <a:lnTo>
                  <a:pt x="137413" y="130192"/>
                </a:lnTo>
                <a:lnTo>
                  <a:pt x="121729" y="129465"/>
                </a:lnTo>
                <a:lnTo>
                  <a:pt x="78772" y="118675"/>
                </a:lnTo>
                <a:lnTo>
                  <a:pt x="43342" y="96659"/>
                </a:lnTo>
                <a:lnTo>
                  <a:pt x="17231" y="65587"/>
                </a:lnTo>
                <a:lnTo>
                  <a:pt x="2224" y="27633"/>
                </a:lnTo>
                <a:lnTo>
                  <a:pt x="0" y="1382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1" name="object 671"/>
          <p:cNvSpPr/>
          <p:nvPr/>
        </p:nvSpPr>
        <p:spPr>
          <a:xfrm>
            <a:off x="11066186" y="3806154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190"/>
                </a:moveTo>
                <a:lnTo>
                  <a:pt x="7080" y="87698"/>
                </a:lnTo>
                <a:lnTo>
                  <a:pt x="26744" y="51062"/>
                </a:lnTo>
                <a:lnTo>
                  <a:pt x="56623" y="22649"/>
                </a:lnTo>
                <a:lnTo>
                  <a:pt x="94353" y="4827"/>
                </a:lnTo>
                <a:lnTo>
                  <a:pt x="122698" y="0"/>
                </a:lnTo>
                <a:lnTo>
                  <a:pt x="138385" y="726"/>
                </a:lnTo>
                <a:lnTo>
                  <a:pt x="181347" y="11515"/>
                </a:lnTo>
                <a:lnTo>
                  <a:pt x="216775" y="33533"/>
                </a:lnTo>
                <a:lnTo>
                  <a:pt x="242881" y="64605"/>
                </a:lnTo>
                <a:lnTo>
                  <a:pt x="257882" y="102560"/>
                </a:lnTo>
                <a:lnTo>
                  <a:pt x="260106" y="116366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2" name="object 672"/>
          <p:cNvSpPr/>
          <p:nvPr/>
        </p:nvSpPr>
        <p:spPr>
          <a:xfrm>
            <a:off x="11184883" y="392461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57"/>
                </a:lnTo>
                <a:lnTo>
                  <a:pt x="18199" y="0"/>
                </a:lnTo>
                <a:lnTo>
                  <a:pt x="11734" y="0"/>
                </a:lnTo>
                <a:lnTo>
                  <a:pt x="5232" y="0"/>
                </a:lnTo>
                <a:lnTo>
                  <a:pt x="0" y="5257"/>
                </a:lnTo>
                <a:lnTo>
                  <a:pt x="0" y="11734"/>
                </a:lnTo>
                <a:lnTo>
                  <a:pt x="0" y="18211"/>
                </a:lnTo>
                <a:lnTo>
                  <a:pt x="5232" y="23469"/>
                </a:lnTo>
                <a:lnTo>
                  <a:pt x="11734" y="23469"/>
                </a:lnTo>
                <a:lnTo>
                  <a:pt x="18199" y="23469"/>
                </a:lnTo>
                <a:lnTo>
                  <a:pt x="23469" y="18211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3" name="object 673"/>
          <p:cNvSpPr/>
          <p:nvPr/>
        </p:nvSpPr>
        <p:spPr>
          <a:xfrm>
            <a:off x="11221255" y="3768137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36" y="0"/>
                </a:lnTo>
                <a:lnTo>
                  <a:pt x="76238" y="10452"/>
                </a:lnTo>
                <a:lnTo>
                  <a:pt x="44996" y="30518"/>
                </a:lnTo>
                <a:lnTo>
                  <a:pt x="20701" y="58572"/>
                </a:lnTo>
                <a:lnTo>
                  <a:pt x="5270" y="92341"/>
                </a:lnTo>
                <a:lnTo>
                  <a:pt x="0" y="129082"/>
                </a:lnTo>
                <a:lnTo>
                  <a:pt x="5270" y="165823"/>
                </a:lnTo>
                <a:lnTo>
                  <a:pt x="20701" y="199593"/>
                </a:lnTo>
                <a:lnTo>
                  <a:pt x="44996" y="227647"/>
                </a:lnTo>
                <a:lnTo>
                  <a:pt x="76238" y="247713"/>
                </a:lnTo>
                <a:lnTo>
                  <a:pt x="111836" y="258178"/>
                </a:lnTo>
                <a:lnTo>
                  <a:pt x="148971" y="258178"/>
                </a:lnTo>
                <a:lnTo>
                  <a:pt x="215798" y="227647"/>
                </a:lnTo>
                <a:lnTo>
                  <a:pt x="255536" y="165823"/>
                </a:lnTo>
                <a:lnTo>
                  <a:pt x="260832" y="129082"/>
                </a:lnTo>
                <a:lnTo>
                  <a:pt x="255536" y="92341"/>
                </a:lnTo>
                <a:lnTo>
                  <a:pt x="240131" y="58572"/>
                </a:lnTo>
                <a:lnTo>
                  <a:pt x="215798" y="30518"/>
                </a:lnTo>
                <a:lnTo>
                  <a:pt x="184594" y="10452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4" name="object 674"/>
          <p:cNvSpPr/>
          <p:nvPr/>
        </p:nvSpPr>
        <p:spPr>
          <a:xfrm>
            <a:off x="11221980" y="3897219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260106" y="0"/>
                </a:moveTo>
                <a:lnTo>
                  <a:pt x="253024" y="42492"/>
                </a:lnTo>
                <a:lnTo>
                  <a:pt x="233358" y="79128"/>
                </a:lnTo>
                <a:lnTo>
                  <a:pt x="203477" y="107541"/>
                </a:lnTo>
                <a:lnTo>
                  <a:pt x="165748" y="125363"/>
                </a:lnTo>
                <a:lnTo>
                  <a:pt x="137407" y="130190"/>
                </a:lnTo>
                <a:lnTo>
                  <a:pt x="121720" y="129464"/>
                </a:lnTo>
                <a:lnTo>
                  <a:pt x="78758" y="118675"/>
                </a:lnTo>
                <a:lnTo>
                  <a:pt x="43331" y="96657"/>
                </a:lnTo>
                <a:lnTo>
                  <a:pt x="17224" y="65585"/>
                </a:lnTo>
                <a:lnTo>
                  <a:pt x="2223" y="27629"/>
                </a:lnTo>
                <a:lnTo>
                  <a:pt x="0" y="1382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5" name="object 675"/>
          <p:cNvSpPr/>
          <p:nvPr/>
        </p:nvSpPr>
        <p:spPr>
          <a:xfrm>
            <a:off x="11221252" y="3767027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192"/>
                </a:moveTo>
                <a:lnTo>
                  <a:pt x="7079" y="87695"/>
                </a:lnTo>
                <a:lnTo>
                  <a:pt x="26739" y="51056"/>
                </a:lnTo>
                <a:lnTo>
                  <a:pt x="56616" y="22643"/>
                </a:lnTo>
                <a:lnTo>
                  <a:pt x="94345" y="4824"/>
                </a:lnTo>
                <a:lnTo>
                  <a:pt x="122692" y="0"/>
                </a:lnTo>
                <a:lnTo>
                  <a:pt x="138376" y="726"/>
                </a:lnTo>
                <a:lnTo>
                  <a:pt x="181333" y="11516"/>
                </a:lnTo>
                <a:lnTo>
                  <a:pt x="216763" y="33533"/>
                </a:lnTo>
                <a:lnTo>
                  <a:pt x="242874" y="64604"/>
                </a:lnTo>
                <a:lnTo>
                  <a:pt x="257880" y="102558"/>
                </a:lnTo>
                <a:lnTo>
                  <a:pt x="260105" y="11636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6" name="object 676"/>
          <p:cNvSpPr/>
          <p:nvPr/>
        </p:nvSpPr>
        <p:spPr>
          <a:xfrm>
            <a:off x="11339917" y="388548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57"/>
                </a:lnTo>
                <a:lnTo>
                  <a:pt x="18237" y="0"/>
                </a:lnTo>
                <a:lnTo>
                  <a:pt x="11734" y="0"/>
                </a:lnTo>
                <a:lnTo>
                  <a:pt x="5270" y="0"/>
                </a:lnTo>
                <a:lnTo>
                  <a:pt x="0" y="5257"/>
                </a:lnTo>
                <a:lnTo>
                  <a:pt x="0" y="11734"/>
                </a:lnTo>
                <a:lnTo>
                  <a:pt x="0" y="18211"/>
                </a:lnTo>
                <a:lnTo>
                  <a:pt x="5270" y="23469"/>
                </a:lnTo>
                <a:lnTo>
                  <a:pt x="11734" y="23469"/>
                </a:lnTo>
                <a:lnTo>
                  <a:pt x="18237" y="23469"/>
                </a:lnTo>
                <a:lnTo>
                  <a:pt x="23469" y="18211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7" name="object 677"/>
          <p:cNvSpPr/>
          <p:nvPr/>
        </p:nvSpPr>
        <p:spPr>
          <a:xfrm>
            <a:off x="11140088" y="4333259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96" y="0"/>
                </a:moveTo>
                <a:lnTo>
                  <a:pt x="111861" y="0"/>
                </a:lnTo>
                <a:lnTo>
                  <a:pt x="76263" y="10464"/>
                </a:lnTo>
                <a:lnTo>
                  <a:pt x="45034" y="30530"/>
                </a:lnTo>
                <a:lnTo>
                  <a:pt x="20701" y="58585"/>
                </a:lnTo>
                <a:lnTo>
                  <a:pt x="5295" y="92354"/>
                </a:lnTo>
                <a:lnTo>
                  <a:pt x="0" y="129095"/>
                </a:lnTo>
                <a:lnTo>
                  <a:pt x="5295" y="165836"/>
                </a:lnTo>
                <a:lnTo>
                  <a:pt x="20701" y="199605"/>
                </a:lnTo>
                <a:lnTo>
                  <a:pt x="45034" y="227660"/>
                </a:lnTo>
                <a:lnTo>
                  <a:pt x="76263" y="247726"/>
                </a:lnTo>
                <a:lnTo>
                  <a:pt x="111861" y="258178"/>
                </a:lnTo>
                <a:lnTo>
                  <a:pt x="148996" y="258178"/>
                </a:lnTo>
                <a:lnTo>
                  <a:pt x="215836" y="227660"/>
                </a:lnTo>
                <a:lnTo>
                  <a:pt x="255562" y="165836"/>
                </a:lnTo>
                <a:lnTo>
                  <a:pt x="260832" y="129095"/>
                </a:lnTo>
                <a:lnTo>
                  <a:pt x="255562" y="92354"/>
                </a:lnTo>
                <a:lnTo>
                  <a:pt x="240131" y="58585"/>
                </a:lnTo>
                <a:lnTo>
                  <a:pt x="215836" y="30530"/>
                </a:lnTo>
                <a:lnTo>
                  <a:pt x="184594" y="10464"/>
                </a:lnTo>
                <a:lnTo>
                  <a:pt x="148996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8" name="object 678"/>
          <p:cNvSpPr/>
          <p:nvPr/>
        </p:nvSpPr>
        <p:spPr>
          <a:xfrm>
            <a:off x="11140814" y="4462354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260105" y="0"/>
                </a:moveTo>
                <a:lnTo>
                  <a:pt x="253026" y="42496"/>
                </a:lnTo>
                <a:lnTo>
                  <a:pt x="233366" y="79135"/>
                </a:lnTo>
                <a:lnTo>
                  <a:pt x="203489" y="107548"/>
                </a:lnTo>
                <a:lnTo>
                  <a:pt x="165760" y="125367"/>
                </a:lnTo>
                <a:lnTo>
                  <a:pt x="137413" y="130192"/>
                </a:lnTo>
                <a:lnTo>
                  <a:pt x="121729" y="129465"/>
                </a:lnTo>
                <a:lnTo>
                  <a:pt x="78772" y="118675"/>
                </a:lnTo>
                <a:lnTo>
                  <a:pt x="43342" y="96659"/>
                </a:lnTo>
                <a:lnTo>
                  <a:pt x="17231" y="65587"/>
                </a:lnTo>
                <a:lnTo>
                  <a:pt x="2224" y="27633"/>
                </a:lnTo>
                <a:lnTo>
                  <a:pt x="0" y="1382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9" name="object 679"/>
          <p:cNvSpPr/>
          <p:nvPr/>
        </p:nvSpPr>
        <p:spPr>
          <a:xfrm>
            <a:off x="11140085" y="4332163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190"/>
                </a:moveTo>
                <a:lnTo>
                  <a:pt x="7081" y="87698"/>
                </a:lnTo>
                <a:lnTo>
                  <a:pt x="26747" y="51062"/>
                </a:lnTo>
                <a:lnTo>
                  <a:pt x="56629" y="22649"/>
                </a:lnTo>
                <a:lnTo>
                  <a:pt x="94357" y="4827"/>
                </a:lnTo>
                <a:lnTo>
                  <a:pt x="122699" y="0"/>
                </a:lnTo>
                <a:lnTo>
                  <a:pt x="138386" y="726"/>
                </a:lnTo>
                <a:lnTo>
                  <a:pt x="181348" y="11515"/>
                </a:lnTo>
                <a:lnTo>
                  <a:pt x="216775" y="33533"/>
                </a:lnTo>
                <a:lnTo>
                  <a:pt x="242882" y="64605"/>
                </a:lnTo>
                <a:lnTo>
                  <a:pt x="257882" y="102561"/>
                </a:lnTo>
                <a:lnTo>
                  <a:pt x="260106" y="116367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0" name="object 680"/>
          <p:cNvSpPr/>
          <p:nvPr/>
        </p:nvSpPr>
        <p:spPr>
          <a:xfrm>
            <a:off x="11258784" y="4450619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57"/>
                </a:lnTo>
                <a:lnTo>
                  <a:pt x="18199" y="0"/>
                </a:lnTo>
                <a:lnTo>
                  <a:pt x="11734" y="0"/>
                </a:lnTo>
                <a:lnTo>
                  <a:pt x="5232" y="0"/>
                </a:lnTo>
                <a:lnTo>
                  <a:pt x="0" y="5257"/>
                </a:lnTo>
                <a:lnTo>
                  <a:pt x="0" y="11734"/>
                </a:lnTo>
                <a:lnTo>
                  <a:pt x="0" y="18211"/>
                </a:lnTo>
                <a:lnTo>
                  <a:pt x="5232" y="23469"/>
                </a:lnTo>
                <a:lnTo>
                  <a:pt x="11734" y="23469"/>
                </a:lnTo>
                <a:lnTo>
                  <a:pt x="18199" y="23469"/>
                </a:lnTo>
                <a:lnTo>
                  <a:pt x="23469" y="18211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1" name="object 681"/>
          <p:cNvSpPr/>
          <p:nvPr/>
        </p:nvSpPr>
        <p:spPr>
          <a:xfrm>
            <a:off x="10052785" y="6076214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96" y="0"/>
                </a:moveTo>
                <a:lnTo>
                  <a:pt x="111861" y="0"/>
                </a:lnTo>
                <a:lnTo>
                  <a:pt x="76263" y="10464"/>
                </a:lnTo>
                <a:lnTo>
                  <a:pt x="45034" y="30530"/>
                </a:lnTo>
                <a:lnTo>
                  <a:pt x="20701" y="58559"/>
                </a:lnTo>
                <a:lnTo>
                  <a:pt x="5295" y="92329"/>
                </a:lnTo>
                <a:lnTo>
                  <a:pt x="0" y="129095"/>
                </a:lnTo>
                <a:lnTo>
                  <a:pt x="5295" y="165823"/>
                </a:lnTo>
                <a:lnTo>
                  <a:pt x="20701" y="199593"/>
                </a:lnTo>
                <a:lnTo>
                  <a:pt x="45034" y="227634"/>
                </a:lnTo>
                <a:lnTo>
                  <a:pt x="76263" y="247726"/>
                </a:lnTo>
                <a:lnTo>
                  <a:pt x="111861" y="258165"/>
                </a:lnTo>
                <a:lnTo>
                  <a:pt x="148996" y="258165"/>
                </a:lnTo>
                <a:lnTo>
                  <a:pt x="215836" y="227634"/>
                </a:lnTo>
                <a:lnTo>
                  <a:pt x="255562" y="165823"/>
                </a:lnTo>
                <a:lnTo>
                  <a:pt x="260832" y="129095"/>
                </a:lnTo>
                <a:lnTo>
                  <a:pt x="255562" y="92329"/>
                </a:lnTo>
                <a:lnTo>
                  <a:pt x="240131" y="58559"/>
                </a:lnTo>
                <a:lnTo>
                  <a:pt x="215836" y="30530"/>
                </a:lnTo>
                <a:lnTo>
                  <a:pt x="184594" y="10464"/>
                </a:lnTo>
                <a:lnTo>
                  <a:pt x="148996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2" name="object 682"/>
          <p:cNvSpPr/>
          <p:nvPr/>
        </p:nvSpPr>
        <p:spPr>
          <a:xfrm>
            <a:off x="10053510" y="6205309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260107" y="0"/>
                </a:moveTo>
                <a:lnTo>
                  <a:pt x="253028" y="42487"/>
                </a:lnTo>
                <a:lnTo>
                  <a:pt x="233365" y="79122"/>
                </a:lnTo>
                <a:lnTo>
                  <a:pt x="203486" y="107536"/>
                </a:lnTo>
                <a:lnTo>
                  <a:pt x="165754" y="125356"/>
                </a:lnTo>
                <a:lnTo>
                  <a:pt x="137404" y="130179"/>
                </a:lnTo>
                <a:lnTo>
                  <a:pt x="121722" y="129453"/>
                </a:lnTo>
                <a:lnTo>
                  <a:pt x="78765" y="118659"/>
                </a:lnTo>
                <a:lnTo>
                  <a:pt x="43336" y="96637"/>
                </a:lnTo>
                <a:lnTo>
                  <a:pt x="17226" y="65562"/>
                </a:lnTo>
                <a:lnTo>
                  <a:pt x="2223" y="27610"/>
                </a:lnTo>
                <a:lnTo>
                  <a:pt x="0" y="13806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3" name="object 683"/>
          <p:cNvSpPr/>
          <p:nvPr/>
        </p:nvSpPr>
        <p:spPr>
          <a:xfrm>
            <a:off x="10052785" y="6075107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203"/>
                </a:moveTo>
                <a:lnTo>
                  <a:pt x="7079" y="87706"/>
                </a:lnTo>
                <a:lnTo>
                  <a:pt x="26741" y="51067"/>
                </a:lnTo>
                <a:lnTo>
                  <a:pt x="56618" y="22652"/>
                </a:lnTo>
                <a:lnTo>
                  <a:pt x="94345" y="4829"/>
                </a:lnTo>
                <a:lnTo>
                  <a:pt x="122688" y="0"/>
                </a:lnTo>
                <a:lnTo>
                  <a:pt x="138375" y="725"/>
                </a:lnTo>
                <a:lnTo>
                  <a:pt x="181339" y="11513"/>
                </a:lnTo>
                <a:lnTo>
                  <a:pt x="216767" y="33528"/>
                </a:lnTo>
                <a:lnTo>
                  <a:pt x="242875" y="64598"/>
                </a:lnTo>
                <a:lnTo>
                  <a:pt x="257879" y="102552"/>
                </a:lnTo>
                <a:lnTo>
                  <a:pt x="260104" y="11635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4" name="object 684"/>
          <p:cNvSpPr/>
          <p:nvPr/>
        </p:nvSpPr>
        <p:spPr>
          <a:xfrm>
            <a:off x="10171482" y="619357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32"/>
                </a:lnTo>
                <a:lnTo>
                  <a:pt x="18199" y="0"/>
                </a:lnTo>
                <a:lnTo>
                  <a:pt x="11734" y="0"/>
                </a:lnTo>
                <a:lnTo>
                  <a:pt x="5232" y="0"/>
                </a:lnTo>
                <a:lnTo>
                  <a:pt x="0" y="5232"/>
                </a:lnTo>
                <a:lnTo>
                  <a:pt x="0" y="11734"/>
                </a:lnTo>
                <a:lnTo>
                  <a:pt x="0" y="18199"/>
                </a:lnTo>
                <a:lnTo>
                  <a:pt x="5232" y="23469"/>
                </a:lnTo>
                <a:lnTo>
                  <a:pt x="11734" y="23469"/>
                </a:lnTo>
                <a:lnTo>
                  <a:pt x="18199" y="23469"/>
                </a:lnTo>
                <a:lnTo>
                  <a:pt x="23469" y="18199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5" name="object 685"/>
          <p:cNvSpPr/>
          <p:nvPr/>
        </p:nvSpPr>
        <p:spPr>
          <a:xfrm>
            <a:off x="10095019" y="6032448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61" y="0"/>
                </a:lnTo>
                <a:lnTo>
                  <a:pt x="76238" y="10464"/>
                </a:lnTo>
                <a:lnTo>
                  <a:pt x="44996" y="30530"/>
                </a:lnTo>
                <a:lnTo>
                  <a:pt x="20701" y="58597"/>
                </a:lnTo>
                <a:lnTo>
                  <a:pt x="5270" y="92367"/>
                </a:lnTo>
                <a:lnTo>
                  <a:pt x="0" y="129095"/>
                </a:lnTo>
                <a:lnTo>
                  <a:pt x="5270" y="165823"/>
                </a:lnTo>
                <a:lnTo>
                  <a:pt x="20701" y="199593"/>
                </a:lnTo>
                <a:lnTo>
                  <a:pt x="44996" y="227660"/>
                </a:lnTo>
                <a:lnTo>
                  <a:pt x="76238" y="247726"/>
                </a:lnTo>
                <a:lnTo>
                  <a:pt x="111861" y="258191"/>
                </a:lnTo>
                <a:lnTo>
                  <a:pt x="148971" y="258191"/>
                </a:lnTo>
                <a:lnTo>
                  <a:pt x="215798" y="227660"/>
                </a:lnTo>
                <a:lnTo>
                  <a:pt x="255536" y="165823"/>
                </a:lnTo>
                <a:lnTo>
                  <a:pt x="260832" y="129095"/>
                </a:lnTo>
                <a:lnTo>
                  <a:pt x="255536" y="92367"/>
                </a:lnTo>
                <a:lnTo>
                  <a:pt x="240131" y="58597"/>
                </a:lnTo>
                <a:lnTo>
                  <a:pt x="215798" y="30530"/>
                </a:lnTo>
                <a:lnTo>
                  <a:pt x="184594" y="10464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6" name="object 686"/>
          <p:cNvSpPr/>
          <p:nvPr/>
        </p:nvSpPr>
        <p:spPr>
          <a:xfrm>
            <a:off x="10095743" y="6161543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260108" y="0"/>
                </a:moveTo>
                <a:lnTo>
                  <a:pt x="253026" y="42498"/>
                </a:lnTo>
                <a:lnTo>
                  <a:pt x="233361" y="79132"/>
                </a:lnTo>
                <a:lnTo>
                  <a:pt x="203479" y="107539"/>
                </a:lnTo>
                <a:lnTo>
                  <a:pt x="165746" y="125354"/>
                </a:lnTo>
                <a:lnTo>
                  <a:pt x="137399" y="130178"/>
                </a:lnTo>
                <a:lnTo>
                  <a:pt x="121718" y="129452"/>
                </a:lnTo>
                <a:lnTo>
                  <a:pt x="78762" y="118665"/>
                </a:lnTo>
                <a:lnTo>
                  <a:pt x="43335" y="96650"/>
                </a:lnTo>
                <a:lnTo>
                  <a:pt x="17225" y="65577"/>
                </a:lnTo>
                <a:lnTo>
                  <a:pt x="2223" y="27618"/>
                </a:lnTo>
                <a:lnTo>
                  <a:pt x="0" y="13809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7" name="object 687"/>
          <p:cNvSpPr/>
          <p:nvPr/>
        </p:nvSpPr>
        <p:spPr>
          <a:xfrm>
            <a:off x="10095017" y="6031363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0" y="130180"/>
                </a:moveTo>
                <a:lnTo>
                  <a:pt x="7082" y="87678"/>
                </a:lnTo>
                <a:lnTo>
                  <a:pt x="26749" y="51040"/>
                </a:lnTo>
                <a:lnTo>
                  <a:pt x="56632" y="22633"/>
                </a:lnTo>
                <a:lnTo>
                  <a:pt x="94362" y="4820"/>
                </a:lnTo>
                <a:lnTo>
                  <a:pt x="122705" y="0"/>
                </a:lnTo>
                <a:lnTo>
                  <a:pt x="138387" y="726"/>
                </a:lnTo>
                <a:lnTo>
                  <a:pt x="181343" y="11514"/>
                </a:lnTo>
                <a:lnTo>
                  <a:pt x="216771" y="33529"/>
                </a:lnTo>
                <a:lnTo>
                  <a:pt x="242882" y="64601"/>
                </a:lnTo>
                <a:lnTo>
                  <a:pt x="257884" y="102560"/>
                </a:lnTo>
                <a:lnTo>
                  <a:pt x="260107" y="116369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8" name="object 688"/>
          <p:cNvSpPr/>
          <p:nvPr/>
        </p:nvSpPr>
        <p:spPr>
          <a:xfrm>
            <a:off x="10213682" y="614980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32"/>
                </a:lnTo>
                <a:lnTo>
                  <a:pt x="18237" y="0"/>
                </a:lnTo>
                <a:lnTo>
                  <a:pt x="11734" y="0"/>
                </a:lnTo>
                <a:lnTo>
                  <a:pt x="5270" y="0"/>
                </a:lnTo>
                <a:lnTo>
                  <a:pt x="0" y="5232"/>
                </a:lnTo>
                <a:lnTo>
                  <a:pt x="0" y="11734"/>
                </a:lnTo>
                <a:lnTo>
                  <a:pt x="0" y="18199"/>
                </a:lnTo>
                <a:lnTo>
                  <a:pt x="5270" y="23469"/>
                </a:lnTo>
                <a:lnTo>
                  <a:pt x="11734" y="23469"/>
                </a:lnTo>
                <a:lnTo>
                  <a:pt x="18237" y="23469"/>
                </a:lnTo>
                <a:lnTo>
                  <a:pt x="23469" y="18199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9" name="object 689"/>
          <p:cNvSpPr/>
          <p:nvPr/>
        </p:nvSpPr>
        <p:spPr>
          <a:xfrm>
            <a:off x="13715117" y="10496388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36" y="0"/>
                </a:lnTo>
                <a:lnTo>
                  <a:pt x="76238" y="10464"/>
                </a:lnTo>
                <a:lnTo>
                  <a:pt x="45008" y="30530"/>
                </a:lnTo>
                <a:lnTo>
                  <a:pt x="20701" y="58597"/>
                </a:lnTo>
                <a:lnTo>
                  <a:pt x="5270" y="92367"/>
                </a:lnTo>
                <a:lnTo>
                  <a:pt x="0" y="129095"/>
                </a:lnTo>
                <a:lnTo>
                  <a:pt x="5270" y="165823"/>
                </a:lnTo>
                <a:lnTo>
                  <a:pt x="20701" y="199593"/>
                </a:lnTo>
                <a:lnTo>
                  <a:pt x="45008" y="227660"/>
                </a:lnTo>
                <a:lnTo>
                  <a:pt x="76238" y="247726"/>
                </a:lnTo>
                <a:lnTo>
                  <a:pt x="111836" y="258190"/>
                </a:lnTo>
                <a:lnTo>
                  <a:pt x="148971" y="258190"/>
                </a:lnTo>
                <a:lnTo>
                  <a:pt x="215811" y="227660"/>
                </a:lnTo>
                <a:lnTo>
                  <a:pt x="255536" y="165823"/>
                </a:lnTo>
                <a:lnTo>
                  <a:pt x="260807" y="129095"/>
                </a:lnTo>
                <a:lnTo>
                  <a:pt x="255536" y="92367"/>
                </a:lnTo>
                <a:lnTo>
                  <a:pt x="240106" y="58597"/>
                </a:lnTo>
                <a:lnTo>
                  <a:pt x="215811" y="30530"/>
                </a:lnTo>
                <a:lnTo>
                  <a:pt x="184569" y="10464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0" name="object 690"/>
          <p:cNvSpPr/>
          <p:nvPr/>
        </p:nvSpPr>
        <p:spPr>
          <a:xfrm>
            <a:off x="13715841" y="10625483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260084" y="0"/>
                </a:moveTo>
                <a:lnTo>
                  <a:pt x="253004" y="42501"/>
                </a:lnTo>
                <a:lnTo>
                  <a:pt x="233342" y="79139"/>
                </a:lnTo>
                <a:lnTo>
                  <a:pt x="203462" y="107546"/>
                </a:lnTo>
                <a:lnTo>
                  <a:pt x="165730" y="125359"/>
                </a:lnTo>
                <a:lnTo>
                  <a:pt x="137381" y="130180"/>
                </a:lnTo>
                <a:lnTo>
                  <a:pt x="121697" y="129453"/>
                </a:lnTo>
                <a:lnTo>
                  <a:pt x="78741" y="118663"/>
                </a:lnTo>
                <a:lnTo>
                  <a:pt x="43318" y="96645"/>
                </a:lnTo>
                <a:lnTo>
                  <a:pt x="17215" y="65568"/>
                </a:lnTo>
                <a:lnTo>
                  <a:pt x="2220" y="27604"/>
                </a:lnTo>
                <a:lnTo>
                  <a:pt x="0" y="13793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1" name="object 691"/>
          <p:cNvSpPr/>
          <p:nvPr/>
        </p:nvSpPr>
        <p:spPr>
          <a:xfrm>
            <a:off x="13715124" y="10495280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09">
                <a:moveTo>
                  <a:pt x="0" y="130204"/>
                </a:moveTo>
                <a:lnTo>
                  <a:pt x="7078" y="87703"/>
                </a:lnTo>
                <a:lnTo>
                  <a:pt x="26737" y="51062"/>
                </a:lnTo>
                <a:lnTo>
                  <a:pt x="56611" y="22647"/>
                </a:lnTo>
                <a:lnTo>
                  <a:pt x="94337" y="4826"/>
                </a:lnTo>
                <a:lnTo>
                  <a:pt x="122682" y="0"/>
                </a:lnTo>
                <a:lnTo>
                  <a:pt x="138367" y="726"/>
                </a:lnTo>
                <a:lnTo>
                  <a:pt x="181326" y="11516"/>
                </a:lnTo>
                <a:lnTo>
                  <a:pt x="216750" y="33534"/>
                </a:lnTo>
                <a:lnTo>
                  <a:pt x="242856" y="64609"/>
                </a:lnTo>
                <a:lnTo>
                  <a:pt x="257857" y="102568"/>
                </a:lnTo>
                <a:lnTo>
                  <a:pt x="260081" y="116376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2" name="object 692"/>
          <p:cNvSpPr/>
          <p:nvPr/>
        </p:nvSpPr>
        <p:spPr>
          <a:xfrm>
            <a:off x="13833788" y="10613749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23469" y="11734"/>
                </a:moveTo>
                <a:lnTo>
                  <a:pt x="23469" y="5232"/>
                </a:lnTo>
                <a:lnTo>
                  <a:pt x="18199" y="0"/>
                </a:lnTo>
                <a:lnTo>
                  <a:pt x="11734" y="0"/>
                </a:lnTo>
                <a:lnTo>
                  <a:pt x="5270" y="0"/>
                </a:lnTo>
                <a:lnTo>
                  <a:pt x="0" y="5232"/>
                </a:lnTo>
                <a:lnTo>
                  <a:pt x="0" y="11734"/>
                </a:lnTo>
                <a:lnTo>
                  <a:pt x="0" y="18199"/>
                </a:lnTo>
                <a:lnTo>
                  <a:pt x="5270" y="23469"/>
                </a:lnTo>
                <a:lnTo>
                  <a:pt x="11734" y="23469"/>
                </a:lnTo>
                <a:lnTo>
                  <a:pt x="18199" y="23469"/>
                </a:lnTo>
                <a:lnTo>
                  <a:pt x="23469" y="18199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3" name="object 693"/>
          <p:cNvSpPr/>
          <p:nvPr/>
        </p:nvSpPr>
        <p:spPr>
          <a:xfrm>
            <a:off x="13535392" y="10643321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61" y="0"/>
                </a:lnTo>
                <a:lnTo>
                  <a:pt x="76225" y="10464"/>
                </a:lnTo>
                <a:lnTo>
                  <a:pt x="44996" y="30530"/>
                </a:lnTo>
                <a:lnTo>
                  <a:pt x="20701" y="58597"/>
                </a:lnTo>
                <a:lnTo>
                  <a:pt x="5257" y="92367"/>
                </a:lnTo>
                <a:lnTo>
                  <a:pt x="0" y="129095"/>
                </a:lnTo>
                <a:lnTo>
                  <a:pt x="5257" y="165823"/>
                </a:lnTo>
                <a:lnTo>
                  <a:pt x="20701" y="199593"/>
                </a:lnTo>
                <a:lnTo>
                  <a:pt x="44996" y="227660"/>
                </a:lnTo>
                <a:lnTo>
                  <a:pt x="76225" y="247726"/>
                </a:lnTo>
                <a:lnTo>
                  <a:pt x="111861" y="258191"/>
                </a:lnTo>
                <a:lnTo>
                  <a:pt x="148971" y="258191"/>
                </a:lnTo>
                <a:lnTo>
                  <a:pt x="215836" y="227660"/>
                </a:lnTo>
                <a:lnTo>
                  <a:pt x="255536" y="165823"/>
                </a:lnTo>
                <a:lnTo>
                  <a:pt x="260832" y="129095"/>
                </a:lnTo>
                <a:lnTo>
                  <a:pt x="255536" y="92367"/>
                </a:lnTo>
                <a:lnTo>
                  <a:pt x="240131" y="58597"/>
                </a:lnTo>
                <a:lnTo>
                  <a:pt x="215836" y="30530"/>
                </a:lnTo>
                <a:lnTo>
                  <a:pt x="184594" y="10464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4" name="object 694"/>
          <p:cNvSpPr/>
          <p:nvPr/>
        </p:nvSpPr>
        <p:spPr>
          <a:xfrm>
            <a:off x="13536116" y="10772416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260108" y="0"/>
                </a:moveTo>
                <a:lnTo>
                  <a:pt x="253027" y="42496"/>
                </a:lnTo>
                <a:lnTo>
                  <a:pt x="233363" y="79129"/>
                </a:lnTo>
                <a:lnTo>
                  <a:pt x="203481" y="107536"/>
                </a:lnTo>
                <a:lnTo>
                  <a:pt x="165747" y="125352"/>
                </a:lnTo>
                <a:lnTo>
                  <a:pt x="137398" y="130178"/>
                </a:lnTo>
                <a:lnTo>
                  <a:pt x="121716" y="129452"/>
                </a:lnTo>
                <a:lnTo>
                  <a:pt x="78762" y="118664"/>
                </a:lnTo>
                <a:lnTo>
                  <a:pt x="43334" y="96649"/>
                </a:lnTo>
                <a:lnTo>
                  <a:pt x="17225" y="65577"/>
                </a:lnTo>
                <a:lnTo>
                  <a:pt x="2223" y="27617"/>
                </a:lnTo>
                <a:lnTo>
                  <a:pt x="0" y="13809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5" name="object 695"/>
          <p:cNvSpPr/>
          <p:nvPr/>
        </p:nvSpPr>
        <p:spPr>
          <a:xfrm>
            <a:off x="13535390" y="10642212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09">
                <a:moveTo>
                  <a:pt x="0" y="130204"/>
                </a:moveTo>
                <a:lnTo>
                  <a:pt x="7080" y="87703"/>
                </a:lnTo>
                <a:lnTo>
                  <a:pt x="26744" y="51062"/>
                </a:lnTo>
                <a:lnTo>
                  <a:pt x="56622" y="22647"/>
                </a:lnTo>
                <a:lnTo>
                  <a:pt x="94346" y="4826"/>
                </a:lnTo>
                <a:lnTo>
                  <a:pt x="122685" y="0"/>
                </a:lnTo>
                <a:lnTo>
                  <a:pt x="138368" y="726"/>
                </a:lnTo>
                <a:lnTo>
                  <a:pt x="181326" y="11514"/>
                </a:lnTo>
                <a:lnTo>
                  <a:pt x="216756" y="33529"/>
                </a:lnTo>
                <a:lnTo>
                  <a:pt x="242869" y="64598"/>
                </a:lnTo>
                <a:lnTo>
                  <a:pt x="257878" y="102553"/>
                </a:lnTo>
                <a:lnTo>
                  <a:pt x="260104" y="11635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6" name="object 696"/>
          <p:cNvSpPr/>
          <p:nvPr/>
        </p:nvSpPr>
        <p:spPr>
          <a:xfrm>
            <a:off x="13654061" y="1076068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23494" y="11734"/>
                </a:moveTo>
                <a:lnTo>
                  <a:pt x="23494" y="5232"/>
                </a:lnTo>
                <a:lnTo>
                  <a:pt x="18224" y="0"/>
                </a:lnTo>
                <a:lnTo>
                  <a:pt x="11722" y="0"/>
                </a:lnTo>
                <a:lnTo>
                  <a:pt x="5257" y="0"/>
                </a:lnTo>
                <a:lnTo>
                  <a:pt x="0" y="5232"/>
                </a:lnTo>
                <a:lnTo>
                  <a:pt x="0" y="11734"/>
                </a:lnTo>
                <a:lnTo>
                  <a:pt x="0" y="18199"/>
                </a:lnTo>
                <a:lnTo>
                  <a:pt x="5257" y="23469"/>
                </a:lnTo>
                <a:lnTo>
                  <a:pt x="11722" y="23469"/>
                </a:lnTo>
                <a:lnTo>
                  <a:pt x="18224" y="23469"/>
                </a:lnTo>
                <a:lnTo>
                  <a:pt x="23494" y="18199"/>
                </a:lnTo>
                <a:lnTo>
                  <a:pt x="23494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7" name="object 697"/>
          <p:cNvSpPr/>
          <p:nvPr/>
        </p:nvSpPr>
        <p:spPr>
          <a:xfrm>
            <a:off x="3957123" y="5253880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5" h="258445">
                <a:moveTo>
                  <a:pt x="148983" y="0"/>
                </a:moveTo>
                <a:lnTo>
                  <a:pt x="111861" y="0"/>
                </a:lnTo>
                <a:lnTo>
                  <a:pt x="76238" y="10464"/>
                </a:lnTo>
                <a:lnTo>
                  <a:pt x="45008" y="30530"/>
                </a:lnTo>
                <a:lnTo>
                  <a:pt x="20701" y="58597"/>
                </a:lnTo>
                <a:lnTo>
                  <a:pt x="5283" y="92367"/>
                </a:lnTo>
                <a:lnTo>
                  <a:pt x="0" y="129095"/>
                </a:lnTo>
                <a:lnTo>
                  <a:pt x="5283" y="165823"/>
                </a:lnTo>
                <a:lnTo>
                  <a:pt x="20701" y="199593"/>
                </a:lnTo>
                <a:lnTo>
                  <a:pt x="45008" y="227660"/>
                </a:lnTo>
                <a:lnTo>
                  <a:pt x="76238" y="247726"/>
                </a:lnTo>
                <a:lnTo>
                  <a:pt x="111861" y="258191"/>
                </a:lnTo>
                <a:lnTo>
                  <a:pt x="148983" y="258191"/>
                </a:lnTo>
                <a:lnTo>
                  <a:pt x="215823" y="227660"/>
                </a:lnTo>
                <a:lnTo>
                  <a:pt x="255549" y="165823"/>
                </a:lnTo>
                <a:lnTo>
                  <a:pt x="260832" y="129095"/>
                </a:lnTo>
                <a:lnTo>
                  <a:pt x="255549" y="92367"/>
                </a:lnTo>
                <a:lnTo>
                  <a:pt x="240131" y="58597"/>
                </a:lnTo>
                <a:lnTo>
                  <a:pt x="215823" y="30530"/>
                </a:lnTo>
                <a:lnTo>
                  <a:pt x="184594" y="10464"/>
                </a:lnTo>
                <a:lnTo>
                  <a:pt x="148983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8" name="object 698"/>
          <p:cNvSpPr/>
          <p:nvPr/>
        </p:nvSpPr>
        <p:spPr>
          <a:xfrm>
            <a:off x="3957847" y="5382976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260107" y="0"/>
                </a:moveTo>
                <a:lnTo>
                  <a:pt x="253026" y="42500"/>
                </a:lnTo>
                <a:lnTo>
                  <a:pt x="233359" y="79136"/>
                </a:lnTo>
                <a:lnTo>
                  <a:pt x="203477" y="107543"/>
                </a:lnTo>
                <a:lnTo>
                  <a:pt x="165746" y="125356"/>
                </a:lnTo>
                <a:lnTo>
                  <a:pt x="137401" y="130179"/>
                </a:lnTo>
                <a:lnTo>
                  <a:pt x="121719" y="129453"/>
                </a:lnTo>
                <a:lnTo>
                  <a:pt x="78763" y="118665"/>
                </a:lnTo>
                <a:lnTo>
                  <a:pt x="43335" y="96650"/>
                </a:lnTo>
                <a:lnTo>
                  <a:pt x="17225" y="65578"/>
                </a:lnTo>
                <a:lnTo>
                  <a:pt x="2223" y="27619"/>
                </a:lnTo>
                <a:lnTo>
                  <a:pt x="0" y="1381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9" name="object 699"/>
          <p:cNvSpPr/>
          <p:nvPr/>
        </p:nvSpPr>
        <p:spPr>
          <a:xfrm>
            <a:off x="3957125" y="5252772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203"/>
                </a:moveTo>
                <a:lnTo>
                  <a:pt x="7080" y="87704"/>
                </a:lnTo>
                <a:lnTo>
                  <a:pt x="26743" y="51064"/>
                </a:lnTo>
                <a:lnTo>
                  <a:pt x="56620" y="22650"/>
                </a:lnTo>
                <a:lnTo>
                  <a:pt x="94346" y="4827"/>
                </a:lnTo>
                <a:lnTo>
                  <a:pt x="122686" y="0"/>
                </a:lnTo>
                <a:lnTo>
                  <a:pt x="138369" y="725"/>
                </a:lnTo>
                <a:lnTo>
                  <a:pt x="181327" y="11514"/>
                </a:lnTo>
                <a:lnTo>
                  <a:pt x="216756" y="33528"/>
                </a:lnTo>
                <a:lnTo>
                  <a:pt x="242869" y="64598"/>
                </a:lnTo>
                <a:lnTo>
                  <a:pt x="257878" y="102552"/>
                </a:lnTo>
                <a:lnTo>
                  <a:pt x="260104" y="11635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0" name="object 700"/>
          <p:cNvSpPr/>
          <p:nvPr/>
        </p:nvSpPr>
        <p:spPr>
          <a:xfrm>
            <a:off x="4075796" y="537124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82" y="11734"/>
                </a:moveTo>
                <a:lnTo>
                  <a:pt x="23482" y="5232"/>
                </a:lnTo>
                <a:lnTo>
                  <a:pt x="18224" y="0"/>
                </a:lnTo>
                <a:lnTo>
                  <a:pt x="11747" y="0"/>
                </a:lnTo>
                <a:lnTo>
                  <a:pt x="5257" y="0"/>
                </a:lnTo>
                <a:lnTo>
                  <a:pt x="0" y="5232"/>
                </a:lnTo>
                <a:lnTo>
                  <a:pt x="0" y="11734"/>
                </a:lnTo>
                <a:lnTo>
                  <a:pt x="0" y="18199"/>
                </a:lnTo>
                <a:lnTo>
                  <a:pt x="5257" y="23469"/>
                </a:lnTo>
                <a:lnTo>
                  <a:pt x="11747" y="23469"/>
                </a:lnTo>
                <a:lnTo>
                  <a:pt x="18224" y="23469"/>
                </a:lnTo>
                <a:lnTo>
                  <a:pt x="23482" y="18199"/>
                </a:lnTo>
                <a:lnTo>
                  <a:pt x="23482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1" name="object 701"/>
          <p:cNvSpPr/>
          <p:nvPr/>
        </p:nvSpPr>
        <p:spPr>
          <a:xfrm>
            <a:off x="4375900" y="5107071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5" h="258445">
                <a:moveTo>
                  <a:pt x="148983" y="0"/>
                </a:moveTo>
                <a:lnTo>
                  <a:pt x="111861" y="0"/>
                </a:lnTo>
                <a:lnTo>
                  <a:pt x="76238" y="10439"/>
                </a:lnTo>
                <a:lnTo>
                  <a:pt x="45008" y="30505"/>
                </a:lnTo>
                <a:lnTo>
                  <a:pt x="20701" y="58572"/>
                </a:lnTo>
                <a:lnTo>
                  <a:pt x="5283" y="92341"/>
                </a:lnTo>
                <a:lnTo>
                  <a:pt x="0" y="129070"/>
                </a:lnTo>
                <a:lnTo>
                  <a:pt x="5283" y="165798"/>
                </a:lnTo>
                <a:lnTo>
                  <a:pt x="20701" y="199567"/>
                </a:lnTo>
                <a:lnTo>
                  <a:pt x="45008" y="227634"/>
                </a:lnTo>
                <a:lnTo>
                  <a:pt x="76238" y="247700"/>
                </a:lnTo>
                <a:lnTo>
                  <a:pt x="111861" y="258165"/>
                </a:lnTo>
                <a:lnTo>
                  <a:pt x="148983" y="258165"/>
                </a:lnTo>
                <a:lnTo>
                  <a:pt x="215823" y="227634"/>
                </a:lnTo>
                <a:lnTo>
                  <a:pt x="255549" y="165798"/>
                </a:lnTo>
                <a:lnTo>
                  <a:pt x="260832" y="129070"/>
                </a:lnTo>
                <a:lnTo>
                  <a:pt x="255549" y="92341"/>
                </a:lnTo>
                <a:lnTo>
                  <a:pt x="240131" y="58572"/>
                </a:lnTo>
                <a:lnTo>
                  <a:pt x="215823" y="30505"/>
                </a:lnTo>
                <a:lnTo>
                  <a:pt x="184594" y="10439"/>
                </a:lnTo>
                <a:lnTo>
                  <a:pt x="148983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2" name="object 702"/>
          <p:cNvSpPr/>
          <p:nvPr/>
        </p:nvSpPr>
        <p:spPr>
          <a:xfrm>
            <a:off x="4376628" y="5236141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260104" y="0"/>
                </a:moveTo>
                <a:lnTo>
                  <a:pt x="253024" y="42498"/>
                </a:lnTo>
                <a:lnTo>
                  <a:pt x="233361" y="79139"/>
                </a:lnTo>
                <a:lnTo>
                  <a:pt x="203483" y="107553"/>
                </a:lnTo>
                <a:lnTo>
                  <a:pt x="165758" y="125375"/>
                </a:lnTo>
                <a:lnTo>
                  <a:pt x="137417" y="130203"/>
                </a:lnTo>
                <a:lnTo>
                  <a:pt x="121734" y="129477"/>
                </a:lnTo>
                <a:lnTo>
                  <a:pt x="78776" y="118689"/>
                </a:lnTo>
                <a:lnTo>
                  <a:pt x="43347" y="96674"/>
                </a:lnTo>
                <a:lnTo>
                  <a:pt x="17234" y="65604"/>
                </a:lnTo>
                <a:lnTo>
                  <a:pt x="2226" y="27650"/>
                </a:lnTo>
                <a:lnTo>
                  <a:pt x="0" y="1384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3" name="object 703"/>
          <p:cNvSpPr/>
          <p:nvPr/>
        </p:nvSpPr>
        <p:spPr>
          <a:xfrm>
            <a:off x="4375903" y="5105961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0" y="130179"/>
                </a:moveTo>
                <a:lnTo>
                  <a:pt x="7081" y="87679"/>
                </a:lnTo>
                <a:lnTo>
                  <a:pt x="26748" y="51043"/>
                </a:lnTo>
                <a:lnTo>
                  <a:pt x="56630" y="22636"/>
                </a:lnTo>
                <a:lnTo>
                  <a:pt x="94361" y="4822"/>
                </a:lnTo>
                <a:lnTo>
                  <a:pt x="122706" y="0"/>
                </a:lnTo>
                <a:lnTo>
                  <a:pt x="138388" y="726"/>
                </a:lnTo>
                <a:lnTo>
                  <a:pt x="181344" y="11514"/>
                </a:lnTo>
                <a:lnTo>
                  <a:pt x="216772" y="33529"/>
                </a:lnTo>
                <a:lnTo>
                  <a:pt x="242882" y="64601"/>
                </a:lnTo>
                <a:lnTo>
                  <a:pt x="257884" y="102560"/>
                </a:lnTo>
                <a:lnTo>
                  <a:pt x="260107" y="116369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4" name="object 704"/>
          <p:cNvSpPr/>
          <p:nvPr/>
        </p:nvSpPr>
        <p:spPr>
          <a:xfrm>
            <a:off x="4494573" y="522440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82" y="11734"/>
                </a:moveTo>
                <a:lnTo>
                  <a:pt x="23482" y="5270"/>
                </a:lnTo>
                <a:lnTo>
                  <a:pt x="18224" y="0"/>
                </a:lnTo>
                <a:lnTo>
                  <a:pt x="11747" y="0"/>
                </a:lnTo>
                <a:lnTo>
                  <a:pt x="5257" y="0"/>
                </a:lnTo>
                <a:lnTo>
                  <a:pt x="0" y="5270"/>
                </a:lnTo>
                <a:lnTo>
                  <a:pt x="0" y="11734"/>
                </a:lnTo>
                <a:lnTo>
                  <a:pt x="0" y="18237"/>
                </a:lnTo>
                <a:lnTo>
                  <a:pt x="5257" y="23469"/>
                </a:lnTo>
                <a:lnTo>
                  <a:pt x="11747" y="23469"/>
                </a:lnTo>
                <a:lnTo>
                  <a:pt x="18224" y="23469"/>
                </a:lnTo>
                <a:lnTo>
                  <a:pt x="23482" y="18237"/>
                </a:lnTo>
                <a:lnTo>
                  <a:pt x="23482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5" name="object 705"/>
          <p:cNvSpPr/>
          <p:nvPr/>
        </p:nvSpPr>
        <p:spPr>
          <a:xfrm>
            <a:off x="4564314" y="4984179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5" h="258445">
                <a:moveTo>
                  <a:pt x="148983" y="0"/>
                </a:moveTo>
                <a:lnTo>
                  <a:pt x="111861" y="0"/>
                </a:lnTo>
                <a:lnTo>
                  <a:pt x="76238" y="10464"/>
                </a:lnTo>
                <a:lnTo>
                  <a:pt x="45008" y="30530"/>
                </a:lnTo>
                <a:lnTo>
                  <a:pt x="20701" y="58597"/>
                </a:lnTo>
                <a:lnTo>
                  <a:pt x="5283" y="92367"/>
                </a:lnTo>
                <a:lnTo>
                  <a:pt x="0" y="129095"/>
                </a:lnTo>
                <a:lnTo>
                  <a:pt x="5283" y="165823"/>
                </a:lnTo>
                <a:lnTo>
                  <a:pt x="20701" y="199593"/>
                </a:lnTo>
                <a:lnTo>
                  <a:pt x="45008" y="227660"/>
                </a:lnTo>
                <a:lnTo>
                  <a:pt x="76238" y="247726"/>
                </a:lnTo>
                <a:lnTo>
                  <a:pt x="111861" y="258165"/>
                </a:lnTo>
                <a:lnTo>
                  <a:pt x="148983" y="258165"/>
                </a:lnTo>
                <a:lnTo>
                  <a:pt x="215823" y="227660"/>
                </a:lnTo>
                <a:lnTo>
                  <a:pt x="255549" y="165823"/>
                </a:lnTo>
                <a:lnTo>
                  <a:pt x="260832" y="129095"/>
                </a:lnTo>
                <a:lnTo>
                  <a:pt x="255549" y="92367"/>
                </a:lnTo>
                <a:lnTo>
                  <a:pt x="240131" y="58597"/>
                </a:lnTo>
                <a:lnTo>
                  <a:pt x="215823" y="30530"/>
                </a:lnTo>
                <a:lnTo>
                  <a:pt x="184594" y="10464"/>
                </a:lnTo>
                <a:lnTo>
                  <a:pt x="148983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6" name="object 706"/>
          <p:cNvSpPr/>
          <p:nvPr/>
        </p:nvSpPr>
        <p:spPr>
          <a:xfrm>
            <a:off x="4565038" y="5113275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260107" y="0"/>
                </a:moveTo>
                <a:lnTo>
                  <a:pt x="253026" y="42500"/>
                </a:lnTo>
                <a:lnTo>
                  <a:pt x="233359" y="79136"/>
                </a:lnTo>
                <a:lnTo>
                  <a:pt x="203477" y="107543"/>
                </a:lnTo>
                <a:lnTo>
                  <a:pt x="165746" y="125356"/>
                </a:lnTo>
                <a:lnTo>
                  <a:pt x="137401" y="130179"/>
                </a:lnTo>
                <a:lnTo>
                  <a:pt x="121719" y="129453"/>
                </a:lnTo>
                <a:lnTo>
                  <a:pt x="78763" y="118665"/>
                </a:lnTo>
                <a:lnTo>
                  <a:pt x="43335" y="96650"/>
                </a:lnTo>
                <a:lnTo>
                  <a:pt x="17225" y="65578"/>
                </a:lnTo>
                <a:lnTo>
                  <a:pt x="2223" y="27619"/>
                </a:lnTo>
                <a:lnTo>
                  <a:pt x="0" y="13810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7" name="object 707"/>
          <p:cNvSpPr/>
          <p:nvPr/>
        </p:nvSpPr>
        <p:spPr>
          <a:xfrm>
            <a:off x="4564316" y="4983071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203"/>
                </a:moveTo>
                <a:lnTo>
                  <a:pt x="7080" y="87704"/>
                </a:lnTo>
                <a:lnTo>
                  <a:pt x="26743" y="51064"/>
                </a:lnTo>
                <a:lnTo>
                  <a:pt x="56620" y="22650"/>
                </a:lnTo>
                <a:lnTo>
                  <a:pt x="94346" y="4827"/>
                </a:lnTo>
                <a:lnTo>
                  <a:pt x="122686" y="0"/>
                </a:lnTo>
                <a:lnTo>
                  <a:pt x="138369" y="725"/>
                </a:lnTo>
                <a:lnTo>
                  <a:pt x="181327" y="11514"/>
                </a:lnTo>
                <a:lnTo>
                  <a:pt x="216756" y="33528"/>
                </a:lnTo>
                <a:lnTo>
                  <a:pt x="242869" y="64598"/>
                </a:lnTo>
                <a:lnTo>
                  <a:pt x="257878" y="102552"/>
                </a:lnTo>
                <a:lnTo>
                  <a:pt x="260104" y="11635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8" name="object 708"/>
          <p:cNvSpPr/>
          <p:nvPr/>
        </p:nvSpPr>
        <p:spPr>
          <a:xfrm>
            <a:off x="4682986" y="5101540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82" y="11734"/>
                </a:moveTo>
                <a:lnTo>
                  <a:pt x="23482" y="5232"/>
                </a:lnTo>
                <a:lnTo>
                  <a:pt x="18224" y="0"/>
                </a:lnTo>
                <a:lnTo>
                  <a:pt x="11747" y="0"/>
                </a:lnTo>
                <a:lnTo>
                  <a:pt x="5257" y="0"/>
                </a:lnTo>
                <a:lnTo>
                  <a:pt x="0" y="5232"/>
                </a:lnTo>
                <a:lnTo>
                  <a:pt x="0" y="11734"/>
                </a:lnTo>
                <a:lnTo>
                  <a:pt x="0" y="18199"/>
                </a:lnTo>
                <a:lnTo>
                  <a:pt x="5257" y="23469"/>
                </a:lnTo>
                <a:lnTo>
                  <a:pt x="11747" y="23469"/>
                </a:lnTo>
                <a:lnTo>
                  <a:pt x="18224" y="23469"/>
                </a:lnTo>
                <a:lnTo>
                  <a:pt x="23482" y="18199"/>
                </a:lnTo>
                <a:lnTo>
                  <a:pt x="23482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9" name="object 709"/>
          <p:cNvSpPr/>
          <p:nvPr/>
        </p:nvSpPr>
        <p:spPr>
          <a:xfrm>
            <a:off x="5659044" y="4391945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5" h="258445">
                <a:moveTo>
                  <a:pt x="148971" y="0"/>
                </a:moveTo>
                <a:lnTo>
                  <a:pt x="111848" y="0"/>
                </a:lnTo>
                <a:lnTo>
                  <a:pt x="76238" y="10464"/>
                </a:lnTo>
                <a:lnTo>
                  <a:pt x="45008" y="30530"/>
                </a:lnTo>
                <a:lnTo>
                  <a:pt x="20701" y="58585"/>
                </a:lnTo>
                <a:lnTo>
                  <a:pt x="5283" y="92354"/>
                </a:lnTo>
                <a:lnTo>
                  <a:pt x="0" y="129095"/>
                </a:lnTo>
                <a:lnTo>
                  <a:pt x="5283" y="165836"/>
                </a:lnTo>
                <a:lnTo>
                  <a:pt x="20701" y="199605"/>
                </a:lnTo>
                <a:lnTo>
                  <a:pt x="45008" y="227660"/>
                </a:lnTo>
                <a:lnTo>
                  <a:pt x="76238" y="247726"/>
                </a:lnTo>
                <a:lnTo>
                  <a:pt x="111848" y="258178"/>
                </a:lnTo>
                <a:lnTo>
                  <a:pt x="148971" y="258178"/>
                </a:lnTo>
                <a:lnTo>
                  <a:pt x="215811" y="227660"/>
                </a:lnTo>
                <a:lnTo>
                  <a:pt x="255536" y="165836"/>
                </a:lnTo>
                <a:lnTo>
                  <a:pt x="260832" y="129095"/>
                </a:lnTo>
                <a:lnTo>
                  <a:pt x="255536" y="92354"/>
                </a:lnTo>
                <a:lnTo>
                  <a:pt x="240118" y="58585"/>
                </a:lnTo>
                <a:lnTo>
                  <a:pt x="215811" y="30530"/>
                </a:lnTo>
                <a:lnTo>
                  <a:pt x="184594" y="10464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0" name="object 710"/>
          <p:cNvSpPr/>
          <p:nvPr/>
        </p:nvSpPr>
        <p:spPr>
          <a:xfrm>
            <a:off x="5659771" y="4521041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260106" y="0"/>
                </a:moveTo>
                <a:lnTo>
                  <a:pt x="253025" y="42494"/>
                </a:lnTo>
                <a:lnTo>
                  <a:pt x="233360" y="79132"/>
                </a:lnTo>
                <a:lnTo>
                  <a:pt x="203480" y="107545"/>
                </a:lnTo>
                <a:lnTo>
                  <a:pt x="165752" y="125365"/>
                </a:lnTo>
                <a:lnTo>
                  <a:pt x="137409" y="130191"/>
                </a:lnTo>
                <a:lnTo>
                  <a:pt x="121724" y="129465"/>
                </a:lnTo>
                <a:lnTo>
                  <a:pt x="78764" y="118675"/>
                </a:lnTo>
                <a:lnTo>
                  <a:pt x="43336" y="96658"/>
                </a:lnTo>
                <a:lnTo>
                  <a:pt x="17227" y="65585"/>
                </a:lnTo>
                <a:lnTo>
                  <a:pt x="2224" y="27631"/>
                </a:lnTo>
                <a:lnTo>
                  <a:pt x="0" y="13825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1" name="object 711"/>
          <p:cNvSpPr/>
          <p:nvPr/>
        </p:nvSpPr>
        <p:spPr>
          <a:xfrm>
            <a:off x="5659041" y="4390849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191"/>
                </a:moveTo>
                <a:lnTo>
                  <a:pt x="7081" y="87697"/>
                </a:lnTo>
                <a:lnTo>
                  <a:pt x="26745" y="51059"/>
                </a:lnTo>
                <a:lnTo>
                  <a:pt x="56625" y="22646"/>
                </a:lnTo>
                <a:lnTo>
                  <a:pt x="94353" y="4826"/>
                </a:lnTo>
                <a:lnTo>
                  <a:pt x="122696" y="0"/>
                </a:lnTo>
                <a:lnTo>
                  <a:pt x="138379" y="726"/>
                </a:lnTo>
                <a:lnTo>
                  <a:pt x="181336" y="11516"/>
                </a:lnTo>
                <a:lnTo>
                  <a:pt x="216764" y="33533"/>
                </a:lnTo>
                <a:lnTo>
                  <a:pt x="242875" y="64605"/>
                </a:lnTo>
                <a:lnTo>
                  <a:pt x="257881" y="102560"/>
                </a:lnTo>
                <a:lnTo>
                  <a:pt x="260106" y="116366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2" name="object 712"/>
          <p:cNvSpPr/>
          <p:nvPr/>
        </p:nvSpPr>
        <p:spPr>
          <a:xfrm>
            <a:off x="5777725" y="450930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57"/>
                </a:lnTo>
                <a:lnTo>
                  <a:pt x="18211" y="0"/>
                </a:lnTo>
                <a:lnTo>
                  <a:pt x="11734" y="0"/>
                </a:lnTo>
                <a:lnTo>
                  <a:pt x="5245" y="0"/>
                </a:lnTo>
                <a:lnTo>
                  <a:pt x="0" y="5257"/>
                </a:lnTo>
                <a:lnTo>
                  <a:pt x="0" y="11734"/>
                </a:lnTo>
                <a:lnTo>
                  <a:pt x="0" y="18211"/>
                </a:lnTo>
                <a:lnTo>
                  <a:pt x="5245" y="23469"/>
                </a:lnTo>
                <a:lnTo>
                  <a:pt x="11734" y="23469"/>
                </a:lnTo>
                <a:lnTo>
                  <a:pt x="18211" y="23469"/>
                </a:lnTo>
                <a:lnTo>
                  <a:pt x="23469" y="18211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3" name="object 713"/>
          <p:cNvSpPr/>
          <p:nvPr/>
        </p:nvSpPr>
        <p:spPr>
          <a:xfrm>
            <a:off x="7202280" y="3969557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61" y="0"/>
                </a:lnTo>
                <a:lnTo>
                  <a:pt x="76238" y="10452"/>
                </a:lnTo>
                <a:lnTo>
                  <a:pt x="45034" y="30518"/>
                </a:lnTo>
                <a:lnTo>
                  <a:pt x="20701" y="58572"/>
                </a:lnTo>
                <a:lnTo>
                  <a:pt x="5295" y="92341"/>
                </a:lnTo>
                <a:lnTo>
                  <a:pt x="0" y="129082"/>
                </a:lnTo>
                <a:lnTo>
                  <a:pt x="5295" y="165823"/>
                </a:lnTo>
                <a:lnTo>
                  <a:pt x="20701" y="199593"/>
                </a:lnTo>
                <a:lnTo>
                  <a:pt x="45034" y="227647"/>
                </a:lnTo>
                <a:lnTo>
                  <a:pt x="76238" y="247713"/>
                </a:lnTo>
                <a:lnTo>
                  <a:pt x="111861" y="258165"/>
                </a:lnTo>
                <a:lnTo>
                  <a:pt x="148971" y="258165"/>
                </a:lnTo>
                <a:lnTo>
                  <a:pt x="215836" y="227647"/>
                </a:lnTo>
                <a:lnTo>
                  <a:pt x="255562" y="165823"/>
                </a:lnTo>
                <a:lnTo>
                  <a:pt x="260832" y="129082"/>
                </a:lnTo>
                <a:lnTo>
                  <a:pt x="255562" y="92341"/>
                </a:lnTo>
                <a:lnTo>
                  <a:pt x="240131" y="58572"/>
                </a:lnTo>
                <a:lnTo>
                  <a:pt x="215836" y="30518"/>
                </a:lnTo>
                <a:lnTo>
                  <a:pt x="184594" y="10452"/>
                </a:lnTo>
                <a:lnTo>
                  <a:pt x="148971" y="0"/>
                </a:lnTo>
                <a:close/>
              </a:path>
            </a:pathLst>
          </a:custGeom>
          <a:solidFill>
            <a:srgbClr val="1767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4" name="object 714"/>
          <p:cNvSpPr/>
          <p:nvPr/>
        </p:nvSpPr>
        <p:spPr>
          <a:xfrm>
            <a:off x="7203006" y="4098640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260106" y="0"/>
                </a:moveTo>
                <a:lnTo>
                  <a:pt x="253024" y="42496"/>
                </a:lnTo>
                <a:lnTo>
                  <a:pt x="233358" y="79135"/>
                </a:lnTo>
                <a:lnTo>
                  <a:pt x="203478" y="107548"/>
                </a:lnTo>
                <a:lnTo>
                  <a:pt x="165751" y="125367"/>
                </a:lnTo>
                <a:lnTo>
                  <a:pt x="137410" y="130192"/>
                </a:lnTo>
                <a:lnTo>
                  <a:pt x="121727" y="129465"/>
                </a:lnTo>
                <a:lnTo>
                  <a:pt x="78770" y="118675"/>
                </a:lnTo>
                <a:lnTo>
                  <a:pt x="43341" y="96658"/>
                </a:lnTo>
                <a:lnTo>
                  <a:pt x="17230" y="65586"/>
                </a:lnTo>
                <a:lnTo>
                  <a:pt x="2224" y="27631"/>
                </a:lnTo>
                <a:lnTo>
                  <a:pt x="0" y="13826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5" name="object 715"/>
          <p:cNvSpPr/>
          <p:nvPr/>
        </p:nvSpPr>
        <p:spPr>
          <a:xfrm>
            <a:off x="7202278" y="3968449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190"/>
                </a:moveTo>
                <a:lnTo>
                  <a:pt x="7080" y="87698"/>
                </a:lnTo>
                <a:lnTo>
                  <a:pt x="26744" y="51062"/>
                </a:lnTo>
                <a:lnTo>
                  <a:pt x="56623" y="22649"/>
                </a:lnTo>
                <a:lnTo>
                  <a:pt x="94353" y="4827"/>
                </a:lnTo>
                <a:lnTo>
                  <a:pt x="122698" y="0"/>
                </a:lnTo>
                <a:lnTo>
                  <a:pt x="138380" y="726"/>
                </a:lnTo>
                <a:lnTo>
                  <a:pt x="181336" y="11515"/>
                </a:lnTo>
                <a:lnTo>
                  <a:pt x="216765" y="33533"/>
                </a:lnTo>
                <a:lnTo>
                  <a:pt x="242876" y="64605"/>
                </a:lnTo>
                <a:lnTo>
                  <a:pt x="257881" y="102560"/>
                </a:lnTo>
                <a:lnTo>
                  <a:pt x="260106" y="116366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6" name="object 716"/>
          <p:cNvSpPr/>
          <p:nvPr/>
        </p:nvSpPr>
        <p:spPr>
          <a:xfrm>
            <a:off x="7320977" y="408690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69" y="11734"/>
                </a:moveTo>
                <a:lnTo>
                  <a:pt x="23469" y="5257"/>
                </a:lnTo>
                <a:lnTo>
                  <a:pt x="18199" y="0"/>
                </a:lnTo>
                <a:lnTo>
                  <a:pt x="11734" y="0"/>
                </a:lnTo>
                <a:lnTo>
                  <a:pt x="5232" y="0"/>
                </a:lnTo>
                <a:lnTo>
                  <a:pt x="0" y="5257"/>
                </a:lnTo>
                <a:lnTo>
                  <a:pt x="0" y="11734"/>
                </a:lnTo>
                <a:lnTo>
                  <a:pt x="0" y="18211"/>
                </a:lnTo>
                <a:lnTo>
                  <a:pt x="5232" y="23469"/>
                </a:lnTo>
                <a:lnTo>
                  <a:pt x="11734" y="23469"/>
                </a:lnTo>
                <a:lnTo>
                  <a:pt x="18199" y="23469"/>
                </a:lnTo>
                <a:lnTo>
                  <a:pt x="23469" y="18211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7" name="object 717"/>
          <p:cNvSpPr/>
          <p:nvPr/>
        </p:nvSpPr>
        <p:spPr>
          <a:xfrm>
            <a:off x="10741186" y="2260978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4">
                <a:moveTo>
                  <a:pt x="148971" y="0"/>
                </a:moveTo>
                <a:lnTo>
                  <a:pt x="111861" y="0"/>
                </a:lnTo>
                <a:lnTo>
                  <a:pt x="76238" y="10452"/>
                </a:lnTo>
                <a:lnTo>
                  <a:pt x="44996" y="30518"/>
                </a:lnTo>
                <a:lnTo>
                  <a:pt x="20701" y="58572"/>
                </a:lnTo>
                <a:lnTo>
                  <a:pt x="5295" y="92341"/>
                </a:lnTo>
                <a:lnTo>
                  <a:pt x="0" y="129082"/>
                </a:lnTo>
                <a:lnTo>
                  <a:pt x="5295" y="165823"/>
                </a:lnTo>
                <a:lnTo>
                  <a:pt x="20701" y="199593"/>
                </a:lnTo>
                <a:lnTo>
                  <a:pt x="44996" y="227647"/>
                </a:lnTo>
                <a:lnTo>
                  <a:pt x="76238" y="247713"/>
                </a:lnTo>
                <a:lnTo>
                  <a:pt x="111861" y="258178"/>
                </a:lnTo>
                <a:lnTo>
                  <a:pt x="148971" y="258178"/>
                </a:lnTo>
                <a:lnTo>
                  <a:pt x="215836" y="227647"/>
                </a:lnTo>
                <a:lnTo>
                  <a:pt x="255562" y="165823"/>
                </a:lnTo>
                <a:lnTo>
                  <a:pt x="260832" y="129082"/>
                </a:lnTo>
                <a:lnTo>
                  <a:pt x="255562" y="92341"/>
                </a:lnTo>
                <a:lnTo>
                  <a:pt x="240131" y="58572"/>
                </a:lnTo>
                <a:lnTo>
                  <a:pt x="215836" y="30518"/>
                </a:lnTo>
                <a:lnTo>
                  <a:pt x="184594" y="10452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8" name="object 718"/>
          <p:cNvSpPr/>
          <p:nvPr/>
        </p:nvSpPr>
        <p:spPr>
          <a:xfrm>
            <a:off x="10741912" y="2390061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260106" y="0"/>
                </a:moveTo>
                <a:lnTo>
                  <a:pt x="253024" y="42496"/>
                </a:lnTo>
                <a:lnTo>
                  <a:pt x="233358" y="79135"/>
                </a:lnTo>
                <a:lnTo>
                  <a:pt x="203478" y="107548"/>
                </a:lnTo>
                <a:lnTo>
                  <a:pt x="165751" y="125367"/>
                </a:lnTo>
                <a:lnTo>
                  <a:pt x="137410" y="130192"/>
                </a:lnTo>
                <a:lnTo>
                  <a:pt x="121727" y="129465"/>
                </a:lnTo>
                <a:lnTo>
                  <a:pt x="78770" y="118675"/>
                </a:lnTo>
                <a:lnTo>
                  <a:pt x="43341" y="96658"/>
                </a:lnTo>
                <a:lnTo>
                  <a:pt x="17230" y="65586"/>
                </a:lnTo>
                <a:lnTo>
                  <a:pt x="2224" y="27631"/>
                </a:lnTo>
                <a:lnTo>
                  <a:pt x="0" y="13826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9" name="object 719"/>
          <p:cNvSpPr/>
          <p:nvPr/>
        </p:nvSpPr>
        <p:spPr>
          <a:xfrm>
            <a:off x="10741184" y="2259870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190"/>
                </a:moveTo>
                <a:lnTo>
                  <a:pt x="7080" y="87698"/>
                </a:lnTo>
                <a:lnTo>
                  <a:pt x="26744" y="51062"/>
                </a:lnTo>
                <a:lnTo>
                  <a:pt x="56623" y="22649"/>
                </a:lnTo>
                <a:lnTo>
                  <a:pt x="94353" y="4827"/>
                </a:lnTo>
                <a:lnTo>
                  <a:pt x="122698" y="0"/>
                </a:lnTo>
                <a:lnTo>
                  <a:pt x="138380" y="726"/>
                </a:lnTo>
                <a:lnTo>
                  <a:pt x="181336" y="11515"/>
                </a:lnTo>
                <a:lnTo>
                  <a:pt x="216765" y="33533"/>
                </a:lnTo>
                <a:lnTo>
                  <a:pt x="242876" y="64605"/>
                </a:lnTo>
                <a:lnTo>
                  <a:pt x="257881" y="102560"/>
                </a:lnTo>
                <a:lnTo>
                  <a:pt x="260106" y="116366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0" name="object 720"/>
          <p:cNvSpPr/>
          <p:nvPr/>
        </p:nvSpPr>
        <p:spPr>
          <a:xfrm>
            <a:off x="10859857" y="237832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23495" y="11734"/>
                </a:moveTo>
                <a:lnTo>
                  <a:pt x="23495" y="5257"/>
                </a:lnTo>
                <a:lnTo>
                  <a:pt x="18224" y="0"/>
                </a:lnTo>
                <a:lnTo>
                  <a:pt x="11760" y="0"/>
                </a:lnTo>
                <a:lnTo>
                  <a:pt x="5257" y="0"/>
                </a:lnTo>
                <a:lnTo>
                  <a:pt x="0" y="5257"/>
                </a:lnTo>
                <a:lnTo>
                  <a:pt x="0" y="11734"/>
                </a:lnTo>
                <a:lnTo>
                  <a:pt x="0" y="18211"/>
                </a:lnTo>
                <a:lnTo>
                  <a:pt x="5257" y="23469"/>
                </a:lnTo>
                <a:lnTo>
                  <a:pt x="11760" y="23469"/>
                </a:lnTo>
                <a:lnTo>
                  <a:pt x="18224" y="23469"/>
                </a:lnTo>
                <a:lnTo>
                  <a:pt x="23495" y="18211"/>
                </a:lnTo>
                <a:lnTo>
                  <a:pt x="23495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1" name="object 721"/>
          <p:cNvSpPr/>
          <p:nvPr/>
        </p:nvSpPr>
        <p:spPr>
          <a:xfrm>
            <a:off x="10895920" y="2243719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4">
                <a:moveTo>
                  <a:pt x="148996" y="0"/>
                </a:moveTo>
                <a:lnTo>
                  <a:pt x="111861" y="0"/>
                </a:lnTo>
                <a:lnTo>
                  <a:pt x="76263" y="10464"/>
                </a:lnTo>
                <a:lnTo>
                  <a:pt x="45034" y="30530"/>
                </a:lnTo>
                <a:lnTo>
                  <a:pt x="20726" y="58585"/>
                </a:lnTo>
                <a:lnTo>
                  <a:pt x="5295" y="92354"/>
                </a:lnTo>
                <a:lnTo>
                  <a:pt x="0" y="129095"/>
                </a:lnTo>
                <a:lnTo>
                  <a:pt x="5295" y="165836"/>
                </a:lnTo>
                <a:lnTo>
                  <a:pt x="20726" y="199605"/>
                </a:lnTo>
                <a:lnTo>
                  <a:pt x="45034" y="227660"/>
                </a:lnTo>
                <a:lnTo>
                  <a:pt x="76263" y="247726"/>
                </a:lnTo>
                <a:lnTo>
                  <a:pt x="111861" y="258178"/>
                </a:lnTo>
                <a:lnTo>
                  <a:pt x="148996" y="258178"/>
                </a:lnTo>
                <a:lnTo>
                  <a:pt x="215836" y="227660"/>
                </a:lnTo>
                <a:lnTo>
                  <a:pt x="255562" y="165836"/>
                </a:lnTo>
                <a:lnTo>
                  <a:pt x="260832" y="129095"/>
                </a:lnTo>
                <a:lnTo>
                  <a:pt x="255562" y="92354"/>
                </a:lnTo>
                <a:lnTo>
                  <a:pt x="240131" y="58585"/>
                </a:lnTo>
                <a:lnTo>
                  <a:pt x="215836" y="30530"/>
                </a:lnTo>
                <a:lnTo>
                  <a:pt x="184594" y="10464"/>
                </a:lnTo>
                <a:lnTo>
                  <a:pt x="148996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2" name="object 722"/>
          <p:cNvSpPr/>
          <p:nvPr/>
        </p:nvSpPr>
        <p:spPr>
          <a:xfrm>
            <a:off x="10896647" y="2372814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260105" y="0"/>
                </a:moveTo>
                <a:lnTo>
                  <a:pt x="253026" y="42496"/>
                </a:lnTo>
                <a:lnTo>
                  <a:pt x="233366" y="79135"/>
                </a:lnTo>
                <a:lnTo>
                  <a:pt x="203489" y="107548"/>
                </a:lnTo>
                <a:lnTo>
                  <a:pt x="165760" y="125367"/>
                </a:lnTo>
                <a:lnTo>
                  <a:pt x="137413" y="130192"/>
                </a:lnTo>
                <a:lnTo>
                  <a:pt x="121729" y="129465"/>
                </a:lnTo>
                <a:lnTo>
                  <a:pt x="78772" y="118675"/>
                </a:lnTo>
                <a:lnTo>
                  <a:pt x="43342" y="96659"/>
                </a:lnTo>
                <a:lnTo>
                  <a:pt x="17231" y="65587"/>
                </a:lnTo>
                <a:lnTo>
                  <a:pt x="2224" y="27633"/>
                </a:lnTo>
                <a:lnTo>
                  <a:pt x="0" y="13828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3" name="object 723"/>
          <p:cNvSpPr/>
          <p:nvPr/>
        </p:nvSpPr>
        <p:spPr>
          <a:xfrm>
            <a:off x="10895919" y="2242623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190"/>
                </a:moveTo>
                <a:lnTo>
                  <a:pt x="7080" y="87698"/>
                </a:lnTo>
                <a:lnTo>
                  <a:pt x="26744" y="51062"/>
                </a:lnTo>
                <a:lnTo>
                  <a:pt x="56623" y="22649"/>
                </a:lnTo>
                <a:lnTo>
                  <a:pt x="94353" y="4827"/>
                </a:lnTo>
                <a:lnTo>
                  <a:pt x="122698" y="0"/>
                </a:lnTo>
                <a:lnTo>
                  <a:pt x="138385" y="726"/>
                </a:lnTo>
                <a:lnTo>
                  <a:pt x="181347" y="11515"/>
                </a:lnTo>
                <a:lnTo>
                  <a:pt x="216775" y="33533"/>
                </a:lnTo>
                <a:lnTo>
                  <a:pt x="242881" y="64605"/>
                </a:lnTo>
                <a:lnTo>
                  <a:pt x="257882" y="102560"/>
                </a:lnTo>
                <a:lnTo>
                  <a:pt x="260106" y="116366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4" name="object 724"/>
          <p:cNvSpPr/>
          <p:nvPr/>
        </p:nvSpPr>
        <p:spPr>
          <a:xfrm>
            <a:off x="11014616" y="2361079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23469" y="11734"/>
                </a:moveTo>
                <a:lnTo>
                  <a:pt x="23469" y="5257"/>
                </a:lnTo>
                <a:lnTo>
                  <a:pt x="18199" y="0"/>
                </a:lnTo>
                <a:lnTo>
                  <a:pt x="11734" y="0"/>
                </a:lnTo>
                <a:lnTo>
                  <a:pt x="5232" y="0"/>
                </a:lnTo>
                <a:lnTo>
                  <a:pt x="0" y="5257"/>
                </a:lnTo>
                <a:lnTo>
                  <a:pt x="0" y="11734"/>
                </a:lnTo>
                <a:lnTo>
                  <a:pt x="0" y="18211"/>
                </a:lnTo>
                <a:lnTo>
                  <a:pt x="5232" y="23469"/>
                </a:lnTo>
                <a:lnTo>
                  <a:pt x="11734" y="23469"/>
                </a:lnTo>
                <a:lnTo>
                  <a:pt x="18199" y="23469"/>
                </a:lnTo>
                <a:lnTo>
                  <a:pt x="23469" y="18211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5" name="object 725"/>
          <p:cNvSpPr/>
          <p:nvPr/>
        </p:nvSpPr>
        <p:spPr>
          <a:xfrm>
            <a:off x="11438054" y="2076364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4">
                <a:moveTo>
                  <a:pt x="148971" y="0"/>
                </a:moveTo>
                <a:lnTo>
                  <a:pt x="111861" y="0"/>
                </a:lnTo>
                <a:lnTo>
                  <a:pt x="76238" y="10452"/>
                </a:lnTo>
                <a:lnTo>
                  <a:pt x="45034" y="30518"/>
                </a:lnTo>
                <a:lnTo>
                  <a:pt x="20701" y="58572"/>
                </a:lnTo>
                <a:lnTo>
                  <a:pt x="5295" y="92341"/>
                </a:lnTo>
                <a:lnTo>
                  <a:pt x="0" y="129082"/>
                </a:lnTo>
                <a:lnTo>
                  <a:pt x="5295" y="165823"/>
                </a:lnTo>
                <a:lnTo>
                  <a:pt x="20701" y="199593"/>
                </a:lnTo>
                <a:lnTo>
                  <a:pt x="45034" y="227647"/>
                </a:lnTo>
                <a:lnTo>
                  <a:pt x="76238" y="247713"/>
                </a:lnTo>
                <a:lnTo>
                  <a:pt x="111861" y="258165"/>
                </a:lnTo>
                <a:lnTo>
                  <a:pt x="148971" y="258165"/>
                </a:lnTo>
                <a:lnTo>
                  <a:pt x="215836" y="227647"/>
                </a:lnTo>
                <a:lnTo>
                  <a:pt x="255562" y="165823"/>
                </a:lnTo>
                <a:lnTo>
                  <a:pt x="260832" y="129082"/>
                </a:lnTo>
                <a:lnTo>
                  <a:pt x="255562" y="92341"/>
                </a:lnTo>
                <a:lnTo>
                  <a:pt x="240131" y="58572"/>
                </a:lnTo>
                <a:lnTo>
                  <a:pt x="215836" y="30518"/>
                </a:lnTo>
                <a:lnTo>
                  <a:pt x="184594" y="10452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6" name="object 726"/>
          <p:cNvSpPr/>
          <p:nvPr/>
        </p:nvSpPr>
        <p:spPr>
          <a:xfrm>
            <a:off x="11438780" y="2205447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260106" y="0"/>
                </a:moveTo>
                <a:lnTo>
                  <a:pt x="253024" y="42496"/>
                </a:lnTo>
                <a:lnTo>
                  <a:pt x="233358" y="79135"/>
                </a:lnTo>
                <a:lnTo>
                  <a:pt x="203478" y="107548"/>
                </a:lnTo>
                <a:lnTo>
                  <a:pt x="165751" y="125367"/>
                </a:lnTo>
                <a:lnTo>
                  <a:pt x="137410" y="130192"/>
                </a:lnTo>
                <a:lnTo>
                  <a:pt x="121727" y="129465"/>
                </a:lnTo>
                <a:lnTo>
                  <a:pt x="78770" y="118675"/>
                </a:lnTo>
                <a:lnTo>
                  <a:pt x="43341" y="96658"/>
                </a:lnTo>
                <a:lnTo>
                  <a:pt x="17230" y="65586"/>
                </a:lnTo>
                <a:lnTo>
                  <a:pt x="2224" y="27631"/>
                </a:lnTo>
                <a:lnTo>
                  <a:pt x="0" y="13826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7" name="object 727"/>
          <p:cNvSpPr/>
          <p:nvPr/>
        </p:nvSpPr>
        <p:spPr>
          <a:xfrm>
            <a:off x="11438052" y="2075256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190"/>
                </a:moveTo>
                <a:lnTo>
                  <a:pt x="7081" y="87698"/>
                </a:lnTo>
                <a:lnTo>
                  <a:pt x="26747" y="51062"/>
                </a:lnTo>
                <a:lnTo>
                  <a:pt x="56629" y="22649"/>
                </a:lnTo>
                <a:lnTo>
                  <a:pt x="94357" y="4827"/>
                </a:lnTo>
                <a:lnTo>
                  <a:pt x="122699" y="0"/>
                </a:lnTo>
                <a:lnTo>
                  <a:pt x="138381" y="726"/>
                </a:lnTo>
                <a:lnTo>
                  <a:pt x="181337" y="11515"/>
                </a:lnTo>
                <a:lnTo>
                  <a:pt x="216765" y="33533"/>
                </a:lnTo>
                <a:lnTo>
                  <a:pt x="242876" y="64605"/>
                </a:lnTo>
                <a:lnTo>
                  <a:pt x="257881" y="102561"/>
                </a:lnTo>
                <a:lnTo>
                  <a:pt x="260106" y="116367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8" name="object 728"/>
          <p:cNvSpPr/>
          <p:nvPr/>
        </p:nvSpPr>
        <p:spPr>
          <a:xfrm>
            <a:off x="11556751" y="219371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23469" y="11734"/>
                </a:moveTo>
                <a:lnTo>
                  <a:pt x="23469" y="5257"/>
                </a:lnTo>
                <a:lnTo>
                  <a:pt x="18199" y="0"/>
                </a:lnTo>
                <a:lnTo>
                  <a:pt x="11734" y="0"/>
                </a:lnTo>
                <a:lnTo>
                  <a:pt x="5232" y="0"/>
                </a:lnTo>
                <a:lnTo>
                  <a:pt x="0" y="5257"/>
                </a:lnTo>
                <a:lnTo>
                  <a:pt x="0" y="11734"/>
                </a:lnTo>
                <a:lnTo>
                  <a:pt x="0" y="18211"/>
                </a:lnTo>
                <a:lnTo>
                  <a:pt x="5232" y="23469"/>
                </a:lnTo>
                <a:lnTo>
                  <a:pt x="11734" y="23469"/>
                </a:lnTo>
                <a:lnTo>
                  <a:pt x="18199" y="23469"/>
                </a:lnTo>
                <a:lnTo>
                  <a:pt x="23469" y="18211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9" name="object 729"/>
          <p:cNvSpPr/>
          <p:nvPr/>
        </p:nvSpPr>
        <p:spPr>
          <a:xfrm>
            <a:off x="11747989" y="1979277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4">
                <a:moveTo>
                  <a:pt x="148971" y="0"/>
                </a:moveTo>
                <a:lnTo>
                  <a:pt x="111836" y="0"/>
                </a:lnTo>
                <a:lnTo>
                  <a:pt x="76225" y="10452"/>
                </a:lnTo>
                <a:lnTo>
                  <a:pt x="44996" y="30518"/>
                </a:lnTo>
                <a:lnTo>
                  <a:pt x="20701" y="58572"/>
                </a:lnTo>
                <a:lnTo>
                  <a:pt x="5270" y="92341"/>
                </a:lnTo>
                <a:lnTo>
                  <a:pt x="0" y="129082"/>
                </a:lnTo>
                <a:lnTo>
                  <a:pt x="5270" y="165823"/>
                </a:lnTo>
                <a:lnTo>
                  <a:pt x="20701" y="199593"/>
                </a:lnTo>
                <a:lnTo>
                  <a:pt x="44996" y="227647"/>
                </a:lnTo>
                <a:lnTo>
                  <a:pt x="76225" y="247713"/>
                </a:lnTo>
                <a:lnTo>
                  <a:pt x="111836" y="258165"/>
                </a:lnTo>
                <a:lnTo>
                  <a:pt x="148971" y="258165"/>
                </a:lnTo>
                <a:lnTo>
                  <a:pt x="215798" y="227647"/>
                </a:lnTo>
                <a:lnTo>
                  <a:pt x="255536" y="165823"/>
                </a:lnTo>
                <a:lnTo>
                  <a:pt x="260832" y="129082"/>
                </a:lnTo>
                <a:lnTo>
                  <a:pt x="255536" y="92341"/>
                </a:lnTo>
                <a:lnTo>
                  <a:pt x="240131" y="58572"/>
                </a:lnTo>
                <a:lnTo>
                  <a:pt x="215798" y="30518"/>
                </a:lnTo>
                <a:lnTo>
                  <a:pt x="184569" y="10452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0" name="object 730"/>
          <p:cNvSpPr/>
          <p:nvPr/>
        </p:nvSpPr>
        <p:spPr>
          <a:xfrm>
            <a:off x="11748714" y="2108360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260106" y="0"/>
                </a:moveTo>
                <a:lnTo>
                  <a:pt x="253026" y="42492"/>
                </a:lnTo>
                <a:lnTo>
                  <a:pt x="233362" y="79128"/>
                </a:lnTo>
                <a:lnTo>
                  <a:pt x="203482" y="107541"/>
                </a:lnTo>
                <a:lnTo>
                  <a:pt x="165753" y="125363"/>
                </a:lnTo>
                <a:lnTo>
                  <a:pt x="137408" y="130190"/>
                </a:lnTo>
                <a:lnTo>
                  <a:pt x="121721" y="129464"/>
                </a:lnTo>
                <a:lnTo>
                  <a:pt x="78758" y="118675"/>
                </a:lnTo>
                <a:lnTo>
                  <a:pt x="43331" y="96657"/>
                </a:lnTo>
                <a:lnTo>
                  <a:pt x="17224" y="65585"/>
                </a:lnTo>
                <a:lnTo>
                  <a:pt x="2223" y="27630"/>
                </a:lnTo>
                <a:lnTo>
                  <a:pt x="0" y="1382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1" name="object 731"/>
          <p:cNvSpPr/>
          <p:nvPr/>
        </p:nvSpPr>
        <p:spPr>
          <a:xfrm>
            <a:off x="11747987" y="1978167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10">
                <a:moveTo>
                  <a:pt x="0" y="130192"/>
                </a:moveTo>
                <a:lnTo>
                  <a:pt x="7079" y="87695"/>
                </a:lnTo>
                <a:lnTo>
                  <a:pt x="26739" y="51056"/>
                </a:lnTo>
                <a:lnTo>
                  <a:pt x="56616" y="22643"/>
                </a:lnTo>
                <a:lnTo>
                  <a:pt x="94345" y="4824"/>
                </a:lnTo>
                <a:lnTo>
                  <a:pt x="122692" y="0"/>
                </a:lnTo>
                <a:lnTo>
                  <a:pt x="138376" y="726"/>
                </a:lnTo>
                <a:lnTo>
                  <a:pt x="181333" y="11516"/>
                </a:lnTo>
                <a:lnTo>
                  <a:pt x="216763" y="33533"/>
                </a:lnTo>
                <a:lnTo>
                  <a:pt x="242874" y="64604"/>
                </a:lnTo>
                <a:lnTo>
                  <a:pt x="257880" y="102558"/>
                </a:lnTo>
                <a:lnTo>
                  <a:pt x="260105" y="11636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2" name="object 732"/>
          <p:cNvSpPr/>
          <p:nvPr/>
        </p:nvSpPr>
        <p:spPr>
          <a:xfrm>
            <a:off x="11866651" y="209662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23469" y="11734"/>
                </a:moveTo>
                <a:lnTo>
                  <a:pt x="23469" y="5257"/>
                </a:lnTo>
                <a:lnTo>
                  <a:pt x="18237" y="0"/>
                </a:lnTo>
                <a:lnTo>
                  <a:pt x="11734" y="0"/>
                </a:lnTo>
                <a:lnTo>
                  <a:pt x="5270" y="0"/>
                </a:lnTo>
                <a:lnTo>
                  <a:pt x="0" y="5257"/>
                </a:lnTo>
                <a:lnTo>
                  <a:pt x="0" y="11734"/>
                </a:lnTo>
                <a:lnTo>
                  <a:pt x="0" y="18211"/>
                </a:lnTo>
                <a:lnTo>
                  <a:pt x="5270" y="23469"/>
                </a:lnTo>
                <a:lnTo>
                  <a:pt x="11734" y="23469"/>
                </a:lnTo>
                <a:lnTo>
                  <a:pt x="18237" y="23469"/>
                </a:lnTo>
                <a:lnTo>
                  <a:pt x="23469" y="18211"/>
                </a:lnTo>
                <a:lnTo>
                  <a:pt x="23469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3" name="object 733"/>
          <p:cNvSpPr/>
          <p:nvPr/>
        </p:nvSpPr>
        <p:spPr>
          <a:xfrm>
            <a:off x="9746219" y="7752584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61" y="0"/>
                </a:lnTo>
                <a:lnTo>
                  <a:pt x="76238" y="10464"/>
                </a:lnTo>
                <a:lnTo>
                  <a:pt x="44996" y="30530"/>
                </a:lnTo>
                <a:lnTo>
                  <a:pt x="20701" y="58597"/>
                </a:lnTo>
                <a:lnTo>
                  <a:pt x="5295" y="92367"/>
                </a:lnTo>
                <a:lnTo>
                  <a:pt x="0" y="129095"/>
                </a:lnTo>
                <a:lnTo>
                  <a:pt x="5295" y="165823"/>
                </a:lnTo>
                <a:lnTo>
                  <a:pt x="20701" y="199593"/>
                </a:lnTo>
                <a:lnTo>
                  <a:pt x="44996" y="227660"/>
                </a:lnTo>
                <a:lnTo>
                  <a:pt x="76238" y="247726"/>
                </a:lnTo>
                <a:lnTo>
                  <a:pt x="111861" y="258190"/>
                </a:lnTo>
                <a:lnTo>
                  <a:pt x="148971" y="258190"/>
                </a:lnTo>
                <a:lnTo>
                  <a:pt x="215836" y="227660"/>
                </a:lnTo>
                <a:lnTo>
                  <a:pt x="255536" y="165823"/>
                </a:lnTo>
                <a:lnTo>
                  <a:pt x="260832" y="129095"/>
                </a:lnTo>
                <a:lnTo>
                  <a:pt x="255536" y="92367"/>
                </a:lnTo>
                <a:lnTo>
                  <a:pt x="240131" y="58597"/>
                </a:lnTo>
                <a:lnTo>
                  <a:pt x="215836" y="30530"/>
                </a:lnTo>
                <a:lnTo>
                  <a:pt x="184594" y="10464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4" name="object 734"/>
          <p:cNvSpPr/>
          <p:nvPr/>
        </p:nvSpPr>
        <p:spPr>
          <a:xfrm>
            <a:off x="9746943" y="7881679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260108" y="0"/>
                </a:moveTo>
                <a:lnTo>
                  <a:pt x="253026" y="42498"/>
                </a:lnTo>
                <a:lnTo>
                  <a:pt x="233361" y="79132"/>
                </a:lnTo>
                <a:lnTo>
                  <a:pt x="203479" y="107539"/>
                </a:lnTo>
                <a:lnTo>
                  <a:pt x="165746" y="125354"/>
                </a:lnTo>
                <a:lnTo>
                  <a:pt x="137399" y="130178"/>
                </a:lnTo>
                <a:lnTo>
                  <a:pt x="121718" y="129452"/>
                </a:lnTo>
                <a:lnTo>
                  <a:pt x="78762" y="118665"/>
                </a:lnTo>
                <a:lnTo>
                  <a:pt x="43335" y="96650"/>
                </a:lnTo>
                <a:lnTo>
                  <a:pt x="17225" y="65577"/>
                </a:lnTo>
                <a:lnTo>
                  <a:pt x="2223" y="27618"/>
                </a:lnTo>
                <a:lnTo>
                  <a:pt x="0" y="13809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5" name="object 735"/>
          <p:cNvSpPr/>
          <p:nvPr/>
        </p:nvSpPr>
        <p:spPr>
          <a:xfrm>
            <a:off x="9746217" y="7751499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0" y="130180"/>
                </a:moveTo>
                <a:lnTo>
                  <a:pt x="7082" y="87678"/>
                </a:lnTo>
                <a:lnTo>
                  <a:pt x="26749" y="51040"/>
                </a:lnTo>
                <a:lnTo>
                  <a:pt x="56632" y="22633"/>
                </a:lnTo>
                <a:lnTo>
                  <a:pt x="94362" y="4820"/>
                </a:lnTo>
                <a:lnTo>
                  <a:pt x="122705" y="0"/>
                </a:lnTo>
                <a:lnTo>
                  <a:pt x="138387" y="726"/>
                </a:lnTo>
                <a:lnTo>
                  <a:pt x="181343" y="11514"/>
                </a:lnTo>
                <a:lnTo>
                  <a:pt x="216771" y="33529"/>
                </a:lnTo>
                <a:lnTo>
                  <a:pt x="242882" y="64601"/>
                </a:lnTo>
                <a:lnTo>
                  <a:pt x="257884" y="102560"/>
                </a:lnTo>
                <a:lnTo>
                  <a:pt x="260107" y="116369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6" name="object 736"/>
          <p:cNvSpPr/>
          <p:nvPr/>
        </p:nvSpPr>
        <p:spPr>
          <a:xfrm>
            <a:off x="9864890" y="786994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95" y="11734"/>
                </a:moveTo>
                <a:lnTo>
                  <a:pt x="23495" y="5270"/>
                </a:lnTo>
                <a:lnTo>
                  <a:pt x="18224" y="0"/>
                </a:lnTo>
                <a:lnTo>
                  <a:pt x="11722" y="0"/>
                </a:lnTo>
                <a:lnTo>
                  <a:pt x="5257" y="0"/>
                </a:lnTo>
                <a:lnTo>
                  <a:pt x="0" y="5270"/>
                </a:lnTo>
                <a:lnTo>
                  <a:pt x="0" y="11734"/>
                </a:lnTo>
                <a:lnTo>
                  <a:pt x="0" y="18237"/>
                </a:lnTo>
                <a:lnTo>
                  <a:pt x="5257" y="23469"/>
                </a:lnTo>
                <a:lnTo>
                  <a:pt x="11722" y="23469"/>
                </a:lnTo>
                <a:lnTo>
                  <a:pt x="18224" y="23469"/>
                </a:lnTo>
                <a:lnTo>
                  <a:pt x="23495" y="18237"/>
                </a:lnTo>
                <a:lnTo>
                  <a:pt x="23495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7" name="object 737"/>
          <p:cNvSpPr/>
          <p:nvPr/>
        </p:nvSpPr>
        <p:spPr>
          <a:xfrm>
            <a:off x="10246752" y="7616817"/>
            <a:ext cx="260985" cy="258445"/>
          </a:xfrm>
          <a:custGeom>
            <a:avLst/>
            <a:gdLst/>
            <a:ahLst/>
            <a:cxnLst/>
            <a:rect l="l" t="t" r="r" b="b"/>
            <a:pathLst>
              <a:path w="260984" h="258445">
                <a:moveTo>
                  <a:pt x="148971" y="0"/>
                </a:moveTo>
                <a:lnTo>
                  <a:pt x="111861" y="0"/>
                </a:lnTo>
                <a:lnTo>
                  <a:pt x="76238" y="10464"/>
                </a:lnTo>
                <a:lnTo>
                  <a:pt x="44996" y="30530"/>
                </a:lnTo>
                <a:lnTo>
                  <a:pt x="20701" y="58597"/>
                </a:lnTo>
                <a:lnTo>
                  <a:pt x="5295" y="92367"/>
                </a:lnTo>
                <a:lnTo>
                  <a:pt x="0" y="129095"/>
                </a:lnTo>
                <a:lnTo>
                  <a:pt x="5295" y="165823"/>
                </a:lnTo>
                <a:lnTo>
                  <a:pt x="20701" y="199593"/>
                </a:lnTo>
                <a:lnTo>
                  <a:pt x="44996" y="227660"/>
                </a:lnTo>
                <a:lnTo>
                  <a:pt x="76238" y="247726"/>
                </a:lnTo>
                <a:lnTo>
                  <a:pt x="111861" y="258191"/>
                </a:lnTo>
                <a:lnTo>
                  <a:pt x="148971" y="258191"/>
                </a:lnTo>
                <a:lnTo>
                  <a:pt x="215836" y="227660"/>
                </a:lnTo>
                <a:lnTo>
                  <a:pt x="255562" y="165823"/>
                </a:lnTo>
                <a:lnTo>
                  <a:pt x="260832" y="129095"/>
                </a:lnTo>
                <a:lnTo>
                  <a:pt x="255562" y="92367"/>
                </a:lnTo>
                <a:lnTo>
                  <a:pt x="240131" y="58597"/>
                </a:lnTo>
                <a:lnTo>
                  <a:pt x="215836" y="30530"/>
                </a:lnTo>
                <a:lnTo>
                  <a:pt x="184594" y="10464"/>
                </a:lnTo>
                <a:lnTo>
                  <a:pt x="148971" y="0"/>
                </a:lnTo>
                <a:close/>
              </a:path>
            </a:pathLst>
          </a:custGeom>
          <a:solidFill>
            <a:srgbClr val="A1A1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8" name="object 738"/>
          <p:cNvSpPr/>
          <p:nvPr/>
        </p:nvSpPr>
        <p:spPr>
          <a:xfrm>
            <a:off x="10247480" y="7745913"/>
            <a:ext cx="260350" cy="130810"/>
          </a:xfrm>
          <a:custGeom>
            <a:avLst/>
            <a:gdLst/>
            <a:ahLst/>
            <a:cxnLst/>
            <a:rect l="l" t="t" r="r" b="b"/>
            <a:pathLst>
              <a:path w="260350" h="130809">
                <a:moveTo>
                  <a:pt x="260104" y="0"/>
                </a:moveTo>
                <a:lnTo>
                  <a:pt x="253023" y="42500"/>
                </a:lnTo>
                <a:lnTo>
                  <a:pt x="233359" y="79142"/>
                </a:lnTo>
                <a:lnTo>
                  <a:pt x="203481" y="107557"/>
                </a:lnTo>
                <a:lnTo>
                  <a:pt x="165757" y="125377"/>
                </a:lnTo>
                <a:lnTo>
                  <a:pt x="137418" y="130204"/>
                </a:lnTo>
                <a:lnTo>
                  <a:pt x="121735" y="129478"/>
                </a:lnTo>
                <a:lnTo>
                  <a:pt x="78777" y="118689"/>
                </a:lnTo>
                <a:lnTo>
                  <a:pt x="43347" y="96675"/>
                </a:lnTo>
                <a:lnTo>
                  <a:pt x="17235" y="65605"/>
                </a:lnTo>
                <a:lnTo>
                  <a:pt x="2226" y="27651"/>
                </a:lnTo>
                <a:lnTo>
                  <a:pt x="0" y="13845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9" name="object 739"/>
          <p:cNvSpPr/>
          <p:nvPr/>
        </p:nvSpPr>
        <p:spPr>
          <a:xfrm>
            <a:off x="10246751" y="7615733"/>
            <a:ext cx="260350" cy="130175"/>
          </a:xfrm>
          <a:custGeom>
            <a:avLst/>
            <a:gdLst/>
            <a:ahLst/>
            <a:cxnLst/>
            <a:rect l="l" t="t" r="r" b="b"/>
            <a:pathLst>
              <a:path w="260350" h="130175">
                <a:moveTo>
                  <a:pt x="0" y="130178"/>
                </a:moveTo>
                <a:lnTo>
                  <a:pt x="7081" y="87680"/>
                </a:lnTo>
                <a:lnTo>
                  <a:pt x="26746" y="51046"/>
                </a:lnTo>
                <a:lnTo>
                  <a:pt x="56628" y="22639"/>
                </a:lnTo>
                <a:lnTo>
                  <a:pt x="94361" y="4824"/>
                </a:lnTo>
                <a:lnTo>
                  <a:pt x="122708" y="0"/>
                </a:lnTo>
                <a:lnTo>
                  <a:pt x="138390" y="726"/>
                </a:lnTo>
                <a:lnTo>
                  <a:pt x="181345" y="11513"/>
                </a:lnTo>
                <a:lnTo>
                  <a:pt x="216772" y="33528"/>
                </a:lnTo>
                <a:lnTo>
                  <a:pt x="242882" y="64601"/>
                </a:lnTo>
                <a:lnTo>
                  <a:pt x="257884" y="102560"/>
                </a:lnTo>
                <a:lnTo>
                  <a:pt x="260108" y="116369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0" name="object 740"/>
          <p:cNvSpPr/>
          <p:nvPr/>
        </p:nvSpPr>
        <p:spPr>
          <a:xfrm>
            <a:off x="10365423" y="773417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23495" y="11734"/>
                </a:moveTo>
                <a:lnTo>
                  <a:pt x="23495" y="5270"/>
                </a:lnTo>
                <a:lnTo>
                  <a:pt x="18224" y="0"/>
                </a:lnTo>
                <a:lnTo>
                  <a:pt x="11760" y="0"/>
                </a:lnTo>
                <a:lnTo>
                  <a:pt x="5257" y="0"/>
                </a:lnTo>
                <a:lnTo>
                  <a:pt x="0" y="5270"/>
                </a:lnTo>
                <a:lnTo>
                  <a:pt x="0" y="11734"/>
                </a:lnTo>
                <a:lnTo>
                  <a:pt x="0" y="18237"/>
                </a:lnTo>
                <a:lnTo>
                  <a:pt x="5257" y="23469"/>
                </a:lnTo>
                <a:lnTo>
                  <a:pt x="11760" y="23469"/>
                </a:lnTo>
                <a:lnTo>
                  <a:pt x="18224" y="23469"/>
                </a:lnTo>
                <a:lnTo>
                  <a:pt x="23495" y="18237"/>
                </a:lnTo>
                <a:lnTo>
                  <a:pt x="23495" y="11734"/>
                </a:lnTo>
              </a:path>
            </a:pathLst>
          </a:custGeom>
          <a:ln w="3175">
            <a:solidFill>
              <a:srgbClr val="D5CD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1" name="object 741"/>
          <p:cNvSpPr txBox="1"/>
          <p:nvPr/>
        </p:nvSpPr>
        <p:spPr>
          <a:xfrm>
            <a:off x="1024545" y="1095190"/>
            <a:ext cx="633730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231F20"/>
                </a:solidFill>
                <a:latin typeface="Century Gothic"/>
                <a:cs typeface="Century Gothic"/>
              </a:rPr>
              <a:t>МАФ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742" name="object 742"/>
          <p:cNvSpPr/>
          <p:nvPr/>
        </p:nvSpPr>
        <p:spPr>
          <a:xfrm>
            <a:off x="2575669" y="1238394"/>
            <a:ext cx="12852400" cy="0"/>
          </a:xfrm>
          <a:custGeom>
            <a:avLst/>
            <a:gdLst/>
            <a:ahLst/>
            <a:cxnLst/>
            <a:rect l="l" t="t" r="r" b="b"/>
            <a:pathLst>
              <a:path w="12852400" h="0">
                <a:moveTo>
                  <a:pt x="0" y="0"/>
                </a:moveTo>
                <a:lnTo>
                  <a:pt x="12851866" y="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3" name="object 743"/>
          <p:cNvSpPr txBox="1"/>
          <p:nvPr/>
        </p:nvSpPr>
        <p:spPr>
          <a:xfrm>
            <a:off x="1024557" y="2375766"/>
            <a:ext cx="2981960" cy="144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Скамь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 </a:t>
            </a:r>
            <a:r>
              <a:rPr dirty="0" sz="1600" spc="-10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ти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п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1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–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1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2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шт.</a:t>
            </a:r>
            <a:endParaRPr sz="16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2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Скамь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 </a:t>
            </a:r>
            <a:r>
              <a:rPr dirty="0" sz="1600" spc="-10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ти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п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1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–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8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шт.</a:t>
            </a:r>
            <a:endParaRPr sz="16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2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Обще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количество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устанавливаемы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х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ур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н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–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1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5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шт.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744" name="object 744"/>
          <p:cNvSpPr txBox="1"/>
          <p:nvPr/>
        </p:nvSpPr>
        <p:spPr>
          <a:xfrm>
            <a:off x="4217235" y="9434731"/>
            <a:ext cx="1542415" cy="7162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Урна</a:t>
            </a:r>
            <a:endParaRPr sz="1600">
              <a:latin typeface="Century Gothic"/>
              <a:cs typeface="Century Gothic"/>
            </a:endParaRPr>
          </a:p>
          <a:p>
            <a:pPr marL="12700" marR="508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70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0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м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м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высота,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мета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л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RAL1004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745" name="object 745"/>
          <p:cNvSpPr txBox="1"/>
          <p:nvPr/>
        </p:nvSpPr>
        <p:spPr>
          <a:xfrm>
            <a:off x="1067635" y="9434731"/>
            <a:ext cx="2536825" cy="7162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Скамь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 </a:t>
            </a:r>
            <a:r>
              <a:rPr dirty="0" sz="1600" spc="-10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ти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п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2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Габаритны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размеры: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(ДхШхВ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)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1950х685х82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0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мм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746" name="object 746"/>
          <p:cNvSpPr txBox="1"/>
          <p:nvPr/>
        </p:nvSpPr>
        <p:spPr>
          <a:xfrm>
            <a:off x="1067635" y="6217466"/>
            <a:ext cx="2245360" cy="96011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Скамь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ти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п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1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Габаритны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размеры: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(ДхШхВ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)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2850х685х820</a:t>
            </a:r>
            <a:endParaRPr sz="16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мм.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747" name="object 747"/>
          <p:cNvSpPr/>
          <p:nvPr/>
        </p:nvSpPr>
        <p:spPr>
          <a:xfrm>
            <a:off x="4231487" y="2427401"/>
            <a:ext cx="971550" cy="220345"/>
          </a:xfrm>
          <a:custGeom>
            <a:avLst/>
            <a:gdLst/>
            <a:ahLst/>
            <a:cxnLst/>
            <a:rect l="l" t="t" r="r" b="b"/>
            <a:pathLst>
              <a:path w="971550" h="220344">
                <a:moveTo>
                  <a:pt x="971308" y="220129"/>
                </a:moveTo>
                <a:lnTo>
                  <a:pt x="0" y="220129"/>
                </a:lnTo>
                <a:lnTo>
                  <a:pt x="0" y="0"/>
                </a:lnTo>
                <a:lnTo>
                  <a:pt x="971308" y="0"/>
                </a:lnTo>
                <a:lnTo>
                  <a:pt x="971308" y="220129"/>
                </a:lnTo>
                <a:close/>
              </a:path>
            </a:pathLst>
          </a:custGeom>
          <a:solidFill>
            <a:srgbClr val="7D664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8" name="object 748"/>
          <p:cNvSpPr/>
          <p:nvPr/>
        </p:nvSpPr>
        <p:spPr>
          <a:xfrm>
            <a:off x="4231487" y="2867660"/>
            <a:ext cx="714375" cy="220345"/>
          </a:xfrm>
          <a:custGeom>
            <a:avLst/>
            <a:gdLst/>
            <a:ahLst/>
            <a:cxnLst/>
            <a:rect l="l" t="t" r="r" b="b"/>
            <a:pathLst>
              <a:path w="714375" h="220344">
                <a:moveTo>
                  <a:pt x="714248" y="220129"/>
                </a:moveTo>
                <a:lnTo>
                  <a:pt x="0" y="220129"/>
                </a:lnTo>
                <a:lnTo>
                  <a:pt x="0" y="0"/>
                </a:lnTo>
                <a:lnTo>
                  <a:pt x="714248" y="0"/>
                </a:lnTo>
                <a:lnTo>
                  <a:pt x="714248" y="220129"/>
                </a:lnTo>
                <a:close/>
              </a:path>
            </a:pathLst>
          </a:custGeom>
          <a:solidFill>
            <a:srgbClr val="AF4A2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9" name="object 749"/>
          <p:cNvSpPr/>
          <p:nvPr/>
        </p:nvSpPr>
        <p:spPr>
          <a:xfrm>
            <a:off x="4226737" y="3510556"/>
            <a:ext cx="345440" cy="345440"/>
          </a:xfrm>
          <a:custGeom>
            <a:avLst/>
            <a:gdLst/>
            <a:ahLst/>
            <a:cxnLst/>
            <a:rect l="l" t="t" r="r" b="b"/>
            <a:pathLst>
              <a:path w="345439" h="345439">
                <a:moveTo>
                  <a:pt x="175627" y="0"/>
                </a:moveTo>
                <a:lnTo>
                  <a:pt x="131657" y="5315"/>
                </a:lnTo>
                <a:lnTo>
                  <a:pt x="91980" y="20410"/>
                </a:lnTo>
                <a:lnTo>
                  <a:pt x="57841" y="43970"/>
                </a:lnTo>
                <a:lnTo>
                  <a:pt x="30481" y="74679"/>
                </a:lnTo>
                <a:lnTo>
                  <a:pt x="11147" y="111221"/>
                </a:lnTo>
                <a:lnTo>
                  <a:pt x="1080" y="152281"/>
                </a:lnTo>
                <a:lnTo>
                  <a:pt x="0" y="166745"/>
                </a:lnTo>
                <a:lnTo>
                  <a:pt x="597" y="182173"/>
                </a:lnTo>
                <a:lnTo>
                  <a:pt x="9152" y="225352"/>
                </a:lnTo>
                <a:lnTo>
                  <a:pt x="26939" y="263726"/>
                </a:lnTo>
                <a:lnTo>
                  <a:pt x="52658" y="296026"/>
                </a:lnTo>
                <a:lnTo>
                  <a:pt x="85022" y="321094"/>
                </a:lnTo>
                <a:lnTo>
                  <a:pt x="122746" y="337768"/>
                </a:lnTo>
                <a:lnTo>
                  <a:pt x="164543" y="344890"/>
                </a:lnTo>
                <a:lnTo>
                  <a:pt x="180077" y="344324"/>
                </a:lnTo>
                <a:lnTo>
                  <a:pt x="223857" y="335890"/>
                </a:lnTo>
                <a:lnTo>
                  <a:pt x="262558" y="318333"/>
                </a:lnTo>
                <a:lnTo>
                  <a:pt x="295087" y="292918"/>
                </a:lnTo>
                <a:lnTo>
                  <a:pt x="320352" y="260910"/>
                </a:lnTo>
                <a:lnTo>
                  <a:pt x="337261" y="223573"/>
                </a:lnTo>
                <a:lnTo>
                  <a:pt x="344726" y="182065"/>
                </a:lnTo>
                <a:lnTo>
                  <a:pt x="344989" y="172526"/>
                </a:lnTo>
                <a:lnTo>
                  <a:pt x="344370" y="157801"/>
                </a:lnTo>
                <a:lnTo>
                  <a:pt x="335480" y="115887"/>
                </a:lnTo>
                <a:lnTo>
                  <a:pt x="317095" y="78416"/>
                </a:lnTo>
                <a:lnTo>
                  <a:pt x="290566" y="46740"/>
                </a:lnTo>
                <a:lnTo>
                  <a:pt x="257243" y="22210"/>
                </a:lnTo>
                <a:lnTo>
                  <a:pt x="218480" y="6179"/>
                </a:lnTo>
                <a:lnTo>
                  <a:pt x="175627" y="0"/>
                </a:lnTo>
                <a:close/>
              </a:path>
            </a:pathLst>
          </a:custGeom>
          <a:solidFill>
            <a:srgbClr val="4C64A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0" name="object 750"/>
          <p:cNvSpPr/>
          <p:nvPr/>
        </p:nvSpPr>
        <p:spPr>
          <a:xfrm>
            <a:off x="4229849" y="7467981"/>
            <a:ext cx="1681657" cy="1718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1" name="object 751"/>
          <p:cNvSpPr/>
          <p:nvPr/>
        </p:nvSpPr>
        <p:spPr>
          <a:xfrm>
            <a:off x="1037270" y="4394586"/>
            <a:ext cx="2568149" cy="17120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2" name="object 752"/>
          <p:cNvSpPr/>
          <p:nvPr/>
        </p:nvSpPr>
        <p:spPr>
          <a:xfrm>
            <a:off x="1037270" y="7467980"/>
            <a:ext cx="2568149" cy="17120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Кардымово Благоустройство</dc:title>
  <dcterms:created xsi:type="dcterms:W3CDTF">2019-02-28T20:58:15Z</dcterms:created>
  <dcterms:modified xsi:type="dcterms:W3CDTF">2019-02-28T20:58:15Z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2019-02-22T00:00:00Z</vt:filetime>
  </property>
  <property fmtid="{D5CDD505-2E9C-101B-9397-08002B2CF9AE}" pid="3" name="LastSaved">
    <vt:filetime>2019-02-28T00:00:00Z</vt:filetime>
  </property>
</Properties>
</file>