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Default Extension="jpg" ContentType="image/jpg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5481300" cy="11055350"/>
  <p:notesSz cx="15481300" cy="11055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1097" y="3427158"/>
            <a:ext cx="13159105" cy="2321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22195" y="6190996"/>
            <a:ext cx="10836909" cy="2763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74065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972869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065" y="442213"/>
            <a:ext cx="13933169" cy="1768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4065" y="2542730"/>
            <a:ext cx="13933169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263642" y="10281475"/>
            <a:ext cx="4954015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74065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146536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4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8" Type="http://schemas.openxmlformats.org/officeDocument/2006/relationships/notesSlide" Target="../notesSlides/notesSlide10.xml"/><Relationship Id="rId9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4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9" Type="http://schemas.openxmlformats.org/officeDocument/2006/relationships/image" Target="../media/image31.jp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notesSlide" Target="../notesSlides/notesSlide12.xml"/><Relationship Id="rId13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notesSlide" Target="../notesSlides/notesSlide13.xml"/><Relationship Id="rId4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4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8.xml"/><Relationship Id="rId7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notesSlide" Target="../notesSlides/notesSlide9.xml"/><Relationship Id="rId8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7214" y="981096"/>
            <a:ext cx="13838555" cy="902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00" b="1">
                <a:solidFill>
                  <a:srgbClr val="231F20"/>
                </a:solidFill>
                <a:latin typeface="Century Gothic"/>
                <a:cs typeface="Century Gothic"/>
              </a:rPr>
              <a:t>Эскизный дизайн-проект благоустройства</a:t>
            </a:r>
            <a:endParaRPr sz="2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2900">
                <a:solidFill>
                  <a:srgbClr val="231F20"/>
                </a:solidFill>
                <a:latin typeface="Century Gothic"/>
                <a:cs typeface="Century Gothic"/>
              </a:rPr>
              <a:t>Смоленская область, Кардымовский район, пгт Кардымово, ул.</a:t>
            </a:r>
            <a:r>
              <a:rPr dirty="0" sz="2900" spc="-1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2900">
                <a:solidFill>
                  <a:srgbClr val="231F20"/>
                </a:solidFill>
                <a:latin typeface="Century Gothic"/>
                <a:cs typeface="Century Gothic"/>
              </a:rPr>
              <a:t>Парковая</a:t>
            </a:r>
            <a:endParaRPr sz="29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3600" y="2406469"/>
            <a:ext cx="408686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Набо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решени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огранизаци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997"/>
            <a:ext cx="15479979" cy="1104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949169" y="9425251"/>
            <a:ext cx="1838325" cy="852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ЦЕНТ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РАЗВИТИ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КОМПЕТЕНЦИ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7929" y="5919361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41" y="0"/>
                </a:moveTo>
                <a:lnTo>
                  <a:pt x="0" y="66078"/>
                </a:lnTo>
                <a:lnTo>
                  <a:pt x="264274" y="530732"/>
                </a:lnTo>
                <a:lnTo>
                  <a:pt x="380441" y="464692"/>
                </a:lnTo>
                <a:lnTo>
                  <a:pt x="116141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67075" y="9328760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59">
                <a:moveTo>
                  <a:pt x="116166" y="0"/>
                </a:moveTo>
                <a:lnTo>
                  <a:pt x="0" y="66078"/>
                </a:lnTo>
                <a:lnTo>
                  <a:pt x="264274" y="530733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443335" y="3447518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66" y="0"/>
                </a:moveTo>
                <a:lnTo>
                  <a:pt x="0" y="66065"/>
                </a:lnTo>
                <a:lnTo>
                  <a:pt x="264299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7539" y="1976"/>
            <a:ext cx="6843395" cy="11036935"/>
          </a:xfrm>
          <a:custGeom>
            <a:avLst/>
            <a:gdLst/>
            <a:ahLst/>
            <a:cxnLst/>
            <a:rect l="l" t="t" r="r" b="b"/>
            <a:pathLst>
              <a:path w="6843394" h="11036935">
                <a:moveTo>
                  <a:pt x="6333866" y="10127056"/>
                </a:moveTo>
                <a:lnTo>
                  <a:pt x="5752071" y="10127056"/>
                </a:lnTo>
                <a:lnTo>
                  <a:pt x="6226416" y="11036769"/>
                </a:lnTo>
                <a:lnTo>
                  <a:pt x="6843407" y="11036769"/>
                </a:lnTo>
                <a:lnTo>
                  <a:pt x="6333866" y="10127056"/>
                </a:lnTo>
                <a:close/>
              </a:path>
              <a:path w="6843394" h="11036935">
                <a:moveTo>
                  <a:pt x="4405630" y="6684467"/>
                </a:moveTo>
                <a:lnTo>
                  <a:pt x="3804488" y="6684467"/>
                </a:lnTo>
                <a:lnTo>
                  <a:pt x="5182946" y="9149334"/>
                </a:lnTo>
                <a:lnTo>
                  <a:pt x="4819446" y="9368485"/>
                </a:lnTo>
                <a:lnTo>
                  <a:pt x="5391391" y="10327373"/>
                </a:lnTo>
                <a:lnTo>
                  <a:pt x="5752071" y="10127056"/>
                </a:lnTo>
                <a:lnTo>
                  <a:pt x="6333866" y="10127056"/>
                </a:lnTo>
                <a:lnTo>
                  <a:pt x="4405630" y="6684467"/>
                </a:lnTo>
                <a:close/>
              </a:path>
              <a:path w="6843394" h="11036935">
                <a:moveTo>
                  <a:pt x="2990835" y="4158551"/>
                </a:moveTo>
                <a:lnTo>
                  <a:pt x="2372944" y="4158551"/>
                </a:lnTo>
                <a:lnTo>
                  <a:pt x="3275901" y="5756770"/>
                </a:lnTo>
                <a:lnTo>
                  <a:pt x="2918815" y="5966282"/>
                </a:lnTo>
                <a:lnTo>
                  <a:pt x="3464814" y="6887019"/>
                </a:lnTo>
                <a:lnTo>
                  <a:pt x="3804488" y="6684467"/>
                </a:lnTo>
                <a:lnTo>
                  <a:pt x="4405630" y="6684467"/>
                </a:lnTo>
                <a:lnTo>
                  <a:pt x="2990835" y="4158551"/>
                </a:lnTo>
                <a:close/>
              </a:path>
              <a:path w="6843394" h="11036935">
                <a:moveTo>
                  <a:pt x="661581" y="0"/>
                </a:moveTo>
                <a:lnTo>
                  <a:pt x="0" y="0"/>
                </a:lnTo>
                <a:lnTo>
                  <a:pt x="1846833" y="3229559"/>
                </a:lnTo>
                <a:lnTo>
                  <a:pt x="1461414" y="3447249"/>
                </a:lnTo>
                <a:lnTo>
                  <a:pt x="2010206" y="4363440"/>
                </a:lnTo>
                <a:lnTo>
                  <a:pt x="2372944" y="4158551"/>
                </a:lnTo>
                <a:lnTo>
                  <a:pt x="2990835" y="4158551"/>
                </a:lnTo>
                <a:lnTo>
                  <a:pt x="66158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15367" y="2051515"/>
            <a:ext cx="494665" cy="596900"/>
          </a:xfrm>
          <a:custGeom>
            <a:avLst/>
            <a:gdLst/>
            <a:ahLst/>
            <a:cxnLst/>
            <a:rect l="l" t="t" r="r" b="b"/>
            <a:pathLst>
              <a:path w="494665" h="596900">
                <a:moveTo>
                  <a:pt x="233197" y="0"/>
                </a:moveTo>
                <a:lnTo>
                  <a:pt x="0" y="130619"/>
                </a:lnTo>
                <a:lnTo>
                  <a:pt x="260997" y="596595"/>
                </a:lnTo>
                <a:lnTo>
                  <a:pt x="494461" y="466432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81767" y="1790290"/>
            <a:ext cx="495300" cy="597535"/>
          </a:xfrm>
          <a:custGeom>
            <a:avLst/>
            <a:gdLst/>
            <a:ahLst/>
            <a:cxnLst/>
            <a:rect l="l" t="t" r="r" b="b"/>
            <a:pathLst>
              <a:path w="495300" h="597535">
                <a:moveTo>
                  <a:pt x="233197" y="0"/>
                </a:moveTo>
                <a:lnTo>
                  <a:pt x="0" y="130619"/>
                </a:lnTo>
                <a:lnTo>
                  <a:pt x="261518" y="597496"/>
                </a:lnTo>
                <a:lnTo>
                  <a:pt x="494944" y="467347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48130" y="1529066"/>
            <a:ext cx="495934" cy="598805"/>
          </a:xfrm>
          <a:custGeom>
            <a:avLst/>
            <a:gdLst/>
            <a:ahLst/>
            <a:cxnLst/>
            <a:rect l="l" t="t" r="r" b="b"/>
            <a:pathLst>
              <a:path w="495934" h="598805">
                <a:moveTo>
                  <a:pt x="233197" y="0"/>
                </a:moveTo>
                <a:lnTo>
                  <a:pt x="0" y="130619"/>
                </a:lnTo>
                <a:lnTo>
                  <a:pt x="262039" y="598398"/>
                </a:lnTo>
                <a:lnTo>
                  <a:pt x="495465" y="468248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14528" y="1267841"/>
            <a:ext cx="496570" cy="599440"/>
          </a:xfrm>
          <a:custGeom>
            <a:avLst/>
            <a:gdLst/>
            <a:ahLst/>
            <a:cxnLst/>
            <a:rect l="l" t="t" r="r" b="b"/>
            <a:pathLst>
              <a:path w="496570" h="599439">
                <a:moveTo>
                  <a:pt x="233197" y="0"/>
                </a:moveTo>
                <a:lnTo>
                  <a:pt x="0" y="130619"/>
                </a:lnTo>
                <a:lnTo>
                  <a:pt x="262521" y="599312"/>
                </a:lnTo>
                <a:lnTo>
                  <a:pt x="495947" y="469150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476364" y="2517948"/>
            <a:ext cx="494665" cy="597535"/>
          </a:xfrm>
          <a:custGeom>
            <a:avLst/>
            <a:gdLst/>
            <a:ahLst/>
            <a:cxnLst/>
            <a:rect l="l" t="t" r="r" b="b"/>
            <a:pathLst>
              <a:path w="494665" h="597535">
                <a:moveTo>
                  <a:pt x="233464" y="0"/>
                </a:moveTo>
                <a:lnTo>
                  <a:pt x="0" y="130162"/>
                </a:lnTo>
                <a:lnTo>
                  <a:pt x="261480" y="596950"/>
                </a:lnTo>
                <a:lnTo>
                  <a:pt x="494639" y="466331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43286" y="2257630"/>
            <a:ext cx="494665" cy="596265"/>
          </a:xfrm>
          <a:custGeom>
            <a:avLst/>
            <a:gdLst/>
            <a:ahLst/>
            <a:cxnLst/>
            <a:rect l="l" t="t" r="r" b="b"/>
            <a:pathLst>
              <a:path w="494665" h="596264">
                <a:moveTo>
                  <a:pt x="233426" y="0"/>
                </a:moveTo>
                <a:lnTo>
                  <a:pt x="0" y="130162"/>
                </a:lnTo>
                <a:lnTo>
                  <a:pt x="260921" y="596036"/>
                </a:lnTo>
                <a:lnTo>
                  <a:pt x="494118" y="465429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10168" y="1997308"/>
            <a:ext cx="494030" cy="595630"/>
          </a:xfrm>
          <a:custGeom>
            <a:avLst/>
            <a:gdLst/>
            <a:ahLst/>
            <a:cxnLst/>
            <a:rect l="l" t="t" r="r" b="b"/>
            <a:pathLst>
              <a:path w="494029" h="595630">
                <a:moveTo>
                  <a:pt x="233426" y="0"/>
                </a:moveTo>
                <a:lnTo>
                  <a:pt x="0" y="130162"/>
                </a:lnTo>
                <a:lnTo>
                  <a:pt x="260438" y="595134"/>
                </a:lnTo>
                <a:lnTo>
                  <a:pt x="493598" y="464527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77050" y="1736990"/>
            <a:ext cx="493395" cy="594360"/>
          </a:xfrm>
          <a:custGeom>
            <a:avLst/>
            <a:gdLst/>
            <a:ahLst/>
            <a:cxnLst/>
            <a:rect l="l" t="t" r="r" b="b"/>
            <a:pathLst>
              <a:path w="493395" h="594360">
                <a:moveTo>
                  <a:pt x="233426" y="0"/>
                </a:moveTo>
                <a:lnTo>
                  <a:pt x="0" y="130162"/>
                </a:lnTo>
                <a:lnTo>
                  <a:pt x="259918" y="594233"/>
                </a:lnTo>
                <a:lnTo>
                  <a:pt x="493115" y="463613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712081" y="4754298"/>
            <a:ext cx="2030095" cy="1351915"/>
          </a:xfrm>
          <a:custGeom>
            <a:avLst/>
            <a:gdLst/>
            <a:ahLst/>
            <a:cxnLst/>
            <a:rect l="l" t="t" r="r" b="b"/>
            <a:pathLst>
              <a:path w="2030095" h="1351914">
                <a:moveTo>
                  <a:pt x="2027377" y="0"/>
                </a:moveTo>
                <a:lnTo>
                  <a:pt x="0" y="1118501"/>
                </a:lnTo>
                <a:lnTo>
                  <a:pt x="130594" y="1351699"/>
                </a:lnTo>
                <a:lnTo>
                  <a:pt x="1814245" y="422833"/>
                </a:lnTo>
                <a:lnTo>
                  <a:pt x="1821967" y="342010"/>
                </a:lnTo>
                <a:lnTo>
                  <a:pt x="1841855" y="263334"/>
                </a:lnTo>
                <a:lnTo>
                  <a:pt x="1873440" y="188518"/>
                </a:lnTo>
                <a:lnTo>
                  <a:pt x="1915960" y="119405"/>
                </a:lnTo>
                <a:lnTo>
                  <a:pt x="1968461" y="57480"/>
                </a:lnTo>
                <a:lnTo>
                  <a:pt x="2029714" y="4229"/>
                </a:lnTo>
                <a:lnTo>
                  <a:pt x="202737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3301" y="5445717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34521" y="5912119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5" h="1127125">
                <a:moveTo>
                  <a:pt x="1619465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95781" y="6378480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56999" y="6844844"/>
            <a:ext cx="1750695" cy="1137285"/>
          </a:xfrm>
          <a:custGeom>
            <a:avLst/>
            <a:gdLst/>
            <a:ahLst/>
            <a:cxnLst/>
            <a:rect l="l" t="t" r="r" b="b"/>
            <a:pathLst>
              <a:path w="1750694" h="1137284">
                <a:moveTo>
                  <a:pt x="1619465" y="0"/>
                </a:moveTo>
                <a:lnTo>
                  <a:pt x="0" y="893483"/>
                </a:lnTo>
                <a:lnTo>
                  <a:pt x="136474" y="1137081"/>
                </a:lnTo>
                <a:lnTo>
                  <a:pt x="1750098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93462" y="7078043"/>
            <a:ext cx="2671445" cy="2792730"/>
          </a:xfrm>
          <a:custGeom>
            <a:avLst/>
            <a:gdLst/>
            <a:ahLst/>
            <a:cxnLst/>
            <a:rect l="l" t="t" r="r" b="b"/>
            <a:pathLst>
              <a:path w="2671444" h="2792729">
                <a:moveTo>
                  <a:pt x="1613636" y="0"/>
                </a:moveTo>
                <a:lnTo>
                  <a:pt x="0" y="903884"/>
                </a:lnTo>
                <a:lnTo>
                  <a:pt x="1057821" y="2792374"/>
                </a:lnTo>
                <a:lnTo>
                  <a:pt x="2671457" y="1888490"/>
                </a:lnTo>
                <a:lnTo>
                  <a:pt x="1613636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26372" y="6611682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4" h="1127125">
                <a:moveTo>
                  <a:pt x="1619465" y="0"/>
                </a:moveTo>
                <a:lnTo>
                  <a:pt x="0" y="893445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65153" y="6145278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65" y="0"/>
                </a:moveTo>
                <a:lnTo>
                  <a:pt x="0" y="893483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03933" y="5678914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5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42672" y="5177099"/>
            <a:ext cx="1750695" cy="1162685"/>
          </a:xfrm>
          <a:custGeom>
            <a:avLst/>
            <a:gdLst/>
            <a:ahLst/>
            <a:cxnLst/>
            <a:rect l="l" t="t" r="r" b="b"/>
            <a:pathLst>
              <a:path w="1750695" h="1162685">
                <a:moveTo>
                  <a:pt x="1683689" y="0"/>
                </a:moveTo>
                <a:lnTo>
                  <a:pt x="0" y="928903"/>
                </a:lnTo>
                <a:lnTo>
                  <a:pt x="130632" y="1162062"/>
                </a:lnTo>
                <a:lnTo>
                  <a:pt x="1750060" y="268617"/>
                </a:lnTo>
                <a:lnTo>
                  <a:pt x="1720367" y="205333"/>
                </a:lnTo>
                <a:lnTo>
                  <a:pt x="1699183" y="138696"/>
                </a:lnTo>
                <a:lnTo>
                  <a:pt x="1686877" y="69862"/>
                </a:lnTo>
                <a:lnTo>
                  <a:pt x="168368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22955" y="1976"/>
            <a:ext cx="8217534" cy="11036935"/>
          </a:xfrm>
          <a:custGeom>
            <a:avLst/>
            <a:gdLst/>
            <a:ahLst/>
            <a:cxnLst/>
            <a:rect l="l" t="t" r="r" b="b"/>
            <a:pathLst>
              <a:path w="8217534" h="11036935">
                <a:moveTo>
                  <a:pt x="1991690" y="0"/>
                </a:moveTo>
                <a:lnTo>
                  <a:pt x="0" y="0"/>
                </a:lnTo>
                <a:lnTo>
                  <a:pt x="6172276" y="11036769"/>
                </a:lnTo>
                <a:lnTo>
                  <a:pt x="8216950" y="11036769"/>
                </a:lnTo>
                <a:lnTo>
                  <a:pt x="7862042" y="10356088"/>
                </a:lnTo>
                <a:lnTo>
                  <a:pt x="7398283" y="10356088"/>
                </a:lnTo>
                <a:lnTo>
                  <a:pt x="6804786" y="9361119"/>
                </a:lnTo>
                <a:lnTo>
                  <a:pt x="7168807" y="9141675"/>
                </a:lnTo>
                <a:lnTo>
                  <a:pt x="5924304" y="6916343"/>
                </a:lnTo>
                <a:lnTo>
                  <a:pt x="5471998" y="6916343"/>
                </a:lnTo>
                <a:lnTo>
                  <a:pt x="4904105" y="5958713"/>
                </a:lnTo>
                <a:lnTo>
                  <a:pt x="5261508" y="5748959"/>
                </a:lnTo>
                <a:lnTo>
                  <a:pt x="4490697" y="4393755"/>
                </a:lnTo>
                <a:lnTo>
                  <a:pt x="4014609" y="4393755"/>
                </a:lnTo>
                <a:lnTo>
                  <a:pt x="3446932" y="3439121"/>
                </a:lnTo>
                <a:lnTo>
                  <a:pt x="3825963" y="3225025"/>
                </a:lnTo>
                <a:lnTo>
                  <a:pt x="1991690" y="0"/>
                </a:lnTo>
                <a:close/>
              </a:path>
              <a:path w="8217534" h="11036935">
                <a:moveTo>
                  <a:pt x="7757922" y="10156393"/>
                </a:moveTo>
                <a:lnTo>
                  <a:pt x="7398283" y="10356088"/>
                </a:lnTo>
                <a:lnTo>
                  <a:pt x="7862042" y="10356088"/>
                </a:lnTo>
                <a:lnTo>
                  <a:pt x="7757922" y="10156393"/>
                </a:lnTo>
                <a:close/>
              </a:path>
              <a:path w="8217534" h="11036935">
                <a:moveTo>
                  <a:pt x="5811177" y="6714058"/>
                </a:moveTo>
                <a:lnTo>
                  <a:pt x="5471998" y="6916343"/>
                </a:lnTo>
                <a:lnTo>
                  <a:pt x="5924304" y="6916343"/>
                </a:lnTo>
                <a:lnTo>
                  <a:pt x="5811177" y="6714058"/>
                </a:lnTo>
                <a:close/>
              </a:path>
              <a:path w="8217534" h="11036935">
                <a:moveTo>
                  <a:pt x="4374934" y="4190225"/>
                </a:moveTo>
                <a:lnTo>
                  <a:pt x="4014609" y="4393755"/>
                </a:lnTo>
                <a:lnTo>
                  <a:pt x="4490697" y="4393755"/>
                </a:lnTo>
                <a:lnTo>
                  <a:pt x="4374934" y="4190225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041592" y="1604715"/>
            <a:ext cx="3980815" cy="4268470"/>
          </a:xfrm>
          <a:custGeom>
            <a:avLst/>
            <a:gdLst/>
            <a:ahLst/>
            <a:cxnLst/>
            <a:rect l="l" t="t" r="r" b="b"/>
            <a:pathLst>
              <a:path w="3980815" h="4268470">
                <a:moveTo>
                  <a:pt x="434771" y="1043393"/>
                </a:moveTo>
                <a:lnTo>
                  <a:pt x="0" y="1285811"/>
                </a:lnTo>
                <a:lnTo>
                  <a:pt x="1670418" y="4267974"/>
                </a:lnTo>
                <a:lnTo>
                  <a:pt x="3980408" y="2994761"/>
                </a:lnTo>
                <a:lnTo>
                  <a:pt x="3150426" y="1510182"/>
                </a:lnTo>
                <a:lnTo>
                  <a:pt x="696252" y="1510182"/>
                </a:lnTo>
                <a:lnTo>
                  <a:pt x="434771" y="1043393"/>
                </a:lnTo>
                <a:close/>
              </a:path>
              <a:path w="3980815" h="4268470">
                <a:moveTo>
                  <a:pt x="901687" y="783082"/>
                </a:moveTo>
                <a:lnTo>
                  <a:pt x="668235" y="913231"/>
                </a:lnTo>
                <a:lnTo>
                  <a:pt x="929411" y="1379562"/>
                </a:lnTo>
                <a:lnTo>
                  <a:pt x="696252" y="1510182"/>
                </a:lnTo>
                <a:lnTo>
                  <a:pt x="3150426" y="1510182"/>
                </a:lnTo>
                <a:lnTo>
                  <a:pt x="3004382" y="1248956"/>
                </a:lnTo>
                <a:lnTo>
                  <a:pt x="1162621" y="1248956"/>
                </a:lnTo>
                <a:lnTo>
                  <a:pt x="901687" y="783082"/>
                </a:lnTo>
                <a:close/>
              </a:path>
              <a:path w="3980815" h="4268470">
                <a:moveTo>
                  <a:pt x="1368577" y="522757"/>
                </a:moveTo>
                <a:lnTo>
                  <a:pt x="1135113" y="652919"/>
                </a:lnTo>
                <a:lnTo>
                  <a:pt x="1395818" y="1118336"/>
                </a:lnTo>
                <a:lnTo>
                  <a:pt x="1162621" y="1248956"/>
                </a:lnTo>
                <a:lnTo>
                  <a:pt x="3004382" y="1248956"/>
                </a:lnTo>
                <a:lnTo>
                  <a:pt x="2858338" y="987729"/>
                </a:lnTo>
                <a:lnTo>
                  <a:pt x="1629016" y="987729"/>
                </a:lnTo>
                <a:lnTo>
                  <a:pt x="1368577" y="522757"/>
                </a:lnTo>
                <a:close/>
              </a:path>
              <a:path w="3980815" h="4268470">
                <a:moveTo>
                  <a:pt x="1835454" y="262432"/>
                </a:moveTo>
                <a:lnTo>
                  <a:pt x="1602003" y="392595"/>
                </a:lnTo>
                <a:lnTo>
                  <a:pt x="1862175" y="857123"/>
                </a:lnTo>
                <a:lnTo>
                  <a:pt x="1629016" y="987729"/>
                </a:lnTo>
                <a:lnTo>
                  <a:pt x="2858338" y="987729"/>
                </a:lnTo>
                <a:lnTo>
                  <a:pt x="2712295" y="726503"/>
                </a:lnTo>
                <a:lnTo>
                  <a:pt x="2095373" y="726503"/>
                </a:lnTo>
                <a:lnTo>
                  <a:pt x="1835454" y="262432"/>
                </a:lnTo>
                <a:close/>
              </a:path>
              <a:path w="3980815" h="4268470">
                <a:moveTo>
                  <a:pt x="2306129" y="0"/>
                </a:moveTo>
                <a:lnTo>
                  <a:pt x="2068880" y="132283"/>
                </a:lnTo>
                <a:lnTo>
                  <a:pt x="2328583" y="595896"/>
                </a:lnTo>
                <a:lnTo>
                  <a:pt x="2095373" y="726503"/>
                </a:lnTo>
                <a:lnTo>
                  <a:pt x="2712295" y="726503"/>
                </a:lnTo>
                <a:lnTo>
                  <a:pt x="230612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303532" y="3005115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904" y="120167"/>
                </a:lnTo>
                <a:lnTo>
                  <a:pt x="75323" y="120167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265959" y="2967522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80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21814" y="7883405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61" y="0"/>
                </a:moveTo>
                <a:lnTo>
                  <a:pt x="47929" y="0"/>
                </a:lnTo>
                <a:lnTo>
                  <a:pt x="23215" y="11899"/>
                </a:lnTo>
                <a:lnTo>
                  <a:pt x="6121" y="33337"/>
                </a:lnTo>
                <a:lnTo>
                  <a:pt x="0" y="60058"/>
                </a:lnTo>
                <a:lnTo>
                  <a:pt x="6121" y="86817"/>
                </a:lnTo>
                <a:lnTo>
                  <a:pt x="23215" y="108254"/>
                </a:lnTo>
                <a:lnTo>
                  <a:pt x="47929" y="120154"/>
                </a:lnTo>
                <a:lnTo>
                  <a:pt x="75361" y="120154"/>
                </a:lnTo>
                <a:lnTo>
                  <a:pt x="100037" y="108254"/>
                </a:lnTo>
                <a:lnTo>
                  <a:pt x="117170" y="86817"/>
                </a:lnTo>
                <a:lnTo>
                  <a:pt x="123266" y="60058"/>
                </a:lnTo>
                <a:lnTo>
                  <a:pt x="117170" y="33337"/>
                </a:lnTo>
                <a:lnTo>
                  <a:pt x="100037" y="11899"/>
                </a:lnTo>
                <a:lnTo>
                  <a:pt x="7536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084277" y="7845800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395" y="0"/>
                </a:moveTo>
                <a:lnTo>
                  <a:pt x="81940" y="0"/>
                </a:lnTo>
                <a:lnTo>
                  <a:pt x="49568" y="11772"/>
                </a:lnTo>
                <a:lnTo>
                  <a:pt x="23190" y="33934"/>
                </a:lnTo>
                <a:lnTo>
                  <a:pt x="5981" y="63766"/>
                </a:lnTo>
                <a:lnTo>
                  <a:pt x="0" y="97663"/>
                </a:lnTo>
                <a:lnTo>
                  <a:pt x="5981" y="131597"/>
                </a:lnTo>
                <a:lnTo>
                  <a:pt x="23190" y="161429"/>
                </a:lnTo>
                <a:lnTo>
                  <a:pt x="49568" y="183578"/>
                </a:lnTo>
                <a:lnTo>
                  <a:pt x="81940" y="195364"/>
                </a:lnTo>
                <a:lnTo>
                  <a:pt x="116395" y="195364"/>
                </a:lnTo>
                <a:lnTo>
                  <a:pt x="148767" y="183578"/>
                </a:lnTo>
                <a:lnTo>
                  <a:pt x="175145" y="161429"/>
                </a:lnTo>
                <a:lnTo>
                  <a:pt x="192392" y="131597"/>
                </a:lnTo>
                <a:lnTo>
                  <a:pt x="198374" y="97663"/>
                </a:lnTo>
                <a:lnTo>
                  <a:pt x="192392" y="63766"/>
                </a:lnTo>
                <a:lnTo>
                  <a:pt x="175145" y="33934"/>
                </a:lnTo>
                <a:lnTo>
                  <a:pt x="148767" y="11772"/>
                </a:lnTo>
                <a:lnTo>
                  <a:pt x="1163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813098" y="521322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75524" y="483730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199158" y="6530251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228" y="11899"/>
                </a:lnTo>
                <a:lnTo>
                  <a:pt x="6134" y="33337"/>
                </a:lnTo>
                <a:lnTo>
                  <a:pt x="0" y="60058"/>
                </a:lnTo>
                <a:lnTo>
                  <a:pt x="6134" y="86817"/>
                </a:lnTo>
                <a:lnTo>
                  <a:pt x="23228" y="108254"/>
                </a:lnTo>
                <a:lnTo>
                  <a:pt x="47904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66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136150" y="9953105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58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564079" y="5364773"/>
            <a:ext cx="840740" cy="838200"/>
          </a:xfrm>
          <a:custGeom>
            <a:avLst/>
            <a:gdLst/>
            <a:ahLst/>
            <a:cxnLst/>
            <a:rect l="l" t="t" r="r" b="b"/>
            <a:pathLst>
              <a:path w="840740" h="838200">
                <a:moveTo>
                  <a:pt x="454914" y="0"/>
                </a:moveTo>
                <a:lnTo>
                  <a:pt x="385495" y="0"/>
                </a:lnTo>
                <a:lnTo>
                  <a:pt x="317042" y="11442"/>
                </a:lnTo>
                <a:lnTo>
                  <a:pt x="251409" y="33972"/>
                </a:lnTo>
                <a:lnTo>
                  <a:pt x="190385" y="67005"/>
                </a:lnTo>
                <a:lnTo>
                  <a:pt x="135610" y="109639"/>
                </a:lnTo>
                <a:lnTo>
                  <a:pt x="88595" y="160693"/>
                </a:lnTo>
                <a:lnTo>
                  <a:pt x="50647" y="218782"/>
                </a:lnTo>
                <a:lnTo>
                  <a:pt x="22745" y="282371"/>
                </a:lnTo>
                <a:lnTo>
                  <a:pt x="5727" y="349631"/>
                </a:lnTo>
                <a:lnTo>
                  <a:pt x="0" y="418795"/>
                </a:lnTo>
                <a:lnTo>
                  <a:pt x="5727" y="487959"/>
                </a:lnTo>
                <a:lnTo>
                  <a:pt x="22745" y="555256"/>
                </a:lnTo>
                <a:lnTo>
                  <a:pt x="50647" y="618807"/>
                </a:lnTo>
                <a:lnTo>
                  <a:pt x="88595" y="676897"/>
                </a:lnTo>
                <a:lnTo>
                  <a:pt x="135610" y="727951"/>
                </a:lnTo>
                <a:lnTo>
                  <a:pt x="190385" y="770585"/>
                </a:lnTo>
                <a:lnTo>
                  <a:pt x="251409" y="803617"/>
                </a:lnTo>
                <a:lnTo>
                  <a:pt x="317042" y="826147"/>
                </a:lnTo>
                <a:lnTo>
                  <a:pt x="385495" y="837590"/>
                </a:lnTo>
                <a:lnTo>
                  <a:pt x="454914" y="837590"/>
                </a:lnTo>
                <a:lnTo>
                  <a:pt x="523367" y="826147"/>
                </a:lnTo>
                <a:lnTo>
                  <a:pt x="589000" y="803617"/>
                </a:lnTo>
                <a:lnTo>
                  <a:pt x="650062" y="770585"/>
                </a:lnTo>
                <a:lnTo>
                  <a:pt x="704799" y="727951"/>
                </a:lnTo>
                <a:lnTo>
                  <a:pt x="751814" y="676897"/>
                </a:lnTo>
                <a:lnTo>
                  <a:pt x="789800" y="618807"/>
                </a:lnTo>
                <a:lnTo>
                  <a:pt x="817664" y="555256"/>
                </a:lnTo>
                <a:lnTo>
                  <a:pt x="834694" y="487959"/>
                </a:lnTo>
                <a:lnTo>
                  <a:pt x="840409" y="418795"/>
                </a:lnTo>
                <a:lnTo>
                  <a:pt x="834694" y="349631"/>
                </a:lnTo>
                <a:lnTo>
                  <a:pt x="817664" y="282371"/>
                </a:lnTo>
                <a:lnTo>
                  <a:pt x="789800" y="218782"/>
                </a:lnTo>
                <a:lnTo>
                  <a:pt x="751814" y="160693"/>
                </a:lnTo>
                <a:lnTo>
                  <a:pt x="704799" y="109639"/>
                </a:lnTo>
                <a:lnTo>
                  <a:pt x="650062" y="67005"/>
                </a:lnTo>
                <a:lnTo>
                  <a:pt x="589000" y="33972"/>
                </a:lnTo>
                <a:lnTo>
                  <a:pt x="523367" y="11442"/>
                </a:lnTo>
                <a:lnTo>
                  <a:pt x="45491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415203" y="4454907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210"/>
                </a:lnTo>
                <a:lnTo>
                  <a:pt x="436410" y="24638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637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067" y="1209027"/>
                </a:lnTo>
                <a:lnTo>
                  <a:pt x="778789" y="1190637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8"/>
                </a:lnTo>
                <a:lnTo>
                  <a:pt x="694067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829315" y="5852288"/>
            <a:ext cx="896619" cy="894080"/>
          </a:xfrm>
          <a:custGeom>
            <a:avLst/>
            <a:gdLst/>
            <a:ahLst/>
            <a:cxnLst/>
            <a:rect l="l" t="t" r="r" b="b"/>
            <a:pathLst>
              <a:path w="896619" h="894079">
                <a:moveTo>
                  <a:pt x="485317" y="0"/>
                </a:moveTo>
                <a:lnTo>
                  <a:pt x="411289" y="0"/>
                </a:lnTo>
                <a:lnTo>
                  <a:pt x="338264" y="12179"/>
                </a:lnTo>
                <a:lnTo>
                  <a:pt x="268211" y="36233"/>
                </a:lnTo>
                <a:lnTo>
                  <a:pt x="203098" y="71462"/>
                </a:lnTo>
                <a:lnTo>
                  <a:pt x="144678" y="116941"/>
                </a:lnTo>
                <a:lnTo>
                  <a:pt x="94538" y="171386"/>
                </a:lnTo>
                <a:lnTo>
                  <a:pt x="54038" y="233375"/>
                </a:lnTo>
                <a:lnTo>
                  <a:pt x="24307" y="301205"/>
                </a:lnTo>
                <a:lnTo>
                  <a:pt x="6134" y="372960"/>
                </a:lnTo>
                <a:lnTo>
                  <a:pt x="0" y="446735"/>
                </a:lnTo>
                <a:lnTo>
                  <a:pt x="6134" y="520547"/>
                </a:lnTo>
                <a:lnTo>
                  <a:pt x="24307" y="592302"/>
                </a:lnTo>
                <a:lnTo>
                  <a:pt x="54038" y="660095"/>
                </a:lnTo>
                <a:lnTo>
                  <a:pt x="94538" y="722083"/>
                </a:lnTo>
                <a:lnTo>
                  <a:pt x="144678" y="776554"/>
                </a:lnTo>
                <a:lnTo>
                  <a:pt x="203098" y="822007"/>
                </a:lnTo>
                <a:lnTo>
                  <a:pt x="268211" y="857237"/>
                </a:lnTo>
                <a:lnTo>
                  <a:pt x="338264" y="881291"/>
                </a:lnTo>
                <a:lnTo>
                  <a:pt x="411289" y="893470"/>
                </a:lnTo>
                <a:lnTo>
                  <a:pt x="485317" y="893470"/>
                </a:lnTo>
                <a:lnTo>
                  <a:pt x="558342" y="881291"/>
                </a:lnTo>
                <a:lnTo>
                  <a:pt x="628357" y="857237"/>
                </a:lnTo>
                <a:lnTo>
                  <a:pt x="693470" y="822007"/>
                </a:lnTo>
                <a:lnTo>
                  <a:pt x="751890" y="776554"/>
                </a:lnTo>
                <a:lnTo>
                  <a:pt x="802017" y="722083"/>
                </a:lnTo>
                <a:lnTo>
                  <a:pt x="842530" y="660095"/>
                </a:lnTo>
                <a:lnTo>
                  <a:pt x="872261" y="592302"/>
                </a:lnTo>
                <a:lnTo>
                  <a:pt x="890435" y="520547"/>
                </a:lnTo>
                <a:lnTo>
                  <a:pt x="896569" y="446735"/>
                </a:lnTo>
                <a:lnTo>
                  <a:pt x="890435" y="372960"/>
                </a:lnTo>
                <a:lnTo>
                  <a:pt x="872261" y="301205"/>
                </a:lnTo>
                <a:lnTo>
                  <a:pt x="842530" y="233375"/>
                </a:lnTo>
                <a:lnTo>
                  <a:pt x="802017" y="171386"/>
                </a:lnTo>
                <a:lnTo>
                  <a:pt x="751890" y="116941"/>
                </a:lnTo>
                <a:lnTo>
                  <a:pt x="693470" y="71462"/>
                </a:lnTo>
                <a:lnTo>
                  <a:pt x="628357" y="36233"/>
                </a:lnTo>
                <a:lnTo>
                  <a:pt x="558342" y="12179"/>
                </a:lnTo>
                <a:lnTo>
                  <a:pt x="485317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180321" y="6503309"/>
            <a:ext cx="933450" cy="933450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466699" y="0"/>
                </a:moveTo>
                <a:lnTo>
                  <a:pt x="393674" y="5727"/>
                </a:lnTo>
                <a:lnTo>
                  <a:pt x="322465" y="22821"/>
                </a:lnTo>
                <a:lnTo>
                  <a:pt x="254825" y="50838"/>
                </a:lnTo>
                <a:lnTo>
                  <a:pt x="192392" y="89115"/>
                </a:lnTo>
                <a:lnTo>
                  <a:pt x="136690" y="136690"/>
                </a:lnTo>
                <a:lnTo>
                  <a:pt x="89115" y="192354"/>
                </a:lnTo>
                <a:lnTo>
                  <a:pt x="50876" y="254787"/>
                </a:lnTo>
                <a:lnTo>
                  <a:pt x="22860" y="322465"/>
                </a:lnTo>
                <a:lnTo>
                  <a:pt x="5765" y="393674"/>
                </a:lnTo>
                <a:lnTo>
                  <a:pt x="0" y="466661"/>
                </a:lnTo>
                <a:lnTo>
                  <a:pt x="5765" y="539686"/>
                </a:lnTo>
                <a:lnTo>
                  <a:pt x="22860" y="610895"/>
                </a:lnTo>
                <a:lnTo>
                  <a:pt x="50876" y="678522"/>
                </a:lnTo>
                <a:lnTo>
                  <a:pt x="89115" y="740968"/>
                </a:lnTo>
                <a:lnTo>
                  <a:pt x="136690" y="796671"/>
                </a:lnTo>
                <a:lnTo>
                  <a:pt x="192392" y="844245"/>
                </a:lnTo>
                <a:lnTo>
                  <a:pt x="254825" y="882484"/>
                </a:lnTo>
                <a:lnTo>
                  <a:pt x="322465" y="910501"/>
                </a:lnTo>
                <a:lnTo>
                  <a:pt x="393674" y="927595"/>
                </a:lnTo>
                <a:lnTo>
                  <a:pt x="466699" y="933361"/>
                </a:lnTo>
                <a:lnTo>
                  <a:pt x="539686" y="927595"/>
                </a:lnTo>
                <a:lnTo>
                  <a:pt x="610895" y="910501"/>
                </a:lnTo>
                <a:lnTo>
                  <a:pt x="678561" y="882484"/>
                </a:lnTo>
                <a:lnTo>
                  <a:pt x="741006" y="844245"/>
                </a:lnTo>
                <a:lnTo>
                  <a:pt x="796671" y="796671"/>
                </a:lnTo>
                <a:lnTo>
                  <a:pt x="844245" y="740968"/>
                </a:lnTo>
                <a:lnTo>
                  <a:pt x="882522" y="678522"/>
                </a:lnTo>
                <a:lnTo>
                  <a:pt x="910539" y="610895"/>
                </a:lnTo>
                <a:lnTo>
                  <a:pt x="927633" y="539686"/>
                </a:lnTo>
                <a:lnTo>
                  <a:pt x="933361" y="466661"/>
                </a:lnTo>
                <a:lnTo>
                  <a:pt x="927633" y="393674"/>
                </a:lnTo>
                <a:lnTo>
                  <a:pt x="910539" y="322465"/>
                </a:lnTo>
                <a:lnTo>
                  <a:pt x="882522" y="254787"/>
                </a:lnTo>
                <a:lnTo>
                  <a:pt x="844245" y="192354"/>
                </a:lnTo>
                <a:lnTo>
                  <a:pt x="796671" y="136690"/>
                </a:lnTo>
                <a:lnTo>
                  <a:pt x="741006" y="89115"/>
                </a:lnTo>
                <a:lnTo>
                  <a:pt x="678561" y="50838"/>
                </a:lnTo>
                <a:lnTo>
                  <a:pt x="610895" y="22821"/>
                </a:lnTo>
                <a:lnTo>
                  <a:pt x="539686" y="5727"/>
                </a:lnTo>
                <a:lnTo>
                  <a:pt x="46669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633380" y="5659366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5">
                <a:moveTo>
                  <a:pt x="465658" y="0"/>
                </a:moveTo>
                <a:lnTo>
                  <a:pt x="392811" y="5727"/>
                </a:lnTo>
                <a:lnTo>
                  <a:pt x="321754" y="22783"/>
                </a:lnTo>
                <a:lnTo>
                  <a:pt x="254228" y="50723"/>
                </a:lnTo>
                <a:lnTo>
                  <a:pt x="191947" y="88938"/>
                </a:lnTo>
                <a:lnTo>
                  <a:pt x="136385" y="136385"/>
                </a:lnTo>
                <a:lnTo>
                  <a:pt x="88938" y="191947"/>
                </a:lnTo>
                <a:lnTo>
                  <a:pt x="50761" y="254241"/>
                </a:lnTo>
                <a:lnTo>
                  <a:pt x="22783" y="321767"/>
                </a:lnTo>
                <a:lnTo>
                  <a:pt x="5727" y="392823"/>
                </a:lnTo>
                <a:lnTo>
                  <a:pt x="0" y="465658"/>
                </a:lnTo>
                <a:lnTo>
                  <a:pt x="5727" y="538492"/>
                </a:lnTo>
                <a:lnTo>
                  <a:pt x="22783" y="609549"/>
                </a:lnTo>
                <a:lnTo>
                  <a:pt x="50761" y="677049"/>
                </a:lnTo>
                <a:lnTo>
                  <a:pt x="88938" y="739368"/>
                </a:lnTo>
                <a:lnTo>
                  <a:pt x="136385" y="794931"/>
                </a:lnTo>
                <a:lnTo>
                  <a:pt x="191947" y="842378"/>
                </a:lnTo>
                <a:lnTo>
                  <a:pt x="254228" y="880554"/>
                </a:lnTo>
                <a:lnTo>
                  <a:pt x="321754" y="908532"/>
                </a:lnTo>
                <a:lnTo>
                  <a:pt x="392811" y="925588"/>
                </a:lnTo>
                <a:lnTo>
                  <a:pt x="465658" y="931316"/>
                </a:lnTo>
                <a:lnTo>
                  <a:pt x="538492" y="925588"/>
                </a:lnTo>
                <a:lnTo>
                  <a:pt x="609549" y="908532"/>
                </a:lnTo>
                <a:lnTo>
                  <a:pt x="677075" y="880554"/>
                </a:lnTo>
                <a:lnTo>
                  <a:pt x="739368" y="842378"/>
                </a:lnTo>
                <a:lnTo>
                  <a:pt x="794918" y="794931"/>
                </a:lnTo>
                <a:lnTo>
                  <a:pt x="842378" y="739368"/>
                </a:lnTo>
                <a:lnTo>
                  <a:pt x="880541" y="677049"/>
                </a:lnTo>
                <a:lnTo>
                  <a:pt x="908532" y="609549"/>
                </a:lnTo>
                <a:lnTo>
                  <a:pt x="925588" y="538492"/>
                </a:lnTo>
                <a:lnTo>
                  <a:pt x="931316" y="465658"/>
                </a:lnTo>
                <a:lnTo>
                  <a:pt x="925588" y="392823"/>
                </a:lnTo>
                <a:lnTo>
                  <a:pt x="908532" y="321767"/>
                </a:lnTo>
                <a:lnTo>
                  <a:pt x="880541" y="254241"/>
                </a:lnTo>
                <a:lnTo>
                  <a:pt x="842378" y="191947"/>
                </a:lnTo>
                <a:lnTo>
                  <a:pt x="794918" y="136385"/>
                </a:lnTo>
                <a:lnTo>
                  <a:pt x="739368" y="88938"/>
                </a:lnTo>
                <a:lnTo>
                  <a:pt x="677075" y="50723"/>
                </a:lnTo>
                <a:lnTo>
                  <a:pt x="609549" y="22783"/>
                </a:lnTo>
                <a:lnTo>
                  <a:pt x="538492" y="5727"/>
                </a:lnTo>
                <a:lnTo>
                  <a:pt x="46565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861451" y="6309204"/>
            <a:ext cx="1202690" cy="1214120"/>
          </a:xfrm>
          <a:custGeom>
            <a:avLst/>
            <a:gdLst/>
            <a:ahLst/>
            <a:cxnLst/>
            <a:rect l="l" t="t" r="r" b="b"/>
            <a:pathLst>
              <a:path w="1202690" h="1214120">
                <a:moveTo>
                  <a:pt x="575106" y="0"/>
                </a:moveTo>
                <a:lnTo>
                  <a:pt x="492010" y="10261"/>
                </a:lnTo>
                <a:lnTo>
                  <a:pt x="411060" y="31813"/>
                </a:lnTo>
                <a:lnTo>
                  <a:pt x="333870" y="64300"/>
                </a:lnTo>
                <a:lnTo>
                  <a:pt x="261886" y="107073"/>
                </a:lnTo>
                <a:lnTo>
                  <a:pt x="196481" y="159359"/>
                </a:lnTo>
                <a:lnTo>
                  <a:pt x="138874" y="220154"/>
                </a:lnTo>
                <a:lnTo>
                  <a:pt x="90157" y="288277"/>
                </a:lnTo>
                <a:lnTo>
                  <a:pt x="51282" y="362457"/>
                </a:lnTo>
                <a:lnTo>
                  <a:pt x="22999" y="441236"/>
                </a:lnTo>
                <a:lnTo>
                  <a:pt x="5791" y="523227"/>
                </a:lnTo>
                <a:lnTo>
                  <a:pt x="0" y="606767"/>
                </a:lnTo>
                <a:lnTo>
                  <a:pt x="5943" y="691349"/>
                </a:lnTo>
                <a:lnTo>
                  <a:pt x="23558" y="774306"/>
                </a:lnTo>
                <a:lnTo>
                  <a:pt x="52590" y="853973"/>
                </a:lnTo>
                <a:lnTo>
                  <a:pt x="92392" y="928827"/>
                </a:lnTo>
                <a:lnTo>
                  <a:pt x="142265" y="997432"/>
                </a:lnTo>
                <a:lnTo>
                  <a:pt x="201206" y="1058417"/>
                </a:lnTo>
                <a:lnTo>
                  <a:pt x="268020" y="1110589"/>
                </a:lnTo>
                <a:lnTo>
                  <a:pt x="341490" y="1152956"/>
                </a:lnTo>
                <a:lnTo>
                  <a:pt x="420128" y="1184694"/>
                </a:lnTo>
                <a:lnTo>
                  <a:pt x="502412" y="1205166"/>
                </a:lnTo>
                <a:lnTo>
                  <a:pt x="586727" y="1214018"/>
                </a:lnTo>
                <a:lnTo>
                  <a:pt x="671499" y="1211008"/>
                </a:lnTo>
                <a:lnTo>
                  <a:pt x="755015" y="1196212"/>
                </a:lnTo>
                <a:lnTo>
                  <a:pt x="835621" y="1169974"/>
                </a:lnTo>
                <a:lnTo>
                  <a:pt x="911796" y="1132738"/>
                </a:lnTo>
                <a:lnTo>
                  <a:pt x="982078" y="1085240"/>
                </a:lnTo>
                <a:lnTo>
                  <a:pt x="1045070" y="1028458"/>
                </a:lnTo>
                <a:lnTo>
                  <a:pt x="1099515" y="963460"/>
                </a:lnTo>
                <a:lnTo>
                  <a:pt x="1144371" y="891514"/>
                </a:lnTo>
                <a:lnTo>
                  <a:pt x="1178788" y="813993"/>
                </a:lnTo>
                <a:lnTo>
                  <a:pt x="1202080" y="732459"/>
                </a:lnTo>
                <a:lnTo>
                  <a:pt x="1032357" y="172250"/>
                </a:lnTo>
                <a:lnTo>
                  <a:pt x="968590" y="117995"/>
                </a:lnTo>
                <a:lnTo>
                  <a:pt x="897940" y="72986"/>
                </a:lnTo>
                <a:lnTo>
                  <a:pt x="821829" y="38125"/>
                </a:lnTo>
                <a:lnTo>
                  <a:pt x="741591" y="14084"/>
                </a:lnTo>
                <a:lnTo>
                  <a:pt x="658825" y="1308"/>
                </a:lnTo>
                <a:lnTo>
                  <a:pt x="57510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564888" y="6989744"/>
            <a:ext cx="899160" cy="895985"/>
          </a:xfrm>
          <a:custGeom>
            <a:avLst/>
            <a:gdLst/>
            <a:ahLst/>
            <a:cxnLst/>
            <a:rect l="l" t="t" r="r" b="b"/>
            <a:pathLst>
              <a:path w="899159" h="895984">
                <a:moveTo>
                  <a:pt x="486435" y="0"/>
                </a:moveTo>
                <a:lnTo>
                  <a:pt x="412216" y="0"/>
                </a:lnTo>
                <a:lnTo>
                  <a:pt x="339001" y="12217"/>
                </a:lnTo>
                <a:lnTo>
                  <a:pt x="268833" y="36309"/>
                </a:lnTo>
                <a:lnTo>
                  <a:pt x="203542" y="71640"/>
                </a:lnTo>
                <a:lnTo>
                  <a:pt x="145008" y="117208"/>
                </a:lnTo>
                <a:lnTo>
                  <a:pt x="94729" y="171805"/>
                </a:lnTo>
                <a:lnTo>
                  <a:pt x="54152" y="233933"/>
                </a:lnTo>
                <a:lnTo>
                  <a:pt x="24345" y="301917"/>
                </a:lnTo>
                <a:lnTo>
                  <a:pt x="6134" y="373862"/>
                </a:lnTo>
                <a:lnTo>
                  <a:pt x="0" y="447814"/>
                </a:lnTo>
                <a:lnTo>
                  <a:pt x="6134" y="521766"/>
                </a:lnTo>
                <a:lnTo>
                  <a:pt x="24345" y="593712"/>
                </a:lnTo>
                <a:lnTo>
                  <a:pt x="54152" y="661657"/>
                </a:lnTo>
                <a:lnTo>
                  <a:pt x="94729" y="723785"/>
                </a:lnTo>
                <a:lnTo>
                  <a:pt x="145008" y="778382"/>
                </a:lnTo>
                <a:lnTo>
                  <a:pt x="203542" y="823975"/>
                </a:lnTo>
                <a:lnTo>
                  <a:pt x="268833" y="859281"/>
                </a:lnTo>
                <a:lnTo>
                  <a:pt x="339001" y="883399"/>
                </a:lnTo>
                <a:lnTo>
                  <a:pt x="412216" y="895591"/>
                </a:lnTo>
                <a:lnTo>
                  <a:pt x="486435" y="895591"/>
                </a:lnTo>
                <a:lnTo>
                  <a:pt x="559638" y="883399"/>
                </a:lnTo>
                <a:lnTo>
                  <a:pt x="629805" y="859281"/>
                </a:lnTo>
                <a:lnTo>
                  <a:pt x="695096" y="823975"/>
                </a:lnTo>
                <a:lnTo>
                  <a:pt x="753668" y="778382"/>
                </a:lnTo>
                <a:lnTo>
                  <a:pt x="803922" y="723785"/>
                </a:lnTo>
                <a:lnTo>
                  <a:pt x="844499" y="661657"/>
                </a:lnTo>
                <a:lnTo>
                  <a:pt x="874306" y="593712"/>
                </a:lnTo>
                <a:lnTo>
                  <a:pt x="892556" y="521766"/>
                </a:lnTo>
                <a:lnTo>
                  <a:pt x="898652" y="447814"/>
                </a:lnTo>
                <a:lnTo>
                  <a:pt x="892556" y="373862"/>
                </a:lnTo>
                <a:lnTo>
                  <a:pt x="874306" y="301917"/>
                </a:lnTo>
                <a:lnTo>
                  <a:pt x="844499" y="233933"/>
                </a:lnTo>
                <a:lnTo>
                  <a:pt x="803922" y="171805"/>
                </a:lnTo>
                <a:lnTo>
                  <a:pt x="753668" y="117208"/>
                </a:lnTo>
                <a:lnTo>
                  <a:pt x="695096" y="71640"/>
                </a:lnTo>
                <a:lnTo>
                  <a:pt x="629805" y="36309"/>
                </a:lnTo>
                <a:lnTo>
                  <a:pt x="559638" y="12217"/>
                </a:lnTo>
                <a:lnTo>
                  <a:pt x="486435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805222" y="7694731"/>
            <a:ext cx="823594" cy="823594"/>
          </a:xfrm>
          <a:custGeom>
            <a:avLst/>
            <a:gdLst/>
            <a:ahLst/>
            <a:cxnLst/>
            <a:rect l="l" t="t" r="r" b="b"/>
            <a:pathLst>
              <a:path w="823594" h="823595">
                <a:moveTo>
                  <a:pt x="411581" y="0"/>
                </a:moveTo>
                <a:lnTo>
                  <a:pt x="340118" y="6235"/>
                </a:lnTo>
                <a:lnTo>
                  <a:pt x="270852" y="24828"/>
                </a:lnTo>
                <a:lnTo>
                  <a:pt x="205816" y="55143"/>
                </a:lnTo>
                <a:lnTo>
                  <a:pt x="147053" y="96291"/>
                </a:lnTo>
                <a:lnTo>
                  <a:pt x="96291" y="147015"/>
                </a:lnTo>
                <a:lnTo>
                  <a:pt x="55156" y="205765"/>
                </a:lnTo>
                <a:lnTo>
                  <a:pt x="24828" y="270802"/>
                </a:lnTo>
                <a:lnTo>
                  <a:pt x="6286" y="340118"/>
                </a:lnTo>
                <a:lnTo>
                  <a:pt x="0" y="411581"/>
                </a:lnTo>
                <a:lnTo>
                  <a:pt x="6286" y="483044"/>
                </a:lnTo>
                <a:lnTo>
                  <a:pt x="24828" y="552361"/>
                </a:lnTo>
                <a:lnTo>
                  <a:pt x="55156" y="617359"/>
                </a:lnTo>
                <a:lnTo>
                  <a:pt x="96291" y="676147"/>
                </a:lnTo>
                <a:lnTo>
                  <a:pt x="147053" y="726871"/>
                </a:lnTo>
                <a:lnTo>
                  <a:pt x="205816" y="768019"/>
                </a:lnTo>
                <a:lnTo>
                  <a:pt x="270852" y="798334"/>
                </a:lnTo>
                <a:lnTo>
                  <a:pt x="340118" y="816889"/>
                </a:lnTo>
                <a:lnTo>
                  <a:pt x="411581" y="823163"/>
                </a:lnTo>
                <a:lnTo>
                  <a:pt x="483044" y="816889"/>
                </a:lnTo>
                <a:lnTo>
                  <a:pt x="552361" y="798334"/>
                </a:lnTo>
                <a:lnTo>
                  <a:pt x="617397" y="768019"/>
                </a:lnTo>
                <a:lnTo>
                  <a:pt x="676148" y="726871"/>
                </a:lnTo>
                <a:lnTo>
                  <a:pt x="726871" y="676147"/>
                </a:lnTo>
                <a:lnTo>
                  <a:pt x="768057" y="617359"/>
                </a:lnTo>
                <a:lnTo>
                  <a:pt x="798347" y="552361"/>
                </a:lnTo>
                <a:lnTo>
                  <a:pt x="816927" y="483044"/>
                </a:lnTo>
                <a:lnTo>
                  <a:pt x="823163" y="411581"/>
                </a:lnTo>
                <a:lnTo>
                  <a:pt x="816927" y="340118"/>
                </a:lnTo>
                <a:lnTo>
                  <a:pt x="798347" y="270802"/>
                </a:lnTo>
                <a:lnTo>
                  <a:pt x="768057" y="205765"/>
                </a:lnTo>
                <a:lnTo>
                  <a:pt x="726871" y="147015"/>
                </a:lnTo>
                <a:lnTo>
                  <a:pt x="676148" y="96291"/>
                </a:lnTo>
                <a:lnTo>
                  <a:pt x="617397" y="55143"/>
                </a:lnTo>
                <a:lnTo>
                  <a:pt x="552361" y="24828"/>
                </a:lnTo>
                <a:lnTo>
                  <a:pt x="483044" y="6235"/>
                </a:lnTo>
                <a:lnTo>
                  <a:pt x="41158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527269" y="7631435"/>
            <a:ext cx="889000" cy="904240"/>
          </a:xfrm>
          <a:custGeom>
            <a:avLst/>
            <a:gdLst/>
            <a:ahLst/>
            <a:cxnLst/>
            <a:rect l="l" t="t" r="r" b="b"/>
            <a:pathLst>
              <a:path w="889000" h="904240">
                <a:moveTo>
                  <a:pt x="479374" y="0"/>
                </a:moveTo>
                <a:lnTo>
                  <a:pt x="405714" y="1638"/>
                </a:lnTo>
                <a:lnTo>
                  <a:pt x="333286" y="15201"/>
                </a:lnTo>
                <a:lnTo>
                  <a:pt x="264007" y="40322"/>
                </a:lnTo>
                <a:lnTo>
                  <a:pt x="199758" y="76377"/>
                </a:lnTo>
                <a:lnTo>
                  <a:pt x="142189" y="122389"/>
                </a:lnTo>
                <a:lnTo>
                  <a:pt x="92837" y="177088"/>
                </a:lnTo>
                <a:lnTo>
                  <a:pt x="53035" y="239115"/>
                </a:lnTo>
                <a:lnTo>
                  <a:pt x="23825" y="306755"/>
                </a:lnTo>
                <a:lnTo>
                  <a:pt x="5981" y="378256"/>
                </a:lnTo>
                <a:lnTo>
                  <a:pt x="0" y="451688"/>
                </a:lnTo>
                <a:lnTo>
                  <a:pt x="5727" y="523557"/>
                </a:lnTo>
                <a:lnTo>
                  <a:pt x="22821" y="593610"/>
                </a:lnTo>
                <a:lnTo>
                  <a:pt x="50800" y="660031"/>
                </a:lnTo>
                <a:lnTo>
                  <a:pt x="88963" y="721194"/>
                </a:lnTo>
                <a:lnTo>
                  <a:pt x="136385" y="775487"/>
                </a:lnTo>
                <a:lnTo>
                  <a:pt x="191833" y="821575"/>
                </a:lnTo>
                <a:lnTo>
                  <a:pt x="253860" y="858291"/>
                </a:lnTo>
                <a:lnTo>
                  <a:pt x="320941" y="884643"/>
                </a:lnTo>
                <a:lnTo>
                  <a:pt x="391363" y="900061"/>
                </a:lnTo>
                <a:lnTo>
                  <a:pt x="463346" y="904074"/>
                </a:lnTo>
                <a:lnTo>
                  <a:pt x="535076" y="896607"/>
                </a:lnTo>
                <a:lnTo>
                  <a:pt x="604647" y="877836"/>
                </a:lnTo>
                <a:lnTo>
                  <a:pt x="670382" y="848258"/>
                </a:lnTo>
                <a:lnTo>
                  <a:pt x="730631" y="808609"/>
                </a:lnTo>
                <a:lnTo>
                  <a:pt x="783767" y="759917"/>
                </a:lnTo>
                <a:lnTo>
                  <a:pt x="828522" y="703389"/>
                </a:lnTo>
                <a:lnTo>
                  <a:pt x="863714" y="640473"/>
                </a:lnTo>
                <a:lnTo>
                  <a:pt x="888466" y="572808"/>
                </a:lnTo>
                <a:lnTo>
                  <a:pt x="747979" y="109004"/>
                </a:lnTo>
                <a:lnTo>
                  <a:pt x="688416" y="65595"/>
                </a:lnTo>
                <a:lnTo>
                  <a:pt x="622630" y="32410"/>
                </a:lnTo>
                <a:lnTo>
                  <a:pt x="552323" y="10375"/>
                </a:lnTo>
                <a:lnTo>
                  <a:pt x="47937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121817" y="8125600"/>
            <a:ext cx="893444" cy="890269"/>
          </a:xfrm>
          <a:custGeom>
            <a:avLst/>
            <a:gdLst/>
            <a:ahLst/>
            <a:cxnLst/>
            <a:rect l="l" t="t" r="r" b="b"/>
            <a:pathLst>
              <a:path w="893444" h="890270">
                <a:moveTo>
                  <a:pt x="483349" y="0"/>
                </a:moveTo>
                <a:lnTo>
                  <a:pt x="409613" y="0"/>
                </a:lnTo>
                <a:lnTo>
                  <a:pt x="336880" y="12115"/>
                </a:lnTo>
                <a:lnTo>
                  <a:pt x="267131" y="36055"/>
                </a:lnTo>
                <a:lnTo>
                  <a:pt x="202285" y="71170"/>
                </a:lnTo>
                <a:lnTo>
                  <a:pt x="144081" y="116471"/>
                </a:lnTo>
                <a:lnTo>
                  <a:pt x="94132" y="170687"/>
                </a:lnTo>
                <a:lnTo>
                  <a:pt x="53809" y="232460"/>
                </a:lnTo>
                <a:lnTo>
                  <a:pt x="24193" y="299986"/>
                </a:lnTo>
                <a:lnTo>
                  <a:pt x="6096" y="371449"/>
                </a:lnTo>
                <a:lnTo>
                  <a:pt x="0" y="444957"/>
                </a:lnTo>
                <a:lnTo>
                  <a:pt x="6096" y="518426"/>
                </a:lnTo>
                <a:lnTo>
                  <a:pt x="24193" y="589927"/>
                </a:lnTo>
                <a:lnTo>
                  <a:pt x="53809" y="657453"/>
                </a:lnTo>
                <a:lnTo>
                  <a:pt x="94132" y="719188"/>
                </a:lnTo>
                <a:lnTo>
                  <a:pt x="144081" y="773442"/>
                </a:lnTo>
                <a:lnTo>
                  <a:pt x="202285" y="818705"/>
                </a:lnTo>
                <a:lnTo>
                  <a:pt x="267131" y="853833"/>
                </a:lnTo>
                <a:lnTo>
                  <a:pt x="336880" y="877760"/>
                </a:lnTo>
                <a:lnTo>
                  <a:pt x="409613" y="889914"/>
                </a:lnTo>
                <a:lnTo>
                  <a:pt x="483349" y="889914"/>
                </a:lnTo>
                <a:lnTo>
                  <a:pt x="556069" y="877760"/>
                </a:lnTo>
                <a:lnTo>
                  <a:pt x="625830" y="853833"/>
                </a:lnTo>
                <a:lnTo>
                  <a:pt x="690676" y="818705"/>
                </a:lnTo>
                <a:lnTo>
                  <a:pt x="748880" y="773442"/>
                </a:lnTo>
                <a:lnTo>
                  <a:pt x="798830" y="719188"/>
                </a:lnTo>
                <a:lnTo>
                  <a:pt x="839152" y="657453"/>
                </a:lnTo>
                <a:lnTo>
                  <a:pt x="868768" y="589927"/>
                </a:lnTo>
                <a:lnTo>
                  <a:pt x="886866" y="518426"/>
                </a:lnTo>
                <a:lnTo>
                  <a:pt x="892962" y="444957"/>
                </a:lnTo>
                <a:lnTo>
                  <a:pt x="886866" y="371449"/>
                </a:lnTo>
                <a:lnTo>
                  <a:pt x="868768" y="299986"/>
                </a:lnTo>
                <a:lnTo>
                  <a:pt x="839152" y="232460"/>
                </a:lnTo>
                <a:lnTo>
                  <a:pt x="798830" y="170687"/>
                </a:lnTo>
                <a:lnTo>
                  <a:pt x="748880" y="116471"/>
                </a:lnTo>
                <a:lnTo>
                  <a:pt x="690676" y="71170"/>
                </a:lnTo>
                <a:lnTo>
                  <a:pt x="625830" y="36055"/>
                </a:lnTo>
                <a:lnTo>
                  <a:pt x="556069" y="12115"/>
                </a:lnTo>
                <a:lnTo>
                  <a:pt x="48334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73525" y="8697699"/>
            <a:ext cx="966469" cy="966469"/>
          </a:xfrm>
          <a:custGeom>
            <a:avLst/>
            <a:gdLst/>
            <a:ahLst/>
            <a:cxnLst/>
            <a:rect l="l" t="t" r="r" b="b"/>
            <a:pathLst>
              <a:path w="966469" h="966470">
                <a:moveTo>
                  <a:pt x="482968" y="0"/>
                </a:moveTo>
                <a:lnTo>
                  <a:pt x="407416" y="5943"/>
                </a:lnTo>
                <a:lnTo>
                  <a:pt x="333730" y="23634"/>
                </a:lnTo>
                <a:lnTo>
                  <a:pt x="263715" y="52616"/>
                </a:lnTo>
                <a:lnTo>
                  <a:pt x="199085" y="92240"/>
                </a:lnTo>
                <a:lnTo>
                  <a:pt x="141478" y="141439"/>
                </a:lnTo>
                <a:lnTo>
                  <a:pt x="92240" y="199072"/>
                </a:lnTo>
                <a:lnTo>
                  <a:pt x="52654" y="263702"/>
                </a:lnTo>
                <a:lnTo>
                  <a:pt x="23634" y="333717"/>
                </a:lnTo>
                <a:lnTo>
                  <a:pt x="5943" y="407415"/>
                </a:lnTo>
                <a:lnTo>
                  <a:pt x="0" y="482968"/>
                </a:lnTo>
                <a:lnTo>
                  <a:pt x="5943" y="558520"/>
                </a:lnTo>
                <a:lnTo>
                  <a:pt x="23634" y="632218"/>
                </a:lnTo>
                <a:lnTo>
                  <a:pt x="52654" y="702233"/>
                </a:lnTo>
                <a:lnTo>
                  <a:pt x="92240" y="766825"/>
                </a:lnTo>
                <a:lnTo>
                  <a:pt x="141478" y="824458"/>
                </a:lnTo>
                <a:lnTo>
                  <a:pt x="199085" y="873709"/>
                </a:lnTo>
                <a:lnTo>
                  <a:pt x="263715" y="913282"/>
                </a:lnTo>
                <a:lnTo>
                  <a:pt x="333730" y="942263"/>
                </a:lnTo>
                <a:lnTo>
                  <a:pt x="407416" y="959992"/>
                </a:lnTo>
                <a:lnTo>
                  <a:pt x="482968" y="965936"/>
                </a:lnTo>
                <a:lnTo>
                  <a:pt x="558533" y="959992"/>
                </a:lnTo>
                <a:lnTo>
                  <a:pt x="632218" y="942263"/>
                </a:lnTo>
                <a:lnTo>
                  <a:pt x="702233" y="913282"/>
                </a:lnTo>
                <a:lnTo>
                  <a:pt x="766864" y="873709"/>
                </a:lnTo>
                <a:lnTo>
                  <a:pt x="824471" y="824458"/>
                </a:lnTo>
                <a:lnTo>
                  <a:pt x="873709" y="766825"/>
                </a:lnTo>
                <a:lnTo>
                  <a:pt x="913282" y="702233"/>
                </a:lnTo>
                <a:lnTo>
                  <a:pt x="942314" y="632218"/>
                </a:lnTo>
                <a:lnTo>
                  <a:pt x="960005" y="558520"/>
                </a:lnTo>
                <a:lnTo>
                  <a:pt x="965949" y="482968"/>
                </a:lnTo>
                <a:lnTo>
                  <a:pt x="960005" y="407415"/>
                </a:lnTo>
                <a:lnTo>
                  <a:pt x="942314" y="333717"/>
                </a:lnTo>
                <a:lnTo>
                  <a:pt x="913282" y="263702"/>
                </a:lnTo>
                <a:lnTo>
                  <a:pt x="873709" y="199072"/>
                </a:lnTo>
                <a:lnTo>
                  <a:pt x="824471" y="141439"/>
                </a:lnTo>
                <a:lnTo>
                  <a:pt x="766864" y="92240"/>
                </a:lnTo>
                <a:lnTo>
                  <a:pt x="702233" y="52616"/>
                </a:lnTo>
                <a:lnTo>
                  <a:pt x="632218" y="23634"/>
                </a:lnTo>
                <a:lnTo>
                  <a:pt x="558533" y="5943"/>
                </a:lnTo>
                <a:lnTo>
                  <a:pt x="4829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856466" y="7949181"/>
            <a:ext cx="623570" cy="1214755"/>
          </a:xfrm>
          <a:custGeom>
            <a:avLst/>
            <a:gdLst/>
            <a:ahLst/>
            <a:cxnLst/>
            <a:rect l="l" t="t" r="r" b="b"/>
            <a:pathLst>
              <a:path w="623569" h="1214754">
                <a:moveTo>
                  <a:pt x="623519" y="0"/>
                </a:moveTo>
                <a:lnTo>
                  <a:pt x="545515" y="2793"/>
                </a:lnTo>
                <a:lnTo>
                  <a:pt x="465620" y="16433"/>
                </a:lnTo>
                <a:lnTo>
                  <a:pt x="388238" y="40576"/>
                </a:lnTo>
                <a:lnTo>
                  <a:pt x="314769" y="74815"/>
                </a:lnTo>
                <a:lnTo>
                  <a:pt x="246494" y="118516"/>
                </a:lnTo>
                <a:lnTo>
                  <a:pt x="184696" y="170916"/>
                </a:lnTo>
                <a:lnTo>
                  <a:pt x="130365" y="231089"/>
                </a:lnTo>
                <a:lnTo>
                  <a:pt x="84581" y="297941"/>
                </a:lnTo>
                <a:lnTo>
                  <a:pt x="48044" y="370331"/>
                </a:lnTo>
                <a:lnTo>
                  <a:pt x="21513" y="446900"/>
                </a:lnTo>
                <a:lnTo>
                  <a:pt x="5384" y="526338"/>
                </a:lnTo>
                <a:lnTo>
                  <a:pt x="0" y="607212"/>
                </a:lnTo>
                <a:lnTo>
                  <a:pt x="5384" y="688073"/>
                </a:lnTo>
                <a:lnTo>
                  <a:pt x="21513" y="767511"/>
                </a:lnTo>
                <a:lnTo>
                  <a:pt x="48044" y="844092"/>
                </a:lnTo>
                <a:lnTo>
                  <a:pt x="84581" y="916444"/>
                </a:lnTo>
                <a:lnTo>
                  <a:pt x="130365" y="983310"/>
                </a:lnTo>
                <a:lnTo>
                  <a:pt x="184696" y="1043470"/>
                </a:lnTo>
                <a:lnTo>
                  <a:pt x="246494" y="1095882"/>
                </a:lnTo>
                <a:lnTo>
                  <a:pt x="314769" y="1139621"/>
                </a:lnTo>
                <a:lnTo>
                  <a:pt x="388238" y="1173848"/>
                </a:lnTo>
                <a:lnTo>
                  <a:pt x="465620" y="1198003"/>
                </a:lnTo>
                <a:lnTo>
                  <a:pt x="545515" y="1211643"/>
                </a:lnTo>
                <a:lnTo>
                  <a:pt x="623519" y="1214399"/>
                </a:lnTo>
                <a:lnTo>
                  <a:pt x="62351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350502" y="3387998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168" y="54914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86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35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76"/>
                </a:lnTo>
                <a:lnTo>
                  <a:pt x="54889" y="860018"/>
                </a:lnTo>
                <a:lnTo>
                  <a:pt x="96443" y="936091"/>
                </a:lnTo>
                <a:lnTo>
                  <a:pt x="148386" y="1005509"/>
                </a:lnTo>
                <a:lnTo>
                  <a:pt x="209715" y="1066799"/>
                </a:lnTo>
                <a:lnTo>
                  <a:pt x="279095" y="1118755"/>
                </a:lnTo>
                <a:lnTo>
                  <a:pt x="355168" y="1160297"/>
                </a:lnTo>
                <a:lnTo>
                  <a:pt x="436410" y="1190624"/>
                </a:lnTo>
                <a:lnTo>
                  <a:pt x="521144" y="1209014"/>
                </a:lnTo>
                <a:lnTo>
                  <a:pt x="607580" y="1215224"/>
                </a:lnTo>
                <a:lnTo>
                  <a:pt x="694067" y="1209014"/>
                </a:lnTo>
                <a:lnTo>
                  <a:pt x="778789" y="1190624"/>
                </a:lnTo>
                <a:lnTo>
                  <a:pt x="859993" y="1160297"/>
                </a:lnTo>
                <a:lnTo>
                  <a:pt x="936104" y="1118755"/>
                </a:lnTo>
                <a:lnTo>
                  <a:pt x="1005497" y="1066799"/>
                </a:lnTo>
                <a:lnTo>
                  <a:pt x="1066812" y="1005509"/>
                </a:lnTo>
                <a:lnTo>
                  <a:pt x="1118768" y="936091"/>
                </a:lnTo>
                <a:lnTo>
                  <a:pt x="1160310" y="860018"/>
                </a:lnTo>
                <a:lnTo>
                  <a:pt x="1190599" y="778776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35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97" y="148412"/>
                </a:lnTo>
                <a:lnTo>
                  <a:pt x="936104" y="96456"/>
                </a:lnTo>
                <a:lnTo>
                  <a:pt x="859993" y="54914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190179" y="2700440"/>
            <a:ext cx="901700" cy="898525"/>
          </a:xfrm>
          <a:custGeom>
            <a:avLst/>
            <a:gdLst/>
            <a:ahLst/>
            <a:cxnLst/>
            <a:rect l="l" t="t" r="r" b="b"/>
            <a:pathLst>
              <a:path w="901700" h="898525">
                <a:moveTo>
                  <a:pt x="487730" y="0"/>
                </a:moveTo>
                <a:lnTo>
                  <a:pt x="413334" y="0"/>
                </a:lnTo>
                <a:lnTo>
                  <a:pt x="339928" y="12242"/>
                </a:lnTo>
                <a:lnTo>
                  <a:pt x="269544" y="36410"/>
                </a:lnTo>
                <a:lnTo>
                  <a:pt x="204139" y="71818"/>
                </a:lnTo>
                <a:lnTo>
                  <a:pt x="145376" y="117525"/>
                </a:lnTo>
                <a:lnTo>
                  <a:pt x="94983" y="172275"/>
                </a:lnTo>
                <a:lnTo>
                  <a:pt x="54292" y="234569"/>
                </a:lnTo>
                <a:lnTo>
                  <a:pt x="24422" y="302704"/>
                </a:lnTo>
                <a:lnTo>
                  <a:pt x="6134" y="374840"/>
                </a:lnTo>
                <a:lnTo>
                  <a:pt x="0" y="448995"/>
                </a:lnTo>
                <a:lnTo>
                  <a:pt x="6134" y="523151"/>
                </a:lnTo>
                <a:lnTo>
                  <a:pt x="24422" y="595287"/>
                </a:lnTo>
                <a:lnTo>
                  <a:pt x="54292" y="663435"/>
                </a:lnTo>
                <a:lnTo>
                  <a:pt x="94983" y="725728"/>
                </a:lnTo>
                <a:lnTo>
                  <a:pt x="145376" y="780465"/>
                </a:lnTo>
                <a:lnTo>
                  <a:pt x="204139" y="826173"/>
                </a:lnTo>
                <a:lnTo>
                  <a:pt x="269544" y="861593"/>
                </a:lnTo>
                <a:lnTo>
                  <a:pt x="339928" y="885748"/>
                </a:lnTo>
                <a:lnTo>
                  <a:pt x="413334" y="898004"/>
                </a:lnTo>
                <a:lnTo>
                  <a:pt x="487730" y="898004"/>
                </a:lnTo>
                <a:lnTo>
                  <a:pt x="561124" y="885748"/>
                </a:lnTo>
                <a:lnTo>
                  <a:pt x="631520" y="861593"/>
                </a:lnTo>
                <a:lnTo>
                  <a:pt x="696963" y="826173"/>
                </a:lnTo>
                <a:lnTo>
                  <a:pt x="755675" y="780465"/>
                </a:lnTo>
                <a:lnTo>
                  <a:pt x="806069" y="725728"/>
                </a:lnTo>
                <a:lnTo>
                  <a:pt x="846759" y="663435"/>
                </a:lnTo>
                <a:lnTo>
                  <a:pt x="876681" y="595287"/>
                </a:lnTo>
                <a:lnTo>
                  <a:pt x="894930" y="523151"/>
                </a:lnTo>
                <a:lnTo>
                  <a:pt x="901103" y="448995"/>
                </a:lnTo>
                <a:lnTo>
                  <a:pt x="894930" y="374840"/>
                </a:lnTo>
                <a:lnTo>
                  <a:pt x="876681" y="302704"/>
                </a:lnTo>
                <a:lnTo>
                  <a:pt x="846759" y="234569"/>
                </a:lnTo>
                <a:lnTo>
                  <a:pt x="806069" y="172275"/>
                </a:lnTo>
                <a:lnTo>
                  <a:pt x="755675" y="117525"/>
                </a:lnTo>
                <a:lnTo>
                  <a:pt x="696963" y="71818"/>
                </a:lnTo>
                <a:lnTo>
                  <a:pt x="631520" y="36410"/>
                </a:lnTo>
                <a:lnTo>
                  <a:pt x="561124" y="12242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844988" y="8803864"/>
            <a:ext cx="890269" cy="887730"/>
          </a:xfrm>
          <a:custGeom>
            <a:avLst/>
            <a:gdLst/>
            <a:ahLst/>
            <a:cxnLst/>
            <a:rect l="l" t="t" r="r" b="b"/>
            <a:pathLst>
              <a:path w="890270" h="887729">
                <a:moveTo>
                  <a:pt x="481901" y="0"/>
                </a:moveTo>
                <a:lnTo>
                  <a:pt x="408381" y="0"/>
                </a:lnTo>
                <a:lnTo>
                  <a:pt x="335838" y="12115"/>
                </a:lnTo>
                <a:lnTo>
                  <a:pt x="266306" y="35979"/>
                </a:lnTo>
                <a:lnTo>
                  <a:pt x="201688" y="70992"/>
                </a:lnTo>
                <a:lnTo>
                  <a:pt x="143637" y="116141"/>
                </a:lnTo>
                <a:lnTo>
                  <a:pt x="93878" y="170218"/>
                </a:lnTo>
                <a:lnTo>
                  <a:pt x="53670" y="231749"/>
                </a:lnTo>
                <a:lnTo>
                  <a:pt x="24117" y="299097"/>
                </a:lnTo>
                <a:lnTo>
                  <a:pt x="6057" y="370370"/>
                </a:lnTo>
                <a:lnTo>
                  <a:pt x="0" y="443623"/>
                </a:lnTo>
                <a:lnTo>
                  <a:pt x="6057" y="516915"/>
                </a:lnTo>
                <a:lnTo>
                  <a:pt x="24117" y="588149"/>
                </a:lnTo>
                <a:lnTo>
                  <a:pt x="53670" y="655497"/>
                </a:lnTo>
                <a:lnTo>
                  <a:pt x="93878" y="717029"/>
                </a:lnTo>
                <a:lnTo>
                  <a:pt x="143637" y="771143"/>
                </a:lnTo>
                <a:lnTo>
                  <a:pt x="201688" y="816292"/>
                </a:lnTo>
                <a:lnTo>
                  <a:pt x="266306" y="851268"/>
                </a:lnTo>
                <a:lnTo>
                  <a:pt x="335838" y="875169"/>
                </a:lnTo>
                <a:lnTo>
                  <a:pt x="408381" y="887247"/>
                </a:lnTo>
                <a:lnTo>
                  <a:pt x="481901" y="887247"/>
                </a:lnTo>
                <a:lnTo>
                  <a:pt x="554405" y="875169"/>
                </a:lnTo>
                <a:lnTo>
                  <a:pt x="623938" y="851268"/>
                </a:lnTo>
                <a:lnTo>
                  <a:pt x="688594" y="816292"/>
                </a:lnTo>
                <a:lnTo>
                  <a:pt x="746607" y="771143"/>
                </a:lnTo>
                <a:lnTo>
                  <a:pt x="796404" y="717029"/>
                </a:lnTo>
                <a:lnTo>
                  <a:pt x="836625" y="655497"/>
                </a:lnTo>
                <a:lnTo>
                  <a:pt x="866165" y="588149"/>
                </a:lnTo>
                <a:lnTo>
                  <a:pt x="884186" y="516915"/>
                </a:lnTo>
                <a:lnTo>
                  <a:pt x="890282" y="443623"/>
                </a:lnTo>
                <a:lnTo>
                  <a:pt x="884186" y="370370"/>
                </a:lnTo>
                <a:lnTo>
                  <a:pt x="866165" y="299097"/>
                </a:lnTo>
                <a:lnTo>
                  <a:pt x="836625" y="231749"/>
                </a:lnTo>
                <a:lnTo>
                  <a:pt x="796404" y="170218"/>
                </a:lnTo>
                <a:lnTo>
                  <a:pt x="746607" y="116141"/>
                </a:lnTo>
                <a:lnTo>
                  <a:pt x="688594" y="70992"/>
                </a:lnTo>
                <a:lnTo>
                  <a:pt x="623938" y="35979"/>
                </a:lnTo>
                <a:lnTo>
                  <a:pt x="554405" y="12115"/>
                </a:lnTo>
                <a:lnTo>
                  <a:pt x="48190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380484" y="8035854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677"/>
                </a:lnTo>
                <a:lnTo>
                  <a:pt x="96469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06"/>
                </a:lnTo>
                <a:lnTo>
                  <a:pt x="0" y="607580"/>
                </a:lnTo>
                <a:lnTo>
                  <a:pt x="6210" y="694055"/>
                </a:lnTo>
                <a:lnTo>
                  <a:pt x="24638" y="778751"/>
                </a:lnTo>
                <a:lnTo>
                  <a:pt x="54927" y="859993"/>
                </a:lnTo>
                <a:lnTo>
                  <a:pt x="96469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30"/>
                </a:lnTo>
                <a:lnTo>
                  <a:pt x="355206" y="1160272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272"/>
                </a:lnTo>
                <a:lnTo>
                  <a:pt x="936104" y="1118730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51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06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677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858924" y="908891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43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67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39"/>
                </a:lnTo>
                <a:lnTo>
                  <a:pt x="607618" y="1215199"/>
                </a:lnTo>
                <a:lnTo>
                  <a:pt x="694067" y="1209039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67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43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977578" y="8825753"/>
            <a:ext cx="956310" cy="956310"/>
          </a:xfrm>
          <a:custGeom>
            <a:avLst/>
            <a:gdLst/>
            <a:ahLst/>
            <a:cxnLst/>
            <a:rect l="l" t="t" r="r" b="b"/>
            <a:pathLst>
              <a:path w="956309" h="956309">
                <a:moveTo>
                  <a:pt x="477888" y="0"/>
                </a:moveTo>
                <a:lnTo>
                  <a:pt x="403110" y="5880"/>
                </a:lnTo>
                <a:lnTo>
                  <a:pt x="330200" y="23380"/>
                </a:lnTo>
                <a:lnTo>
                  <a:pt x="260921" y="52070"/>
                </a:lnTo>
                <a:lnTo>
                  <a:pt x="197002" y="91274"/>
                </a:lnTo>
                <a:lnTo>
                  <a:pt x="139992" y="139966"/>
                </a:lnTo>
                <a:lnTo>
                  <a:pt x="91274" y="196964"/>
                </a:lnTo>
                <a:lnTo>
                  <a:pt x="52108" y="260921"/>
                </a:lnTo>
                <a:lnTo>
                  <a:pt x="23418" y="330200"/>
                </a:lnTo>
                <a:lnTo>
                  <a:pt x="5905" y="403110"/>
                </a:lnTo>
                <a:lnTo>
                  <a:pt x="0" y="477850"/>
                </a:lnTo>
                <a:lnTo>
                  <a:pt x="5905" y="552627"/>
                </a:lnTo>
                <a:lnTo>
                  <a:pt x="23418" y="625538"/>
                </a:lnTo>
                <a:lnTo>
                  <a:pt x="52108" y="694804"/>
                </a:lnTo>
                <a:lnTo>
                  <a:pt x="91274" y="758736"/>
                </a:lnTo>
                <a:lnTo>
                  <a:pt x="139992" y="815771"/>
                </a:lnTo>
                <a:lnTo>
                  <a:pt x="197002" y="864463"/>
                </a:lnTo>
                <a:lnTo>
                  <a:pt x="260921" y="903630"/>
                </a:lnTo>
                <a:lnTo>
                  <a:pt x="330200" y="932357"/>
                </a:lnTo>
                <a:lnTo>
                  <a:pt x="403110" y="949858"/>
                </a:lnTo>
                <a:lnTo>
                  <a:pt x="477888" y="955738"/>
                </a:lnTo>
                <a:lnTo>
                  <a:pt x="552615" y="949858"/>
                </a:lnTo>
                <a:lnTo>
                  <a:pt x="625538" y="932357"/>
                </a:lnTo>
                <a:lnTo>
                  <a:pt x="694842" y="903630"/>
                </a:lnTo>
                <a:lnTo>
                  <a:pt x="758761" y="864463"/>
                </a:lnTo>
                <a:lnTo>
                  <a:pt x="815771" y="815771"/>
                </a:lnTo>
                <a:lnTo>
                  <a:pt x="864488" y="758736"/>
                </a:lnTo>
                <a:lnTo>
                  <a:pt x="903668" y="694804"/>
                </a:lnTo>
                <a:lnTo>
                  <a:pt x="932357" y="625538"/>
                </a:lnTo>
                <a:lnTo>
                  <a:pt x="949858" y="552627"/>
                </a:lnTo>
                <a:lnTo>
                  <a:pt x="955725" y="477850"/>
                </a:lnTo>
                <a:lnTo>
                  <a:pt x="949858" y="403110"/>
                </a:lnTo>
                <a:lnTo>
                  <a:pt x="932357" y="330200"/>
                </a:lnTo>
                <a:lnTo>
                  <a:pt x="903668" y="260921"/>
                </a:lnTo>
                <a:lnTo>
                  <a:pt x="864488" y="196964"/>
                </a:lnTo>
                <a:lnTo>
                  <a:pt x="815771" y="139966"/>
                </a:lnTo>
                <a:lnTo>
                  <a:pt x="758761" y="91274"/>
                </a:lnTo>
                <a:lnTo>
                  <a:pt x="694842" y="52070"/>
                </a:lnTo>
                <a:lnTo>
                  <a:pt x="625538" y="23380"/>
                </a:lnTo>
                <a:lnTo>
                  <a:pt x="552615" y="5880"/>
                </a:lnTo>
                <a:lnTo>
                  <a:pt x="47788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730255" y="9610091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99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802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97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802" y="24637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065116" y="7445143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8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8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816530" y="618627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927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599" y="778789"/>
                </a:lnTo>
                <a:lnTo>
                  <a:pt x="54927" y="860031"/>
                </a:lnTo>
                <a:lnTo>
                  <a:pt x="96481" y="936104"/>
                </a:lnTo>
                <a:lnTo>
                  <a:pt x="148424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093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927"/>
                </a:lnTo>
                <a:lnTo>
                  <a:pt x="778789" y="24599"/>
                </a:lnTo>
                <a:lnTo>
                  <a:pt x="694093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003127" y="5388074"/>
            <a:ext cx="869315" cy="866140"/>
          </a:xfrm>
          <a:custGeom>
            <a:avLst/>
            <a:gdLst/>
            <a:ahLst/>
            <a:cxnLst/>
            <a:rect l="l" t="t" r="r" b="b"/>
            <a:pathLst>
              <a:path w="869315" h="866139">
                <a:moveTo>
                  <a:pt x="470268" y="0"/>
                </a:moveTo>
                <a:lnTo>
                  <a:pt x="398500" y="0"/>
                </a:lnTo>
                <a:lnTo>
                  <a:pt x="327748" y="11823"/>
                </a:lnTo>
                <a:lnTo>
                  <a:pt x="259880" y="35115"/>
                </a:lnTo>
                <a:lnTo>
                  <a:pt x="196811" y="69278"/>
                </a:lnTo>
                <a:lnTo>
                  <a:pt x="140182" y="113309"/>
                </a:lnTo>
                <a:lnTo>
                  <a:pt x="91605" y="166116"/>
                </a:lnTo>
                <a:lnTo>
                  <a:pt x="52362" y="226174"/>
                </a:lnTo>
                <a:lnTo>
                  <a:pt x="23520" y="291884"/>
                </a:lnTo>
                <a:lnTo>
                  <a:pt x="5905" y="361416"/>
                </a:lnTo>
                <a:lnTo>
                  <a:pt x="0" y="432917"/>
                </a:lnTo>
                <a:lnTo>
                  <a:pt x="5905" y="504418"/>
                </a:lnTo>
                <a:lnTo>
                  <a:pt x="23520" y="573951"/>
                </a:lnTo>
                <a:lnTo>
                  <a:pt x="52362" y="639660"/>
                </a:lnTo>
                <a:lnTo>
                  <a:pt x="91605" y="699719"/>
                </a:lnTo>
                <a:lnTo>
                  <a:pt x="140182" y="752487"/>
                </a:lnTo>
                <a:lnTo>
                  <a:pt x="196811" y="796556"/>
                </a:lnTo>
                <a:lnTo>
                  <a:pt x="259880" y="830719"/>
                </a:lnTo>
                <a:lnTo>
                  <a:pt x="327748" y="854011"/>
                </a:lnTo>
                <a:lnTo>
                  <a:pt x="398500" y="865797"/>
                </a:lnTo>
                <a:lnTo>
                  <a:pt x="470268" y="865797"/>
                </a:lnTo>
                <a:lnTo>
                  <a:pt x="541020" y="854011"/>
                </a:lnTo>
                <a:lnTo>
                  <a:pt x="608888" y="830719"/>
                </a:lnTo>
                <a:lnTo>
                  <a:pt x="671944" y="796556"/>
                </a:lnTo>
                <a:lnTo>
                  <a:pt x="728586" y="752487"/>
                </a:lnTo>
                <a:lnTo>
                  <a:pt x="777163" y="699719"/>
                </a:lnTo>
                <a:lnTo>
                  <a:pt x="816406" y="639660"/>
                </a:lnTo>
                <a:lnTo>
                  <a:pt x="845248" y="573951"/>
                </a:lnTo>
                <a:lnTo>
                  <a:pt x="862825" y="504418"/>
                </a:lnTo>
                <a:lnTo>
                  <a:pt x="868768" y="432917"/>
                </a:lnTo>
                <a:lnTo>
                  <a:pt x="862825" y="361416"/>
                </a:lnTo>
                <a:lnTo>
                  <a:pt x="845248" y="291884"/>
                </a:lnTo>
                <a:lnTo>
                  <a:pt x="816406" y="226174"/>
                </a:lnTo>
                <a:lnTo>
                  <a:pt x="777163" y="166116"/>
                </a:lnTo>
                <a:lnTo>
                  <a:pt x="728586" y="113309"/>
                </a:lnTo>
                <a:lnTo>
                  <a:pt x="671944" y="69278"/>
                </a:lnTo>
                <a:lnTo>
                  <a:pt x="608888" y="35115"/>
                </a:lnTo>
                <a:lnTo>
                  <a:pt x="541020" y="11823"/>
                </a:lnTo>
                <a:lnTo>
                  <a:pt x="4702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062822" y="5959091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43"/>
                </a:lnTo>
                <a:lnTo>
                  <a:pt x="209715" y="148386"/>
                </a:lnTo>
                <a:lnTo>
                  <a:pt x="148386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54"/>
                </a:lnTo>
                <a:lnTo>
                  <a:pt x="24599" y="778789"/>
                </a:lnTo>
                <a:lnTo>
                  <a:pt x="54889" y="859993"/>
                </a:lnTo>
                <a:lnTo>
                  <a:pt x="96443" y="936104"/>
                </a:lnTo>
                <a:lnTo>
                  <a:pt x="148386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39"/>
                </a:lnTo>
                <a:lnTo>
                  <a:pt x="607580" y="1215199"/>
                </a:lnTo>
                <a:lnTo>
                  <a:pt x="694067" y="1209039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84" y="148386"/>
                </a:lnTo>
                <a:lnTo>
                  <a:pt x="936104" y="96443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603111" y="565439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06" y="6172"/>
                </a:lnTo>
                <a:lnTo>
                  <a:pt x="436410" y="24599"/>
                </a:lnTo>
                <a:lnTo>
                  <a:pt x="355168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168" y="1160310"/>
                </a:lnTo>
                <a:lnTo>
                  <a:pt x="436410" y="1190599"/>
                </a:lnTo>
                <a:lnTo>
                  <a:pt x="521106" y="1209027"/>
                </a:lnTo>
                <a:lnTo>
                  <a:pt x="607580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31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017370" y="4697547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168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580"/>
                </a:lnTo>
                <a:lnTo>
                  <a:pt x="6210" y="694055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391122" y="4169197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81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580"/>
                </a:lnTo>
                <a:lnTo>
                  <a:pt x="6172" y="694055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5"/>
                </a:lnTo>
                <a:lnTo>
                  <a:pt x="1215199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065877" y="1554348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206" y="54902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99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22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89"/>
                </a:lnTo>
                <a:lnTo>
                  <a:pt x="54889" y="860018"/>
                </a:lnTo>
                <a:lnTo>
                  <a:pt x="96443" y="936104"/>
                </a:lnTo>
                <a:lnTo>
                  <a:pt x="148399" y="1005509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12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55"/>
                </a:lnTo>
                <a:lnTo>
                  <a:pt x="1005484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84" y="148412"/>
                </a:lnTo>
                <a:lnTo>
                  <a:pt x="936104" y="96456"/>
                </a:lnTo>
                <a:lnTo>
                  <a:pt x="859993" y="54902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814603" y="4058370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37"/>
                </a:lnTo>
                <a:lnTo>
                  <a:pt x="0" y="60096"/>
                </a:lnTo>
                <a:lnTo>
                  <a:pt x="6083" y="86817"/>
                </a:lnTo>
                <a:lnTo>
                  <a:pt x="23190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96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427694" y="510588"/>
            <a:ext cx="2920365" cy="2379980"/>
          </a:xfrm>
          <a:custGeom>
            <a:avLst/>
            <a:gdLst/>
            <a:ahLst/>
            <a:cxnLst/>
            <a:rect l="l" t="t" r="r" b="b"/>
            <a:pathLst>
              <a:path w="2920365" h="2379980">
                <a:moveTo>
                  <a:pt x="2302560" y="0"/>
                </a:moveTo>
                <a:lnTo>
                  <a:pt x="0" y="1284033"/>
                </a:lnTo>
                <a:lnTo>
                  <a:pt x="613892" y="2379941"/>
                </a:lnTo>
                <a:lnTo>
                  <a:pt x="1048677" y="2137524"/>
                </a:lnTo>
                <a:lnTo>
                  <a:pt x="787679" y="1671548"/>
                </a:lnTo>
                <a:lnTo>
                  <a:pt x="1020876" y="1540929"/>
                </a:lnTo>
                <a:lnTo>
                  <a:pt x="1327232" y="1540929"/>
                </a:lnTo>
                <a:lnTo>
                  <a:pt x="1254074" y="1410322"/>
                </a:lnTo>
                <a:lnTo>
                  <a:pt x="1487271" y="1279702"/>
                </a:lnTo>
                <a:lnTo>
                  <a:pt x="1793591" y="1279702"/>
                </a:lnTo>
                <a:lnTo>
                  <a:pt x="1720430" y="1149096"/>
                </a:lnTo>
                <a:lnTo>
                  <a:pt x="1953640" y="1018476"/>
                </a:lnTo>
                <a:lnTo>
                  <a:pt x="2259993" y="1018476"/>
                </a:lnTo>
                <a:lnTo>
                  <a:pt x="2186838" y="887869"/>
                </a:lnTo>
                <a:lnTo>
                  <a:pt x="2420035" y="757262"/>
                </a:lnTo>
                <a:lnTo>
                  <a:pt x="2729886" y="757262"/>
                </a:lnTo>
                <a:lnTo>
                  <a:pt x="2302560" y="0"/>
                </a:lnTo>
                <a:close/>
              </a:path>
              <a:path w="2920365" h="2379980">
                <a:moveTo>
                  <a:pt x="1327232" y="1540929"/>
                </a:moveTo>
                <a:lnTo>
                  <a:pt x="1020876" y="1540929"/>
                </a:lnTo>
                <a:lnTo>
                  <a:pt x="1282128" y="2007362"/>
                </a:lnTo>
                <a:lnTo>
                  <a:pt x="1515592" y="1877199"/>
                </a:lnTo>
                <a:lnTo>
                  <a:pt x="1327232" y="1540929"/>
                </a:lnTo>
                <a:close/>
              </a:path>
              <a:path w="2920365" h="2379980">
                <a:moveTo>
                  <a:pt x="1793591" y="1279702"/>
                </a:moveTo>
                <a:lnTo>
                  <a:pt x="1487271" y="1279702"/>
                </a:lnTo>
                <a:lnTo>
                  <a:pt x="1749018" y="1747037"/>
                </a:lnTo>
                <a:lnTo>
                  <a:pt x="1982469" y="1616887"/>
                </a:lnTo>
                <a:lnTo>
                  <a:pt x="1793591" y="1279702"/>
                </a:lnTo>
                <a:close/>
              </a:path>
              <a:path w="2920365" h="2379980">
                <a:moveTo>
                  <a:pt x="2259993" y="1018476"/>
                </a:moveTo>
                <a:lnTo>
                  <a:pt x="1953640" y="1018476"/>
                </a:lnTo>
                <a:lnTo>
                  <a:pt x="2215895" y="1486725"/>
                </a:lnTo>
                <a:lnTo>
                  <a:pt x="2449360" y="1356563"/>
                </a:lnTo>
                <a:lnTo>
                  <a:pt x="2259993" y="1018476"/>
                </a:lnTo>
                <a:close/>
              </a:path>
              <a:path w="2920365" h="2379980">
                <a:moveTo>
                  <a:pt x="2729886" y="757262"/>
                </a:moveTo>
                <a:lnTo>
                  <a:pt x="2420035" y="757262"/>
                </a:lnTo>
                <a:lnTo>
                  <a:pt x="2682773" y="1226400"/>
                </a:lnTo>
                <a:lnTo>
                  <a:pt x="2919996" y="1094155"/>
                </a:lnTo>
                <a:lnTo>
                  <a:pt x="2729886" y="757262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423647" y="1976"/>
            <a:ext cx="8056880" cy="11036935"/>
          </a:xfrm>
          <a:custGeom>
            <a:avLst/>
            <a:gdLst/>
            <a:ahLst/>
            <a:cxnLst/>
            <a:rect l="l" t="t" r="r" b="b"/>
            <a:pathLst>
              <a:path w="8056880" h="11036935">
                <a:moveTo>
                  <a:pt x="8056333" y="478218"/>
                </a:moveTo>
                <a:lnTo>
                  <a:pt x="3317201" y="478218"/>
                </a:lnTo>
                <a:lnTo>
                  <a:pt x="3577780" y="945578"/>
                </a:lnTo>
                <a:lnTo>
                  <a:pt x="5639054" y="4598390"/>
                </a:lnTo>
                <a:lnTo>
                  <a:pt x="5389283" y="4736223"/>
                </a:lnTo>
                <a:lnTo>
                  <a:pt x="5331155" y="4773904"/>
                </a:lnTo>
                <a:lnTo>
                  <a:pt x="5278501" y="4818875"/>
                </a:lnTo>
                <a:lnTo>
                  <a:pt x="5232146" y="4870373"/>
                </a:lnTo>
                <a:lnTo>
                  <a:pt x="5205806" y="4907546"/>
                </a:lnTo>
                <a:lnTo>
                  <a:pt x="5182831" y="4946904"/>
                </a:lnTo>
                <a:lnTo>
                  <a:pt x="5160797" y="4994808"/>
                </a:lnTo>
                <a:lnTo>
                  <a:pt x="5143703" y="5044681"/>
                </a:lnTo>
                <a:lnTo>
                  <a:pt x="5127828" y="5122951"/>
                </a:lnTo>
                <a:lnTo>
                  <a:pt x="5124259" y="5202694"/>
                </a:lnTo>
                <a:lnTo>
                  <a:pt x="5133149" y="5282044"/>
                </a:lnTo>
                <a:lnTo>
                  <a:pt x="5154218" y="5359082"/>
                </a:lnTo>
                <a:lnTo>
                  <a:pt x="5186997" y="5431891"/>
                </a:lnTo>
                <a:lnTo>
                  <a:pt x="7170369" y="8972765"/>
                </a:lnTo>
                <a:lnTo>
                  <a:pt x="5538076" y="9887102"/>
                </a:lnTo>
                <a:lnTo>
                  <a:pt x="6182080" y="11036769"/>
                </a:lnTo>
                <a:lnTo>
                  <a:pt x="8056333" y="11036769"/>
                </a:lnTo>
                <a:lnTo>
                  <a:pt x="8056333" y="478218"/>
                </a:lnTo>
                <a:close/>
              </a:path>
              <a:path w="8056880" h="11036935">
                <a:moveTo>
                  <a:pt x="8056333" y="0"/>
                </a:moveTo>
                <a:lnTo>
                  <a:pt x="0" y="0"/>
                </a:lnTo>
                <a:lnTo>
                  <a:pt x="993559" y="1773796"/>
                </a:lnTo>
                <a:lnTo>
                  <a:pt x="3317201" y="478218"/>
                </a:lnTo>
                <a:lnTo>
                  <a:pt x="8056333" y="478218"/>
                </a:lnTo>
                <a:lnTo>
                  <a:pt x="805633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2729159" y="960869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48" y="24612"/>
                </a:lnTo>
                <a:lnTo>
                  <a:pt x="355206" y="54902"/>
                </a:lnTo>
                <a:lnTo>
                  <a:pt x="279133" y="96456"/>
                </a:lnTo>
                <a:lnTo>
                  <a:pt x="209715" y="148399"/>
                </a:lnTo>
                <a:lnTo>
                  <a:pt x="148424" y="209702"/>
                </a:lnTo>
                <a:lnTo>
                  <a:pt x="96481" y="279107"/>
                </a:lnTo>
                <a:lnTo>
                  <a:pt x="54927" y="355193"/>
                </a:lnTo>
                <a:lnTo>
                  <a:pt x="24599" y="436422"/>
                </a:lnTo>
                <a:lnTo>
                  <a:pt x="6210" y="521131"/>
                </a:lnTo>
                <a:lnTo>
                  <a:pt x="0" y="607606"/>
                </a:lnTo>
                <a:lnTo>
                  <a:pt x="6210" y="694080"/>
                </a:lnTo>
                <a:lnTo>
                  <a:pt x="24599" y="778789"/>
                </a:lnTo>
                <a:lnTo>
                  <a:pt x="54927" y="860018"/>
                </a:lnTo>
                <a:lnTo>
                  <a:pt x="96481" y="936104"/>
                </a:lnTo>
                <a:lnTo>
                  <a:pt x="148424" y="1005509"/>
                </a:lnTo>
                <a:lnTo>
                  <a:pt x="209715" y="1066812"/>
                </a:lnTo>
                <a:lnTo>
                  <a:pt x="279133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12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237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02"/>
                </a:lnTo>
                <a:lnTo>
                  <a:pt x="1005522" y="148399"/>
                </a:lnTo>
                <a:lnTo>
                  <a:pt x="936104" y="96456"/>
                </a:lnTo>
                <a:lnTo>
                  <a:pt x="860031" y="54902"/>
                </a:lnTo>
                <a:lnTo>
                  <a:pt x="778789" y="24612"/>
                </a:lnTo>
                <a:lnTo>
                  <a:pt x="694105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568873" y="273295"/>
            <a:ext cx="901065" cy="898525"/>
          </a:xfrm>
          <a:custGeom>
            <a:avLst/>
            <a:gdLst/>
            <a:ahLst/>
            <a:cxnLst/>
            <a:rect l="l" t="t" r="r" b="b"/>
            <a:pathLst>
              <a:path w="901065" h="898525">
                <a:moveTo>
                  <a:pt x="487730" y="0"/>
                </a:moveTo>
                <a:lnTo>
                  <a:pt x="413334" y="0"/>
                </a:lnTo>
                <a:lnTo>
                  <a:pt x="339928" y="12255"/>
                </a:lnTo>
                <a:lnTo>
                  <a:pt x="269544" y="36410"/>
                </a:lnTo>
                <a:lnTo>
                  <a:pt x="204101" y="71831"/>
                </a:lnTo>
                <a:lnTo>
                  <a:pt x="145389" y="117538"/>
                </a:lnTo>
                <a:lnTo>
                  <a:pt x="94983" y="172275"/>
                </a:lnTo>
                <a:lnTo>
                  <a:pt x="54292" y="234581"/>
                </a:lnTo>
                <a:lnTo>
                  <a:pt x="24422" y="302717"/>
                </a:lnTo>
                <a:lnTo>
                  <a:pt x="6134" y="374853"/>
                </a:lnTo>
                <a:lnTo>
                  <a:pt x="0" y="449008"/>
                </a:lnTo>
                <a:lnTo>
                  <a:pt x="6134" y="523163"/>
                </a:lnTo>
                <a:lnTo>
                  <a:pt x="24422" y="595299"/>
                </a:lnTo>
                <a:lnTo>
                  <a:pt x="54292" y="663448"/>
                </a:lnTo>
                <a:lnTo>
                  <a:pt x="94983" y="725741"/>
                </a:lnTo>
                <a:lnTo>
                  <a:pt x="145389" y="780478"/>
                </a:lnTo>
                <a:lnTo>
                  <a:pt x="204101" y="826185"/>
                </a:lnTo>
                <a:lnTo>
                  <a:pt x="269544" y="861606"/>
                </a:lnTo>
                <a:lnTo>
                  <a:pt x="339928" y="885761"/>
                </a:lnTo>
                <a:lnTo>
                  <a:pt x="413334" y="898017"/>
                </a:lnTo>
                <a:lnTo>
                  <a:pt x="487730" y="898017"/>
                </a:lnTo>
                <a:lnTo>
                  <a:pt x="561124" y="885761"/>
                </a:lnTo>
                <a:lnTo>
                  <a:pt x="631520" y="861606"/>
                </a:lnTo>
                <a:lnTo>
                  <a:pt x="696963" y="826185"/>
                </a:lnTo>
                <a:lnTo>
                  <a:pt x="755675" y="780478"/>
                </a:lnTo>
                <a:lnTo>
                  <a:pt x="806069" y="725741"/>
                </a:lnTo>
                <a:lnTo>
                  <a:pt x="846759" y="663448"/>
                </a:lnTo>
                <a:lnTo>
                  <a:pt x="876642" y="595299"/>
                </a:lnTo>
                <a:lnTo>
                  <a:pt x="894930" y="523163"/>
                </a:lnTo>
                <a:lnTo>
                  <a:pt x="901065" y="449008"/>
                </a:lnTo>
                <a:lnTo>
                  <a:pt x="894930" y="374853"/>
                </a:lnTo>
                <a:lnTo>
                  <a:pt x="876642" y="302717"/>
                </a:lnTo>
                <a:lnTo>
                  <a:pt x="846759" y="234581"/>
                </a:lnTo>
                <a:lnTo>
                  <a:pt x="806069" y="172275"/>
                </a:lnTo>
                <a:lnTo>
                  <a:pt x="755675" y="117538"/>
                </a:lnTo>
                <a:lnTo>
                  <a:pt x="696963" y="71831"/>
                </a:lnTo>
                <a:lnTo>
                  <a:pt x="631520" y="36410"/>
                </a:lnTo>
                <a:lnTo>
                  <a:pt x="561124" y="12255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193106" y="439573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4">
                <a:moveTo>
                  <a:pt x="465696" y="0"/>
                </a:moveTo>
                <a:lnTo>
                  <a:pt x="392811" y="5727"/>
                </a:lnTo>
                <a:lnTo>
                  <a:pt x="321792" y="22783"/>
                </a:lnTo>
                <a:lnTo>
                  <a:pt x="254266" y="50749"/>
                </a:lnTo>
                <a:lnTo>
                  <a:pt x="191985" y="88925"/>
                </a:lnTo>
                <a:lnTo>
                  <a:pt x="136385" y="136385"/>
                </a:lnTo>
                <a:lnTo>
                  <a:pt x="88963" y="191947"/>
                </a:lnTo>
                <a:lnTo>
                  <a:pt x="50761" y="254254"/>
                </a:lnTo>
                <a:lnTo>
                  <a:pt x="22821" y="321767"/>
                </a:lnTo>
                <a:lnTo>
                  <a:pt x="5765" y="392811"/>
                </a:lnTo>
                <a:lnTo>
                  <a:pt x="0" y="465658"/>
                </a:lnTo>
                <a:lnTo>
                  <a:pt x="5765" y="538505"/>
                </a:lnTo>
                <a:lnTo>
                  <a:pt x="22821" y="609549"/>
                </a:lnTo>
                <a:lnTo>
                  <a:pt x="50761" y="677062"/>
                </a:lnTo>
                <a:lnTo>
                  <a:pt x="88963" y="739368"/>
                </a:lnTo>
                <a:lnTo>
                  <a:pt x="136385" y="794931"/>
                </a:lnTo>
                <a:lnTo>
                  <a:pt x="191985" y="842391"/>
                </a:lnTo>
                <a:lnTo>
                  <a:pt x="254266" y="880567"/>
                </a:lnTo>
                <a:lnTo>
                  <a:pt x="321792" y="908532"/>
                </a:lnTo>
                <a:lnTo>
                  <a:pt x="392811" y="925588"/>
                </a:lnTo>
                <a:lnTo>
                  <a:pt x="465696" y="931316"/>
                </a:lnTo>
                <a:lnTo>
                  <a:pt x="538530" y="925588"/>
                </a:lnTo>
                <a:lnTo>
                  <a:pt x="609587" y="908532"/>
                </a:lnTo>
                <a:lnTo>
                  <a:pt x="677075" y="880567"/>
                </a:lnTo>
                <a:lnTo>
                  <a:pt x="739406" y="842391"/>
                </a:lnTo>
                <a:lnTo>
                  <a:pt x="794956" y="794931"/>
                </a:lnTo>
                <a:lnTo>
                  <a:pt x="842416" y="739368"/>
                </a:lnTo>
                <a:lnTo>
                  <a:pt x="880579" y="677062"/>
                </a:lnTo>
                <a:lnTo>
                  <a:pt x="908532" y="609549"/>
                </a:lnTo>
                <a:lnTo>
                  <a:pt x="925588" y="538505"/>
                </a:lnTo>
                <a:lnTo>
                  <a:pt x="931354" y="465658"/>
                </a:lnTo>
                <a:lnTo>
                  <a:pt x="925588" y="392811"/>
                </a:lnTo>
                <a:lnTo>
                  <a:pt x="908532" y="321767"/>
                </a:lnTo>
                <a:lnTo>
                  <a:pt x="880579" y="254254"/>
                </a:lnTo>
                <a:lnTo>
                  <a:pt x="842416" y="191947"/>
                </a:lnTo>
                <a:lnTo>
                  <a:pt x="794956" y="136385"/>
                </a:lnTo>
                <a:lnTo>
                  <a:pt x="739406" y="88925"/>
                </a:lnTo>
                <a:lnTo>
                  <a:pt x="677075" y="50749"/>
                </a:lnTo>
                <a:lnTo>
                  <a:pt x="609587" y="22783"/>
                </a:lnTo>
                <a:lnTo>
                  <a:pt x="538530" y="5727"/>
                </a:lnTo>
                <a:lnTo>
                  <a:pt x="46569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937535" y="1840870"/>
            <a:ext cx="420202" cy="4217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531859" y="540052"/>
            <a:ext cx="6108016" cy="9029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286974" y="7993964"/>
            <a:ext cx="112284" cy="25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663159" y="8859837"/>
            <a:ext cx="251777" cy="110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92733" y="6179464"/>
            <a:ext cx="3365968" cy="3365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64463" y="2405621"/>
            <a:ext cx="2419350" cy="2419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024545" y="1095178"/>
            <a:ext cx="63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МАФ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81894" y="4929179"/>
            <a:ext cx="1214120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H=70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метал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RAL1004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961471" y="9007809"/>
            <a:ext cx="1748155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1950х685х82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мм,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мета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л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RAL1004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037272" y="9093772"/>
            <a:ext cx="714375" cy="220345"/>
          </a:xfrm>
          <a:custGeom>
            <a:avLst/>
            <a:gdLst/>
            <a:ahLst/>
            <a:cxnLst/>
            <a:rect l="l" t="t" r="r" b="b"/>
            <a:pathLst>
              <a:path w="714375" h="220345">
                <a:moveTo>
                  <a:pt x="714248" y="220129"/>
                </a:moveTo>
                <a:lnTo>
                  <a:pt x="0" y="220129"/>
                </a:lnTo>
                <a:lnTo>
                  <a:pt x="0" y="0"/>
                </a:lnTo>
                <a:lnTo>
                  <a:pt x="714248" y="0"/>
                </a:lnTo>
                <a:lnTo>
                  <a:pt x="714248" y="220129"/>
                </a:lnTo>
                <a:close/>
              </a:path>
            </a:pathLst>
          </a:custGeom>
          <a:solidFill>
            <a:srgbClr val="AF4A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37367" y="5042552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39">
                <a:moveTo>
                  <a:pt x="175628" y="0"/>
                </a:moveTo>
                <a:lnTo>
                  <a:pt x="131657" y="5315"/>
                </a:lnTo>
                <a:lnTo>
                  <a:pt x="91981" y="20410"/>
                </a:lnTo>
                <a:lnTo>
                  <a:pt x="57841" y="43970"/>
                </a:lnTo>
                <a:lnTo>
                  <a:pt x="30482" y="74679"/>
                </a:lnTo>
                <a:lnTo>
                  <a:pt x="11147" y="111221"/>
                </a:lnTo>
                <a:lnTo>
                  <a:pt x="1080" y="152281"/>
                </a:lnTo>
                <a:lnTo>
                  <a:pt x="0" y="166744"/>
                </a:lnTo>
                <a:lnTo>
                  <a:pt x="597" y="182173"/>
                </a:lnTo>
                <a:lnTo>
                  <a:pt x="9152" y="225352"/>
                </a:lnTo>
                <a:lnTo>
                  <a:pt x="26939" y="263726"/>
                </a:lnTo>
                <a:lnTo>
                  <a:pt x="52657" y="296026"/>
                </a:lnTo>
                <a:lnTo>
                  <a:pt x="85022" y="321094"/>
                </a:lnTo>
                <a:lnTo>
                  <a:pt x="122746" y="337768"/>
                </a:lnTo>
                <a:lnTo>
                  <a:pt x="164542" y="344890"/>
                </a:lnTo>
                <a:lnTo>
                  <a:pt x="180078" y="344324"/>
                </a:lnTo>
                <a:lnTo>
                  <a:pt x="223862" y="335890"/>
                </a:lnTo>
                <a:lnTo>
                  <a:pt x="262563" y="318333"/>
                </a:lnTo>
                <a:lnTo>
                  <a:pt x="295091" y="292918"/>
                </a:lnTo>
                <a:lnTo>
                  <a:pt x="320355" y="260910"/>
                </a:lnTo>
                <a:lnTo>
                  <a:pt x="337262" y="223573"/>
                </a:lnTo>
                <a:lnTo>
                  <a:pt x="344726" y="182065"/>
                </a:lnTo>
                <a:lnTo>
                  <a:pt x="344989" y="172526"/>
                </a:lnTo>
                <a:lnTo>
                  <a:pt x="344370" y="157801"/>
                </a:lnTo>
                <a:lnTo>
                  <a:pt x="335482" y="115887"/>
                </a:lnTo>
                <a:lnTo>
                  <a:pt x="317098" y="78416"/>
                </a:lnTo>
                <a:lnTo>
                  <a:pt x="290571" y="46740"/>
                </a:lnTo>
                <a:lnTo>
                  <a:pt x="257249" y="22210"/>
                </a:lnTo>
                <a:lnTo>
                  <a:pt x="218485" y="6179"/>
                </a:lnTo>
                <a:lnTo>
                  <a:pt x="175628" y="0"/>
                </a:lnTo>
                <a:close/>
              </a:path>
            </a:pathLst>
          </a:custGeom>
          <a:solidFill>
            <a:srgbClr val="4C64A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2826" y="7977"/>
            <a:ext cx="6843395" cy="11036935"/>
          </a:xfrm>
          <a:custGeom>
            <a:avLst/>
            <a:gdLst/>
            <a:ahLst/>
            <a:cxnLst/>
            <a:rect l="l" t="t" r="r" b="b"/>
            <a:pathLst>
              <a:path w="6843394" h="11036935">
                <a:moveTo>
                  <a:pt x="6333817" y="10127030"/>
                </a:moveTo>
                <a:lnTo>
                  <a:pt x="5752071" y="10127030"/>
                </a:lnTo>
                <a:lnTo>
                  <a:pt x="6226416" y="11036769"/>
                </a:lnTo>
                <a:lnTo>
                  <a:pt x="6843369" y="11036769"/>
                </a:lnTo>
                <a:lnTo>
                  <a:pt x="6333817" y="10127030"/>
                </a:lnTo>
                <a:close/>
              </a:path>
              <a:path w="6843394" h="11036935">
                <a:moveTo>
                  <a:pt x="4405586" y="6684429"/>
                </a:moveTo>
                <a:lnTo>
                  <a:pt x="3804437" y="6684429"/>
                </a:lnTo>
                <a:lnTo>
                  <a:pt x="5182908" y="9149295"/>
                </a:lnTo>
                <a:lnTo>
                  <a:pt x="4819408" y="9368447"/>
                </a:lnTo>
                <a:lnTo>
                  <a:pt x="5391365" y="10327373"/>
                </a:lnTo>
                <a:lnTo>
                  <a:pt x="5752071" y="10127030"/>
                </a:lnTo>
                <a:lnTo>
                  <a:pt x="6333817" y="10127030"/>
                </a:lnTo>
                <a:lnTo>
                  <a:pt x="4405586" y="6684429"/>
                </a:lnTo>
                <a:close/>
              </a:path>
              <a:path w="6843394" h="11036935">
                <a:moveTo>
                  <a:pt x="2990806" y="4158526"/>
                </a:moveTo>
                <a:lnTo>
                  <a:pt x="2372918" y="4158526"/>
                </a:lnTo>
                <a:lnTo>
                  <a:pt x="3275876" y="5756732"/>
                </a:lnTo>
                <a:lnTo>
                  <a:pt x="2918815" y="5966294"/>
                </a:lnTo>
                <a:lnTo>
                  <a:pt x="3464775" y="6887019"/>
                </a:lnTo>
                <a:lnTo>
                  <a:pt x="3804437" y="6684429"/>
                </a:lnTo>
                <a:lnTo>
                  <a:pt x="4405586" y="6684429"/>
                </a:lnTo>
                <a:lnTo>
                  <a:pt x="2990806" y="4158526"/>
                </a:lnTo>
                <a:close/>
              </a:path>
              <a:path w="6843394" h="11036935">
                <a:moveTo>
                  <a:pt x="661581" y="0"/>
                </a:moveTo>
                <a:lnTo>
                  <a:pt x="0" y="0"/>
                </a:lnTo>
                <a:lnTo>
                  <a:pt x="1846795" y="3229533"/>
                </a:lnTo>
                <a:lnTo>
                  <a:pt x="1461401" y="3447237"/>
                </a:lnTo>
                <a:lnTo>
                  <a:pt x="2010206" y="4363440"/>
                </a:lnTo>
                <a:lnTo>
                  <a:pt x="2372918" y="4158526"/>
                </a:lnTo>
                <a:lnTo>
                  <a:pt x="2990806" y="4158526"/>
                </a:lnTo>
                <a:lnTo>
                  <a:pt x="66158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93141" y="5925363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41" y="0"/>
                </a:moveTo>
                <a:lnTo>
                  <a:pt x="0" y="66078"/>
                </a:lnTo>
                <a:lnTo>
                  <a:pt x="264274" y="530733"/>
                </a:lnTo>
                <a:lnTo>
                  <a:pt x="380441" y="464693"/>
                </a:lnTo>
                <a:lnTo>
                  <a:pt x="11614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32286" y="9334764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59">
                <a:moveTo>
                  <a:pt x="116166" y="0"/>
                </a:moveTo>
                <a:lnTo>
                  <a:pt x="0" y="66078"/>
                </a:lnTo>
                <a:lnTo>
                  <a:pt x="264274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408547" y="3453520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66" y="0"/>
                </a:moveTo>
                <a:lnTo>
                  <a:pt x="0" y="66065"/>
                </a:lnTo>
                <a:lnTo>
                  <a:pt x="264299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25577" y="2088200"/>
            <a:ext cx="494665" cy="596900"/>
          </a:xfrm>
          <a:custGeom>
            <a:avLst/>
            <a:gdLst/>
            <a:ahLst/>
            <a:cxnLst/>
            <a:rect l="l" t="t" r="r" b="b"/>
            <a:pathLst>
              <a:path w="494665" h="596900">
                <a:moveTo>
                  <a:pt x="233159" y="0"/>
                </a:moveTo>
                <a:lnTo>
                  <a:pt x="0" y="130619"/>
                </a:lnTo>
                <a:lnTo>
                  <a:pt x="260997" y="596595"/>
                </a:lnTo>
                <a:lnTo>
                  <a:pt x="494423" y="466432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91939" y="1826975"/>
            <a:ext cx="495300" cy="597535"/>
          </a:xfrm>
          <a:custGeom>
            <a:avLst/>
            <a:gdLst/>
            <a:ahLst/>
            <a:cxnLst/>
            <a:rect l="l" t="t" r="r" b="b"/>
            <a:pathLst>
              <a:path w="495300" h="597535">
                <a:moveTo>
                  <a:pt x="233197" y="0"/>
                </a:moveTo>
                <a:lnTo>
                  <a:pt x="0" y="130619"/>
                </a:lnTo>
                <a:lnTo>
                  <a:pt x="261518" y="597496"/>
                </a:lnTo>
                <a:lnTo>
                  <a:pt x="494944" y="467347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58338" y="1565750"/>
            <a:ext cx="495934" cy="598805"/>
          </a:xfrm>
          <a:custGeom>
            <a:avLst/>
            <a:gdLst/>
            <a:ahLst/>
            <a:cxnLst/>
            <a:rect l="l" t="t" r="r" b="b"/>
            <a:pathLst>
              <a:path w="495934" h="598805">
                <a:moveTo>
                  <a:pt x="233159" y="0"/>
                </a:moveTo>
                <a:lnTo>
                  <a:pt x="0" y="130619"/>
                </a:lnTo>
                <a:lnTo>
                  <a:pt x="262001" y="598398"/>
                </a:lnTo>
                <a:lnTo>
                  <a:pt x="495465" y="468248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524700" y="1304525"/>
            <a:ext cx="496570" cy="599440"/>
          </a:xfrm>
          <a:custGeom>
            <a:avLst/>
            <a:gdLst/>
            <a:ahLst/>
            <a:cxnLst/>
            <a:rect l="l" t="t" r="r" b="b"/>
            <a:pathLst>
              <a:path w="496570" h="599439">
                <a:moveTo>
                  <a:pt x="233197" y="0"/>
                </a:moveTo>
                <a:lnTo>
                  <a:pt x="0" y="130619"/>
                </a:lnTo>
                <a:lnTo>
                  <a:pt x="262521" y="599312"/>
                </a:lnTo>
                <a:lnTo>
                  <a:pt x="495985" y="469150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386573" y="2554633"/>
            <a:ext cx="494665" cy="597535"/>
          </a:xfrm>
          <a:custGeom>
            <a:avLst/>
            <a:gdLst/>
            <a:ahLst/>
            <a:cxnLst/>
            <a:rect l="l" t="t" r="r" b="b"/>
            <a:pathLst>
              <a:path w="494665" h="597535">
                <a:moveTo>
                  <a:pt x="233426" y="0"/>
                </a:moveTo>
                <a:lnTo>
                  <a:pt x="0" y="130162"/>
                </a:lnTo>
                <a:lnTo>
                  <a:pt x="261442" y="596950"/>
                </a:lnTo>
                <a:lnTo>
                  <a:pt x="494639" y="466331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853459" y="2294314"/>
            <a:ext cx="494665" cy="596265"/>
          </a:xfrm>
          <a:custGeom>
            <a:avLst/>
            <a:gdLst/>
            <a:ahLst/>
            <a:cxnLst/>
            <a:rect l="l" t="t" r="r" b="b"/>
            <a:pathLst>
              <a:path w="494665" h="596264">
                <a:moveTo>
                  <a:pt x="233426" y="0"/>
                </a:moveTo>
                <a:lnTo>
                  <a:pt x="0" y="130162"/>
                </a:lnTo>
                <a:lnTo>
                  <a:pt x="260921" y="596036"/>
                </a:lnTo>
                <a:lnTo>
                  <a:pt x="494118" y="465429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320339" y="2033992"/>
            <a:ext cx="494030" cy="595630"/>
          </a:xfrm>
          <a:custGeom>
            <a:avLst/>
            <a:gdLst/>
            <a:ahLst/>
            <a:cxnLst/>
            <a:rect l="l" t="t" r="r" b="b"/>
            <a:pathLst>
              <a:path w="494029" h="595630">
                <a:moveTo>
                  <a:pt x="233464" y="0"/>
                </a:moveTo>
                <a:lnTo>
                  <a:pt x="0" y="130162"/>
                </a:lnTo>
                <a:lnTo>
                  <a:pt x="260438" y="595134"/>
                </a:lnTo>
                <a:lnTo>
                  <a:pt x="493636" y="464527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787223" y="1773675"/>
            <a:ext cx="493395" cy="594360"/>
          </a:xfrm>
          <a:custGeom>
            <a:avLst/>
            <a:gdLst/>
            <a:ahLst/>
            <a:cxnLst/>
            <a:rect l="l" t="t" r="r" b="b"/>
            <a:pathLst>
              <a:path w="493395" h="594360">
                <a:moveTo>
                  <a:pt x="233464" y="0"/>
                </a:moveTo>
                <a:lnTo>
                  <a:pt x="0" y="130162"/>
                </a:lnTo>
                <a:lnTo>
                  <a:pt x="259918" y="594233"/>
                </a:lnTo>
                <a:lnTo>
                  <a:pt x="493115" y="463613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677292" y="4760302"/>
            <a:ext cx="2030095" cy="1351915"/>
          </a:xfrm>
          <a:custGeom>
            <a:avLst/>
            <a:gdLst/>
            <a:ahLst/>
            <a:cxnLst/>
            <a:rect l="l" t="t" r="r" b="b"/>
            <a:pathLst>
              <a:path w="2030095" h="1351914">
                <a:moveTo>
                  <a:pt x="2027377" y="0"/>
                </a:moveTo>
                <a:lnTo>
                  <a:pt x="0" y="1118501"/>
                </a:lnTo>
                <a:lnTo>
                  <a:pt x="130594" y="1351699"/>
                </a:lnTo>
                <a:lnTo>
                  <a:pt x="1814245" y="422833"/>
                </a:lnTo>
                <a:lnTo>
                  <a:pt x="1821967" y="342010"/>
                </a:lnTo>
                <a:lnTo>
                  <a:pt x="1841855" y="263334"/>
                </a:lnTo>
                <a:lnTo>
                  <a:pt x="1873440" y="188518"/>
                </a:lnTo>
                <a:lnTo>
                  <a:pt x="1915960" y="119405"/>
                </a:lnTo>
                <a:lnTo>
                  <a:pt x="1968461" y="57480"/>
                </a:lnTo>
                <a:lnTo>
                  <a:pt x="2029714" y="4229"/>
                </a:lnTo>
                <a:lnTo>
                  <a:pt x="202737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38512" y="5451720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199733" y="5918122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5" h="1127125">
                <a:moveTo>
                  <a:pt x="1619465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60991" y="6384483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22211" y="6850846"/>
            <a:ext cx="1750695" cy="1137285"/>
          </a:xfrm>
          <a:custGeom>
            <a:avLst/>
            <a:gdLst/>
            <a:ahLst/>
            <a:cxnLst/>
            <a:rect l="l" t="t" r="r" b="b"/>
            <a:pathLst>
              <a:path w="1750694" h="1137284">
                <a:moveTo>
                  <a:pt x="1619465" y="0"/>
                </a:moveTo>
                <a:lnTo>
                  <a:pt x="0" y="893483"/>
                </a:lnTo>
                <a:lnTo>
                  <a:pt x="136474" y="1137081"/>
                </a:lnTo>
                <a:lnTo>
                  <a:pt x="1750098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58674" y="7084047"/>
            <a:ext cx="2671445" cy="2792730"/>
          </a:xfrm>
          <a:custGeom>
            <a:avLst/>
            <a:gdLst/>
            <a:ahLst/>
            <a:cxnLst/>
            <a:rect l="l" t="t" r="r" b="b"/>
            <a:pathLst>
              <a:path w="2671444" h="2792729">
                <a:moveTo>
                  <a:pt x="1613636" y="0"/>
                </a:moveTo>
                <a:lnTo>
                  <a:pt x="0" y="903884"/>
                </a:lnTo>
                <a:lnTo>
                  <a:pt x="1057821" y="2792374"/>
                </a:lnTo>
                <a:lnTo>
                  <a:pt x="2671457" y="1888490"/>
                </a:lnTo>
                <a:lnTo>
                  <a:pt x="1613636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591583" y="6617685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4" h="1127125">
                <a:moveTo>
                  <a:pt x="1619465" y="0"/>
                </a:moveTo>
                <a:lnTo>
                  <a:pt x="0" y="893445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30365" y="6151282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65" y="0"/>
                </a:moveTo>
                <a:lnTo>
                  <a:pt x="0" y="893483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069144" y="5684917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07882" y="5183102"/>
            <a:ext cx="1750695" cy="1162050"/>
          </a:xfrm>
          <a:custGeom>
            <a:avLst/>
            <a:gdLst/>
            <a:ahLst/>
            <a:cxnLst/>
            <a:rect l="l" t="t" r="r" b="b"/>
            <a:pathLst>
              <a:path w="1750695" h="1162050">
                <a:moveTo>
                  <a:pt x="1683689" y="0"/>
                </a:moveTo>
                <a:lnTo>
                  <a:pt x="0" y="928903"/>
                </a:lnTo>
                <a:lnTo>
                  <a:pt x="130632" y="1162062"/>
                </a:lnTo>
                <a:lnTo>
                  <a:pt x="1750060" y="268617"/>
                </a:lnTo>
                <a:lnTo>
                  <a:pt x="1720367" y="205333"/>
                </a:lnTo>
                <a:lnTo>
                  <a:pt x="1699183" y="138696"/>
                </a:lnTo>
                <a:lnTo>
                  <a:pt x="1686877" y="69862"/>
                </a:lnTo>
                <a:lnTo>
                  <a:pt x="168368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88163" y="7977"/>
            <a:ext cx="8217534" cy="11036935"/>
          </a:xfrm>
          <a:custGeom>
            <a:avLst/>
            <a:gdLst/>
            <a:ahLst/>
            <a:cxnLst/>
            <a:rect l="l" t="t" r="r" b="b"/>
            <a:pathLst>
              <a:path w="8217534" h="11036935">
                <a:moveTo>
                  <a:pt x="1991702" y="0"/>
                </a:moveTo>
                <a:lnTo>
                  <a:pt x="0" y="0"/>
                </a:lnTo>
                <a:lnTo>
                  <a:pt x="6172276" y="11036769"/>
                </a:lnTo>
                <a:lnTo>
                  <a:pt x="8216963" y="11036769"/>
                </a:lnTo>
                <a:lnTo>
                  <a:pt x="7862052" y="10356100"/>
                </a:lnTo>
                <a:lnTo>
                  <a:pt x="7398283" y="10356100"/>
                </a:lnTo>
                <a:lnTo>
                  <a:pt x="6804799" y="9361119"/>
                </a:lnTo>
                <a:lnTo>
                  <a:pt x="7168807" y="9141675"/>
                </a:lnTo>
                <a:lnTo>
                  <a:pt x="5924315" y="6916343"/>
                </a:lnTo>
                <a:lnTo>
                  <a:pt x="5471998" y="6916343"/>
                </a:lnTo>
                <a:lnTo>
                  <a:pt x="4904105" y="5958713"/>
                </a:lnTo>
                <a:lnTo>
                  <a:pt x="5261521" y="5748972"/>
                </a:lnTo>
                <a:lnTo>
                  <a:pt x="4490716" y="4393768"/>
                </a:lnTo>
                <a:lnTo>
                  <a:pt x="4014609" y="4393768"/>
                </a:lnTo>
                <a:lnTo>
                  <a:pt x="3446932" y="3439121"/>
                </a:lnTo>
                <a:lnTo>
                  <a:pt x="3825963" y="3225025"/>
                </a:lnTo>
                <a:lnTo>
                  <a:pt x="1991702" y="0"/>
                </a:lnTo>
                <a:close/>
              </a:path>
              <a:path w="8217534" h="11036935">
                <a:moveTo>
                  <a:pt x="7757922" y="10156393"/>
                </a:moveTo>
                <a:lnTo>
                  <a:pt x="7398283" y="10356100"/>
                </a:lnTo>
                <a:lnTo>
                  <a:pt x="7862052" y="10356100"/>
                </a:lnTo>
                <a:lnTo>
                  <a:pt x="7757922" y="10156393"/>
                </a:lnTo>
                <a:close/>
              </a:path>
              <a:path w="8217534" h="11036935">
                <a:moveTo>
                  <a:pt x="5811189" y="6714058"/>
                </a:moveTo>
                <a:lnTo>
                  <a:pt x="5471998" y="6916343"/>
                </a:lnTo>
                <a:lnTo>
                  <a:pt x="5924315" y="6916343"/>
                </a:lnTo>
                <a:lnTo>
                  <a:pt x="5811189" y="6714058"/>
                </a:lnTo>
                <a:close/>
              </a:path>
              <a:path w="8217534" h="11036935">
                <a:moveTo>
                  <a:pt x="4374946" y="4190225"/>
                </a:moveTo>
                <a:lnTo>
                  <a:pt x="4014609" y="4393768"/>
                </a:lnTo>
                <a:lnTo>
                  <a:pt x="4490716" y="4393768"/>
                </a:lnTo>
                <a:lnTo>
                  <a:pt x="4374946" y="41902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006802" y="1610718"/>
            <a:ext cx="3980815" cy="4268470"/>
          </a:xfrm>
          <a:custGeom>
            <a:avLst/>
            <a:gdLst/>
            <a:ahLst/>
            <a:cxnLst/>
            <a:rect l="l" t="t" r="r" b="b"/>
            <a:pathLst>
              <a:path w="3980815" h="4268470">
                <a:moveTo>
                  <a:pt x="379768" y="1074077"/>
                </a:moveTo>
                <a:lnTo>
                  <a:pt x="0" y="1285811"/>
                </a:lnTo>
                <a:lnTo>
                  <a:pt x="1670418" y="4267974"/>
                </a:lnTo>
                <a:lnTo>
                  <a:pt x="3980408" y="2994761"/>
                </a:lnTo>
                <a:lnTo>
                  <a:pt x="3167636" y="1540967"/>
                </a:lnTo>
                <a:lnTo>
                  <a:pt x="641286" y="1540967"/>
                </a:lnTo>
                <a:lnTo>
                  <a:pt x="379768" y="1074077"/>
                </a:lnTo>
                <a:close/>
              </a:path>
              <a:path w="3980815" h="4268470">
                <a:moveTo>
                  <a:pt x="846658" y="813765"/>
                </a:moveTo>
                <a:lnTo>
                  <a:pt x="613194" y="943914"/>
                </a:lnTo>
                <a:lnTo>
                  <a:pt x="874445" y="1410360"/>
                </a:lnTo>
                <a:lnTo>
                  <a:pt x="641286" y="1540967"/>
                </a:lnTo>
                <a:lnTo>
                  <a:pt x="3167636" y="1540967"/>
                </a:lnTo>
                <a:lnTo>
                  <a:pt x="3021593" y="1279740"/>
                </a:lnTo>
                <a:lnTo>
                  <a:pt x="1107655" y="1279740"/>
                </a:lnTo>
                <a:lnTo>
                  <a:pt x="846658" y="813765"/>
                </a:lnTo>
                <a:close/>
              </a:path>
              <a:path w="3980815" h="4268470">
                <a:moveTo>
                  <a:pt x="1313535" y="553440"/>
                </a:moveTo>
                <a:lnTo>
                  <a:pt x="1080071" y="683602"/>
                </a:lnTo>
                <a:lnTo>
                  <a:pt x="1340853" y="1149134"/>
                </a:lnTo>
                <a:lnTo>
                  <a:pt x="1107655" y="1279740"/>
                </a:lnTo>
                <a:lnTo>
                  <a:pt x="3021593" y="1279740"/>
                </a:lnTo>
                <a:lnTo>
                  <a:pt x="2875549" y="1018514"/>
                </a:lnTo>
                <a:lnTo>
                  <a:pt x="1574050" y="1018514"/>
                </a:lnTo>
                <a:lnTo>
                  <a:pt x="1313535" y="553440"/>
                </a:lnTo>
                <a:close/>
              </a:path>
              <a:path w="3980815" h="4268470">
                <a:moveTo>
                  <a:pt x="1780425" y="293116"/>
                </a:moveTo>
                <a:lnTo>
                  <a:pt x="1546999" y="423278"/>
                </a:lnTo>
                <a:lnTo>
                  <a:pt x="1807210" y="887907"/>
                </a:lnTo>
                <a:lnTo>
                  <a:pt x="1574050" y="1018514"/>
                </a:lnTo>
                <a:lnTo>
                  <a:pt x="2875549" y="1018514"/>
                </a:lnTo>
                <a:lnTo>
                  <a:pt x="2729506" y="757288"/>
                </a:lnTo>
                <a:lnTo>
                  <a:pt x="2040420" y="757288"/>
                </a:lnTo>
                <a:lnTo>
                  <a:pt x="1780425" y="293116"/>
                </a:lnTo>
                <a:close/>
              </a:path>
              <a:path w="3980815" h="4268470">
                <a:moveTo>
                  <a:pt x="2306129" y="0"/>
                </a:moveTo>
                <a:lnTo>
                  <a:pt x="2013877" y="162953"/>
                </a:lnTo>
                <a:lnTo>
                  <a:pt x="2273617" y="626681"/>
                </a:lnTo>
                <a:lnTo>
                  <a:pt x="2040420" y="757288"/>
                </a:lnTo>
                <a:lnTo>
                  <a:pt x="2729506" y="757288"/>
                </a:lnTo>
                <a:lnTo>
                  <a:pt x="230612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68744" y="3011116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904" y="120167"/>
                </a:lnTo>
                <a:lnTo>
                  <a:pt x="75323" y="120167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231171" y="2973524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80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087024" y="7889407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61" y="0"/>
                </a:moveTo>
                <a:lnTo>
                  <a:pt x="47929" y="0"/>
                </a:lnTo>
                <a:lnTo>
                  <a:pt x="23215" y="11899"/>
                </a:lnTo>
                <a:lnTo>
                  <a:pt x="6121" y="33337"/>
                </a:lnTo>
                <a:lnTo>
                  <a:pt x="0" y="60058"/>
                </a:lnTo>
                <a:lnTo>
                  <a:pt x="6121" y="86817"/>
                </a:lnTo>
                <a:lnTo>
                  <a:pt x="23215" y="108254"/>
                </a:lnTo>
                <a:lnTo>
                  <a:pt x="47929" y="120154"/>
                </a:lnTo>
                <a:lnTo>
                  <a:pt x="75361" y="120154"/>
                </a:lnTo>
                <a:lnTo>
                  <a:pt x="100037" y="108254"/>
                </a:lnTo>
                <a:lnTo>
                  <a:pt x="117170" y="86817"/>
                </a:lnTo>
                <a:lnTo>
                  <a:pt x="123266" y="60058"/>
                </a:lnTo>
                <a:lnTo>
                  <a:pt x="117170" y="33337"/>
                </a:lnTo>
                <a:lnTo>
                  <a:pt x="100037" y="11899"/>
                </a:lnTo>
                <a:lnTo>
                  <a:pt x="7536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049489" y="7851802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395" y="0"/>
                </a:moveTo>
                <a:lnTo>
                  <a:pt x="81940" y="0"/>
                </a:lnTo>
                <a:lnTo>
                  <a:pt x="49568" y="11772"/>
                </a:lnTo>
                <a:lnTo>
                  <a:pt x="23190" y="33934"/>
                </a:lnTo>
                <a:lnTo>
                  <a:pt x="5981" y="63766"/>
                </a:lnTo>
                <a:lnTo>
                  <a:pt x="0" y="97662"/>
                </a:lnTo>
                <a:lnTo>
                  <a:pt x="5981" y="131597"/>
                </a:lnTo>
                <a:lnTo>
                  <a:pt x="23190" y="161429"/>
                </a:lnTo>
                <a:lnTo>
                  <a:pt x="49568" y="183578"/>
                </a:lnTo>
                <a:lnTo>
                  <a:pt x="81940" y="195364"/>
                </a:lnTo>
                <a:lnTo>
                  <a:pt x="116395" y="195364"/>
                </a:lnTo>
                <a:lnTo>
                  <a:pt x="148767" y="183578"/>
                </a:lnTo>
                <a:lnTo>
                  <a:pt x="175145" y="161429"/>
                </a:lnTo>
                <a:lnTo>
                  <a:pt x="192392" y="131597"/>
                </a:lnTo>
                <a:lnTo>
                  <a:pt x="198374" y="97662"/>
                </a:lnTo>
                <a:lnTo>
                  <a:pt x="192392" y="63766"/>
                </a:lnTo>
                <a:lnTo>
                  <a:pt x="175145" y="33934"/>
                </a:lnTo>
                <a:lnTo>
                  <a:pt x="148767" y="11772"/>
                </a:lnTo>
                <a:lnTo>
                  <a:pt x="1163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778309" y="527325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40735" y="489733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164370" y="6536254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228" y="11899"/>
                </a:lnTo>
                <a:lnTo>
                  <a:pt x="6134" y="33337"/>
                </a:lnTo>
                <a:lnTo>
                  <a:pt x="0" y="60058"/>
                </a:lnTo>
                <a:lnTo>
                  <a:pt x="6134" y="86817"/>
                </a:lnTo>
                <a:lnTo>
                  <a:pt x="23228" y="108254"/>
                </a:lnTo>
                <a:lnTo>
                  <a:pt x="47904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66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101361" y="9959107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58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529290" y="5370775"/>
            <a:ext cx="840740" cy="838200"/>
          </a:xfrm>
          <a:custGeom>
            <a:avLst/>
            <a:gdLst/>
            <a:ahLst/>
            <a:cxnLst/>
            <a:rect l="l" t="t" r="r" b="b"/>
            <a:pathLst>
              <a:path w="840740" h="838200">
                <a:moveTo>
                  <a:pt x="454914" y="0"/>
                </a:moveTo>
                <a:lnTo>
                  <a:pt x="385495" y="0"/>
                </a:lnTo>
                <a:lnTo>
                  <a:pt x="317042" y="11442"/>
                </a:lnTo>
                <a:lnTo>
                  <a:pt x="251409" y="33972"/>
                </a:lnTo>
                <a:lnTo>
                  <a:pt x="190385" y="67005"/>
                </a:lnTo>
                <a:lnTo>
                  <a:pt x="135610" y="109639"/>
                </a:lnTo>
                <a:lnTo>
                  <a:pt x="88595" y="160693"/>
                </a:lnTo>
                <a:lnTo>
                  <a:pt x="50647" y="218782"/>
                </a:lnTo>
                <a:lnTo>
                  <a:pt x="22745" y="282371"/>
                </a:lnTo>
                <a:lnTo>
                  <a:pt x="5727" y="349631"/>
                </a:lnTo>
                <a:lnTo>
                  <a:pt x="0" y="418795"/>
                </a:lnTo>
                <a:lnTo>
                  <a:pt x="5727" y="487959"/>
                </a:lnTo>
                <a:lnTo>
                  <a:pt x="22745" y="555256"/>
                </a:lnTo>
                <a:lnTo>
                  <a:pt x="50647" y="618807"/>
                </a:lnTo>
                <a:lnTo>
                  <a:pt x="88595" y="676897"/>
                </a:lnTo>
                <a:lnTo>
                  <a:pt x="135610" y="727951"/>
                </a:lnTo>
                <a:lnTo>
                  <a:pt x="190385" y="770585"/>
                </a:lnTo>
                <a:lnTo>
                  <a:pt x="251409" y="803617"/>
                </a:lnTo>
                <a:lnTo>
                  <a:pt x="317042" y="826147"/>
                </a:lnTo>
                <a:lnTo>
                  <a:pt x="385495" y="837590"/>
                </a:lnTo>
                <a:lnTo>
                  <a:pt x="454914" y="837590"/>
                </a:lnTo>
                <a:lnTo>
                  <a:pt x="523367" y="826147"/>
                </a:lnTo>
                <a:lnTo>
                  <a:pt x="589000" y="803617"/>
                </a:lnTo>
                <a:lnTo>
                  <a:pt x="650062" y="770585"/>
                </a:lnTo>
                <a:lnTo>
                  <a:pt x="704799" y="727951"/>
                </a:lnTo>
                <a:lnTo>
                  <a:pt x="751814" y="676897"/>
                </a:lnTo>
                <a:lnTo>
                  <a:pt x="789800" y="618807"/>
                </a:lnTo>
                <a:lnTo>
                  <a:pt x="817664" y="555256"/>
                </a:lnTo>
                <a:lnTo>
                  <a:pt x="834694" y="487959"/>
                </a:lnTo>
                <a:lnTo>
                  <a:pt x="840409" y="418795"/>
                </a:lnTo>
                <a:lnTo>
                  <a:pt x="834694" y="349631"/>
                </a:lnTo>
                <a:lnTo>
                  <a:pt x="817664" y="282371"/>
                </a:lnTo>
                <a:lnTo>
                  <a:pt x="789800" y="218782"/>
                </a:lnTo>
                <a:lnTo>
                  <a:pt x="751814" y="160693"/>
                </a:lnTo>
                <a:lnTo>
                  <a:pt x="704799" y="109639"/>
                </a:lnTo>
                <a:lnTo>
                  <a:pt x="650062" y="67005"/>
                </a:lnTo>
                <a:lnTo>
                  <a:pt x="589000" y="33972"/>
                </a:lnTo>
                <a:lnTo>
                  <a:pt x="523367" y="11442"/>
                </a:lnTo>
                <a:lnTo>
                  <a:pt x="45491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380415" y="4460909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637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067" y="1209027"/>
                </a:lnTo>
                <a:lnTo>
                  <a:pt x="778789" y="1190637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7"/>
                </a:lnTo>
                <a:lnTo>
                  <a:pt x="694067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794527" y="5858292"/>
            <a:ext cx="896619" cy="894080"/>
          </a:xfrm>
          <a:custGeom>
            <a:avLst/>
            <a:gdLst/>
            <a:ahLst/>
            <a:cxnLst/>
            <a:rect l="l" t="t" r="r" b="b"/>
            <a:pathLst>
              <a:path w="896619" h="894079">
                <a:moveTo>
                  <a:pt x="485317" y="0"/>
                </a:moveTo>
                <a:lnTo>
                  <a:pt x="411289" y="0"/>
                </a:lnTo>
                <a:lnTo>
                  <a:pt x="338264" y="12179"/>
                </a:lnTo>
                <a:lnTo>
                  <a:pt x="268211" y="36233"/>
                </a:lnTo>
                <a:lnTo>
                  <a:pt x="203098" y="71462"/>
                </a:lnTo>
                <a:lnTo>
                  <a:pt x="144678" y="116941"/>
                </a:lnTo>
                <a:lnTo>
                  <a:pt x="94538" y="171386"/>
                </a:lnTo>
                <a:lnTo>
                  <a:pt x="54038" y="233375"/>
                </a:lnTo>
                <a:lnTo>
                  <a:pt x="24307" y="301205"/>
                </a:lnTo>
                <a:lnTo>
                  <a:pt x="6134" y="372960"/>
                </a:lnTo>
                <a:lnTo>
                  <a:pt x="0" y="446735"/>
                </a:lnTo>
                <a:lnTo>
                  <a:pt x="6134" y="520547"/>
                </a:lnTo>
                <a:lnTo>
                  <a:pt x="24307" y="592302"/>
                </a:lnTo>
                <a:lnTo>
                  <a:pt x="54038" y="660095"/>
                </a:lnTo>
                <a:lnTo>
                  <a:pt x="94538" y="722083"/>
                </a:lnTo>
                <a:lnTo>
                  <a:pt x="144678" y="776554"/>
                </a:lnTo>
                <a:lnTo>
                  <a:pt x="203098" y="822007"/>
                </a:lnTo>
                <a:lnTo>
                  <a:pt x="268211" y="857237"/>
                </a:lnTo>
                <a:lnTo>
                  <a:pt x="338264" y="881291"/>
                </a:lnTo>
                <a:lnTo>
                  <a:pt x="411289" y="893470"/>
                </a:lnTo>
                <a:lnTo>
                  <a:pt x="485317" y="893470"/>
                </a:lnTo>
                <a:lnTo>
                  <a:pt x="558342" y="881291"/>
                </a:lnTo>
                <a:lnTo>
                  <a:pt x="628357" y="857237"/>
                </a:lnTo>
                <a:lnTo>
                  <a:pt x="693470" y="822007"/>
                </a:lnTo>
                <a:lnTo>
                  <a:pt x="751890" y="776554"/>
                </a:lnTo>
                <a:lnTo>
                  <a:pt x="802017" y="722083"/>
                </a:lnTo>
                <a:lnTo>
                  <a:pt x="842530" y="660095"/>
                </a:lnTo>
                <a:lnTo>
                  <a:pt x="872261" y="592302"/>
                </a:lnTo>
                <a:lnTo>
                  <a:pt x="890435" y="520547"/>
                </a:lnTo>
                <a:lnTo>
                  <a:pt x="896569" y="446735"/>
                </a:lnTo>
                <a:lnTo>
                  <a:pt x="890435" y="372960"/>
                </a:lnTo>
                <a:lnTo>
                  <a:pt x="872261" y="301205"/>
                </a:lnTo>
                <a:lnTo>
                  <a:pt x="842530" y="233375"/>
                </a:lnTo>
                <a:lnTo>
                  <a:pt x="802017" y="171386"/>
                </a:lnTo>
                <a:lnTo>
                  <a:pt x="751890" y="116941"/>
                </a:lnTo>
                <a:lnTo>
                  <a:pt x="693470" y="71462"/>
                </a:lnTo>
                <a:lnTo>
                  <a:pt x="628357" y="36233"/>
                </a:lnTo>
                <a:lnTo>
                  <a:pt x="558342" y="12179"/>
                </a:lnTo>
                <a:lnTo>
                  <a:pt x="485317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145532" y="6509311"/>
            <a:ext cx="933450" cy="933450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466699" y="0"/>
                </a:moveTo>
                <a:lnTo>
                  <a:pt x="393674" y="5727"/>
                </a:lnTo>
                <a:lnTo>
                  <a:pt x="322465" y="22821"/>
                </a:lnTo>
                <a:lnTo>
                  <a:pt x="254825" y="50838"/>
                </a:lnTo>
                <a:lnTo>
                  <a:pt x="192392" y="89115"/>
                </a:lnTo>
                <a:lnTo>
                  <a:pt x="136690" y="136690"/>
                </a:lnTo>
                <a:lnTo>
                  <a:pt x="89115" y="192354"/>
                </a:lnTo>
                <a:lnTo>
                  <a:pt x="50876" y="254787"/>
                </a:lnTo>
                <a:lnTo>
                  <a:pt x="22860" y="322465"/>
                </a:lnTo>
                <a:lnTo>
                  <a:pt x="5765" y="393674"/>
                </a:lnTo>
                <a:lnTo>
                  <a:pt x="0" y="466661"/>
                </a:lnTo>
                <a:lnTo>
                  <a:pt x="5765" y="539686"/>
                </a:lnTo>
                <a:lnTo>
                  <a:pt x="22860" y="610895"/>
                </a:lnTo>
                <a:lnTo>
                  <a:pt x="50876" y="678522"/>
                </a:lnTo>
                <a:lnTo>
                  <a:pt x="89115" y="740968"/>
                </a:lnTo>
                <a:lnTo>
                  <a:pt x="136690" y="796671"/>
                </a:lnTo>
                <a:lnTo>
                  <a:pt x="192392" y="844245"/>
                </a:lnTo>
                <a:lnTo>
                  <a:pt x="254825" y="882484"/>
                </a:lnTo>
                <a:lnTo>
                  <a:pt x="322465" y="910501"/>
                </a:lnTo>
                <a:lnTo>
                  <a:pt x="393674" y="927595"/>
                </a:lnTo>
                <a:lnTo>
                  <a:pt x="466699" y="933361"/>
                </a:lnTo>
                <a:lnTo>
                  <a:pt x="539686" y="927595"/>
                </a:lnTo>
                <a:lnTo>
                  <a:pt x="610895" y="910501"/>
                </a:lnTo>
                <a:lnTo>
                  <a:pt x="678561" y="882484"/>
                </a:lnTo>
                <a:lnTo>
                  <a:pt x="741006" y="844245"/>
                </a:lnTo>
                <a:lnTo>
                  <a:pt x="796671" y="796671"/>
                </a:lnTo>
                <a:lnTo>
                  <a:pt x="844245" y="740968"/>
                </a:lnTo>
                <a:lnTo>
                  <a:pt x="882522" y="678522"/>
                </a:lnTo>
                <a:lnTo>
                  <a:pt x="910539" y="610895"/>
                </a:lnTo>
                <a:lnTo>
                  <a:pt x="927633" y="539686"/>
                </a:lnTo>
                <a:lnTo>
                  <a:pt x="933361" y="466661"/>
                </a:lnTo>
                <a:lnTo>
                  <a:pt x="927633" y="393674"/>
                </a:lnTo>
                <a:lnTo>
                  <a:pt x="910539" y="322465"/>
                </a:lnTo>
                <a:lnTo>
                  <a:pt x="882522" y="254787"/>
                </a:lnTo>
                <a:lnTo>
                  <a:pt x="844245" y="192354"/>
                </a:lnTo>
                <a:lnTo>
                  <a:pt x="796671" y="136690"/>
                </a:lnTo>
                <a:lnTo>
                  <a:pt x="741006" y="89115"/>
                </a:lnTo>
                <a:lnTo>
                  <a:pt x="678561" y="50838"/>
                </a:lnTo>
                <a:lnTo>
                  <a:pt x="610895" y="22821"/>
                </a:lnTo>
                <a:lnTo>
                  <a:pt x="539686" y="5727"/>
                </a:lnTo>
                <a:lnTo>
                  <a:pt x="46669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598591" y="5665370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5">
                <a:moveTo>
                  <a:pt x="465658" y="0"/>
                </a:moveTo>
                <a:lnTo>
                  <a:pt x="392811" y="5727"/>
                </a:lnTo>
                <a:lnTo>
                  <a:pt x="321754" y="22783"/>
                </a:lnTo>
                <a:lnTo>
                  <a:pt x="254228" y="50723"/>
                </a:lnTo>
                <a:lnTo>
                  <a:pt x="191947" y="88938"/>
                </a:lnTo>
                <a:lnTo>
                  <a:pt x="136385" y="136385"/>
                </a:lnTo>
                <a:lnTo>
                  <a:pt x="88938" y="191947"/>
                </a:lnTo>
                <a:lnTo>
                  <a:pt x="50761" y="254241"/>
                </a:lnTo>
                <a:lnTo>
                  <a:pt x="22783" y="321767"/>
                </a:lnTo>
                <a:lnTo>
                  <a:pt x="5727" y="392823"/>
                </a:lnTo>
                <a:lnTo>
                  <a:pt x="0" y="465658"/>
                </a:lnTo>
                <a:lnTo>
                  <a:pt x="5727" y="538492"/>
                </a:lnTo>
                <a:lnTo>
                  <a:pt x="22783" y="609549"/>
                </a:lnTo>
                <a:lnTo>
                  <a:pt x="50761" y="677049"/>
                </a:lnTo>
                <a:lnTo>
                  <a:pt x="88938" y="739368"/>
                </a:lnTo>
                <a:lnTo>
                  <a:pt x="136385" y="794931"/>
                </a:lnTo>
                <a:lnTo>
                  <a:pt x="191947" y="842378"/>
                </a:lnTo>
                <a:lnTo>
                  <a:pt x="254228" y="880554"/>
                </a:lnTo>
                <a:lnTo>
                  <a:pt x="321754" y="908532"/>
                </a:lnTo>
                <a:lnTo>
                  <a:pt x="392811" y="925588"/>
                </a:lnTo>
                <a:lnTo>
                  <a:pt x="465658" y="931316"/>
                </a:lnTo>
                <a:lnTo>
                  <a:pt x="538492" y="925588"/>
                </a:lnTo>
                <a:lnTo>
                  <a:pt x="609549" y="908532"/>
                </a:lnTo>
                <a:lnTo>
                  <a:pt x="677075" y="880554"/>
                </a:lnTo>
                <a:lnTo>
                  <a:pt x="739368" y="842378"/>
                </a:lnTo>
                <a:lnTo>
                  <a:pt x="794918" y="794931"/>
                </a:lnTo>
                <a:lnTo>
                  <a:pt x="842378" y="739368"/>
                </a:lnTo>
                <a:lnTo>
                  <a:pt x="880541" y="677049"/>
                </a:lnTo>
                <a:lnTo>
                  <a:pt x="908532" y="609549"/>
                </a:lnTo>
                <a:lnTo>
                  <a:pt x="925588" y="538492"/>
                </a:lnTo>
                <a:lnTo>
                  <a:pt x="931316" y="465658"/>
                </a:lnTo>
                <a:lnTo>
                  <a:pt x="925588" y="392823"/>
                </a:lnTo>
                <a:lnTo>
                  <a:pt x="908532" y="321767"/>
                </a:lnTo>
                <a:lnTo>
                  <a:pt x="880541" y="254241"/>
                </a:lnTo>
                <a:lnTo>
                  <a:pt x="842378" y="191947"/>
                </a:lnTo>
                <a:lnTo>
                  <a:pt x="794918" y="136385"/>
                </a:lnTo>
                <a:lnTo>
                  <a:pt x="739368" y="88938"/>
                </a:lnTo>
                <a:lnTo>
                  <a:pt x="677075" y="50723"/>
                </a:lnTo>
                <a:lnTo>
                  <a:pt x="609549" y="22783"/>
                </a:lnTo>
                <a:lnTo>
                  <a:pt x="538492" y="5727"/>
                </a:lnTo>
                <a:lnTo>
                  <a:pt x="46565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826663" y="6315207"/>
            <a:ext cx="1202690" cy="1214120"/>
          </a:xfrm>
          <a:custGeom>
            <a:avLst/>
            <a:gdLst/>
            <a:ahLst/>
            <a:cxnLst/>
            <a:rect l="l" t="t" r="r" b="b"/>
            <a:pathLst>
              <a:path w="1202690" h="1214120">
                <a:moveTo>
                  <a:pt x="575106" y="0"/>
                </a:moveTo>
                <a:lnTo>
                  <a:pt x="492010" y="10261"/>
                </a:lnTo>
                <a:lnTo>
                  <a:pt x="411060" y="31813"/>
                </a:lnTo>
                <a:lnTo>
                  <a:pt x="333870" y="64300"/>
                </a:lnTo>
                <a:lnTo>
                  <a:pt x="261886" y="107073"/>
                </a:lnTo>
                <a:lnTo>
                  <a:pt x="196481" y="159359"/>
                </a:lnTo>
                <a:lnTo>
                  <a:pt x="138874" y="220154"/>
                </a:lnTo>
                <a:lnTo>
                  <a:pt x="90157" y="288277"/>
                </a:lnTo>
                <a:lnTo>
                  <a:pt x="51282" y="362457"/>
                </a:lnTo>
                <a:lnTo>
                  <a:pt x="22999" y="441236"/>
                </a:lnTo>
                <a:lnTo>
                  <a:pt x="5791" y="523227"/>
                </a:lnTo>
                <a:lnTo>
                  <a:pt x="0" y="606767"/>
                </a:lnTo>
                <a:lnTo>
                  <a:pt x="5943" y="691349"/>
                </a:lnTo>
                <a:lnTo>
                  <a:pt x="23558" y="774306"/>
                </a:lnTo>
                <a:lnTo>
                  <a:pt x="52590" y="853973"/>
                </a:lnTo>
                <a:lnTo>
                  <a:pt x="92392" y="928827"/>
                </a:lnTo>
                <a:lnTo>
                  <a:pt x="142265" y="997432"/>
                </a:lnTo>
                <a:lnTo>
                  <a:pt x="201206" y="1058417"/>
                </a:lnTo>
                <a:lnTo>
                  <a:pt x="268020" y="1110589"/>
                </a:lnTo>
                <a:lnTo>
                  <a:pt x="341490" y="1152956"/>
                </a:lnTo>
                <a:lnTo>
                  <a:pt x="420128" y="1184694"/>
                </a:lnTo>
                <a:lnTo>
                  <a:pt x="502412" y="1205166"/>
                </a:lnTo>
                <a:lnTo>
                  <a:pt x="586727" y="1214018"/>
                </a:lnTo>
                <a:lnTo>
                  <a:pt x="671499" y="1211008"/>
                </a:lnTo>
                <a:lnTo>
                  <a:pt x="755015" y="1196212"/>
                </a:lnTo>
                <a:lnTo>
                  <a:pt x="835621" y="1169974"/>
                </a:lnTo>
                <a:lnTo>
                  <a:pt x="911796" y="1132738"/>
                </a:lnTo>
                <a:lnTo>
                  <a:pt x="982078" y="1085240"/>
                </a:lnTo>
                <a:lnTo>
                  <a:pt x="1045070" y="1028458"/>
                </a:lnTo>
                <a:lnTo>
                  <a:pt x="1099515" y="963460"/>
                </a:lnTo>
                <a:lnTo>
                  <a:pt x="1144371" y="891514"/>
                </a:lnTo>
                <a:lnTo>
                  <a:pt x="1178788" y="813993"/>
                </a:lnTo>
                <a:lnTo>
                  <a:pt x="1202080" y="732459"/>
                </a:lnTo>
                <a:lnTo>
                  <a:pt x="1032357" y="172250"/>
                </a:lnTo>
                <a:lnTo>
                  <a:pt x="968590" y="117995"/>
                </a:lnTo>
                <a:lnTo>
                  <a:pt x="897940" y="72986"/>
                </a:lnTo>
                <a:lnTo>
                  <a:pt x="821829" y="38125"/>
                </a:lnTo>
                <a:lnTo>
                  <a:pt x="741591" y="14084"/>
                </a:lnTo>
                <a:lnTo>
                  <a:pt x="658825" y="1308"/>
                </a:lnTo>
                <a:lnTo>
                  <a:pt x="57510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530099" y="6995748"/>
            <a:ext cx="899160" cy="895985"/>
          </a:xfrm>
          <a:custGeom>
            <a:avLst/>
            <a:gdLst/>
            <a:ahLst/>
            <a:cxnLst/>
            <a:rect l="l" t="t" r="r" b="b"/>
            <a:pathLst>
              <a:path w="899159" h="895984">
                <a:moveTo>
                  <a:pt x="486435" y="0"/>
                </a:moveTo>
                <a:lnTo>
                  <a:pt x="412216" y="0"/>
                </a:lnTo>
                <a:lnTo>
                  <a:pt x="339001" y="12217"/>
                </a:lnTo>
                <a:lnTo>
                  <a:pt x="268833" y="36309"/>
                </a:lnTo>
                <a:lnTo>
                  <a:pt x="203542" y="71640"/>
                </a:lnTo>
                <a:lnTo>
                  <a:pt x="145008" y="117208"/>
                </a:lnTo>
                <a:lnTo>
                  <a:pt x="94729" y="171805"/>
                </a:lnTo>
                <a:lnTo>
                  <a:pt x="54152" y="233933"/>
                </a:lnTo>
                <a:lnTo>
                  <a:pt x="24345" y="301917"/>
                </a:lnTo>
                <a:lnTo>
                  <a:pt x="6134" y="373862"/>
                </a:lnTo>
                <a:lnTo>
                  <a:pt x="0" y="447814"/>
                </a:lnTo>
                <a:lnTo>
                  <a:pt x="6134" y="521766"/>
                </a:lnTo>
                <a:lnTo>
                  <a:pt x="24345" y="593712"/>
                </a:lnTo>
                <a:lnTo>
                  <a:pt x="54152" y="661657"/>
                </a:lnTo>
                <a:lnTo>
                  <a:pt x="94729" y="723785"/>
                </a:lnTo>
                <a:lnTo>
                  <a:pt x="145008" y="778382"/>
                </a:lnTo>
                <a:lnTo>
                  <a:pt x="203542" y="823975"/>
                </a:lnTo>
                <a:lnTo>
                  <a:pt x="268833" y="859281"/>
                </a:lnTo>
                <a:lnTo>
                  <a:pt x="339001" y="883399"/>
                </a:lnTo>
                <a:lnTo>
                  <a:pt x="412216" y="895591"/>
                </a:lnTo>
                <a:lnTo>
                  <a:pt x="486435" y="895591"/>
                </a:lnTo>
                <a:lnTo>
                  <a:pt x="559638" y="883399"/>
                </a:lnTo>
                <a:lnTo>
                  <a:pt x="629805" y="859281"/>
                </a:lnTo>
                <a:lnTo>
                  <a:pt x="695096" y="823975"/>
                </a:lnTo>
                <a:lnTo>
                  <a:pt x="753668" y="778382"/>
                </a:lnTo>
                <a:lnTo>
                  <a:pt x="803922" y="723785"/>
                </a:lnTo>
                <a:lnTo>
                  <a:pt x="844499" y="661657"/>
                </a:lnTo>
                <a:lnTo>
                  <a:pt x="874306" y="593712"/>
                </a:lnTo>
                <a:lnTo>
                  <a:pt x="892556" y="521766"/>
                </a:lnTo>
                <a:lnTo>
                  <a:pt x="898652" y="447814"/>
                </a:lnTo>
                <a:lnTo>
                  <a:pt x="892556" y="373862"/>
                </a:lnTo>
                <a:lnTo>
                  <a:pt x="874306" y="301917"/>
                </a:lnTo>
                <a:lnTo>
                  <a:pt x="844499" y="233933"/>
                </a:lnTo>
                <a:lnTo>
                  <a:pt x="803922" y="171805"/>
                </a:lnTo>
                <a:lnTo>
                  <a:pt x="753668" y="117208"/>
                </a:lnTo>
                <a:lnTo>
                  <a:pt x="695096" y="71640"/>
                </a:lnTo>
                <a:lnTo>
                  <a:pt x="629805" y="36309"/>
                </a:lnTo>
                <a:lnTo>
                  <a:pt x="559638" y="12217"/>
                </a:lnTo>
                <a:lnTo>
                  <a:pt x="486435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770433" y="7700735"/>
            <a:ext cx="823594" cy="823594"/>
          </a:xfrm>
          <a:custGeom>
            <a:avLst/>
            <a:gdLst/>
            <a:ahLst/>
            <a:cxnLst/>
            <a:rect l="l" t="t" r="r" b="b"/>
            <a:pathLst>
              <a:path w="823594" h="823595">
                <a:moveTo>
                  <a:pt x="411581" y="0"/>
                </a:moveTo>
                <a:lnTo>
                  <a:pt x="340118" y="6235"/>
                </a:lnTo>
                <a:lnTo>
                  <a:pt x="270852" y="24828"/>
                </a:lnTo>
                <a:lnTo>
                  <a:pt x="205816" y="55143"/>
                </a:lnTo>
                <a:lnTo>
                  <a:pt x="147053" y="96291"/>
                </a:lnTo>
                <a:lnTo>
                  <a:pt x="96291" y="147015"/>
                </a:lnTo>
                <a:lnTo>
                  <a:pt x="55156" y="205765"/>
                </a:lnTo>
                <a:lnTo>
                  <a:pt x="24828" y="270802"/>
                </a:lnTo>
                <a:lnTo>
                  <a:pt x="6286" y="340118"/>
                </a:lnTo>
                <a:lnTo>
                  <a:pt x="0" y="411581"/>
                </a:lnTo>
                <a:lnTo>
                  <a:pt x="6286" y="483044"/>
                </a:lnTo>
                <a:lnTo>
                  <a:pt x="24828" y="552361"/>
                </a:lnTo>
                <a:lnTo>
                  <a:pt x="55156" y="617359"/>
                </a:lnTo>
                <a:lnTo>
                  <a:pt x="96291" y="676147"/>
                </a:lnTo>
                <a:lnTo>
                  <a:pt x="147053" y="726871"/>
                </a:lnTo>
                <a:lnTo>
                  <a:pt x="205816" y="768019"/>
                </a:lnTo>
                <a:lnTo>
                  <a:pt x="270852" y="798334"/>
                </a:lnTo>
                <a:lnTo>
                  <a:pt x="340118" y="816889"/>
                </a:lnTo>
                <a:lnTo>
                  <a:pt x="411581" y="823163"/>
                </a:lnTo>
                <a:lnTo>
                  <a:pt x="483044" y="816889"/>
                </a:lnTo>
                <a:lnTo>
                  <a:pt x="552361" y="798334"/>
                </a:lnTo>
                <a:lnTo>
                  <a:pt x="617397" y="768019"/>
                </a:lnTo>
                <a:lnTo>
                  <a:pt x="676148" y="726871"/>
                </a:lnTo>
                <a:lnTo>
                  <a:pt x="726871" y="676147"/>
                </a:lnTo>
                <a:lnTo>
                  <a:pt x="768057" y="617359"/>
                </a:lnTo>
                <a:lnTo>
                  <a:pt x="798347" y="552361"/>
                </a:lnTo>
                <a:lnTo>
                  <a:pt x="816927" y="483044"/>
                </a:lnTo>
                <a:lnTo>
                  <a:pt x="823163" y="411581"/>
                </a:lnTo>
                <a:lnTo>
                  <a:pt x="816927" y="340118"/>
                </a:lnTo>
                <a:lnTo>
                  <a:pt x="798347" y="270802"/>
                </a:lnTo>
                <a:lnTo>
                  <a:pt x="768057" y="205765"/>
                </a:lnTo>
                <a:lnTo>
                  <a:pt x="726871" y="147015"/>
                </a:lnTo>
                <a:lnTo>
                  <a:pt x="676148" y="96291"/>
                </a:lnTo>
                <a:lnTo>
                  <a:pt x="617397" y="55143"/>
                </a:lnTo>
                <a:lnTo>
                  <a:pt x="552361" y="24828"/>
                </a:lnTo>
                <a:lnTo>
                  <a:pt x="483044" y="6235"/>
                </a:lnTo>
                <a:lnTo>
                  <a:pt x="41158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492481" y="7637438"/>
            <a:ext cx="889000" cy="904240"/>
          </a:xfrm>
          <a:custGeom>
            <a:avLst/>
            <a:gdLst/>
            <a:ahLst/>
            <a:cxnLst/>
            <a:rect l="l" t="t" r="r" b="b"/>
            <a:pathLst>
              <a:path w="889000" h="904240">
                <a:moveTo>
                  <a:pt x="479374" y="0"/>
                </a:moveTo>
                <a:lnTo>
                  <a:pt x="405714" y="1638"/>
                </a:lnTo>
                <a:lnTo>
                  <a:pt x="333286" y="15201"/>
                </a:lnTo>
                <a:lnTo>
                  <a:pt x="264007" y="40322"/>
                </a:lnTo>
                <a:lnTo>
                  <a:pt x="199758" y="76377"/>
                </a:lnTo>
                <a:lnTo>
                  <a:pt x="142189" y="122389"/>
                </a:lnTo>
                <a:lnTo>
                  <a:pt x="92837" y="177088"/>
                </a:lnTo>
                <a:lnTo>
                  <a:pt x="53035" y="239115"/>
                </a:lnTo>
                <a:lnTo>
                  <a:pt x="23825" y="306755"/>
                </a:lnTo>
                <a:lnTo>
                  <a:pt x="5981" y="378256"/>
                </a:lnTo>
                <a:lnTo>
                  <a:pt x="0" y="451688"/>
                </a:lnTo>
                <a:lnTo>
                  <a:pt x="5727" y="523557"/>
                </a:lnTo>
                <a:lnTo>
                  <a:pt x="22821" y="593610"/>
                </a:lnTo>
                <a:lnTo>
                  <a:pt x="50800" y="660031"/>
                </a:lnTo>
                <a:lnTo>
                  <a:pt x="88963" y="721194"/>
                </a:lnTo>
                <a:lnTo>
                  <a:pt x="136385" y="775487"/>
                </a:lnTo>
                <a:lnTo>
                  <a:pt x="191833" y="821575"/>
                </a:lnTo>
                <a:lnTo>
                  <a:pt x="253860" y="858291"/>
                </a:lnTo>
                <a:lnTo>
                  <a:pt x="320941" y="884643"/>
                </a:lnTo>
                <a:lnTo>
                  <a:pt x="391363" y="900061"/>
                </a:lnTo>
                <a:lnTo>
                  <a:pt x="463346" y="904074"/>
                </a:lnTo>
                <a:lnTo>
                  <a:pt x="535076" y="896607"/>
                </a:lnTo>
                <a:lnTo>
                  <a:pt x="604647" y="877836"/>
                </a:lnTo>
                <a:lnTo>
                  <a:pt x="670382" y="848258"/>
                </a:lnTo>
                <a:lnTo>
                  <a:pt x="730631" y="808608"/>
                </a:lnTo>
                <a:lnTo>
                  <a:pt x="783767" y="759917"/>
                </a:lnTo>
                <a:lnTo>
                  <a:pt x="828522" y="703389"/>
                </a:lnTo>
                <a:lnTo>
                  <a:pt x="863714" y="640473"/>
                </a:lnTo>
                <a:lnTo>
                  <a:pt x="888466" y="572808"/>
                </a:lnTo>
                <a:lnTo>
                  <a:pt x="747979" y="109004"/>
                </a:lnTo>
                <a:lnTo>
                  <a:pt x="688416" y="65595"/>
                </a:lnTo>
                <a:lnTo>
                  <a:pt x="622630" y="32410"/>
                </a:lnTo>
                <a:lnTo>
                  <a:pt x="552323" y="10375"/>
                </a:lnTo>
                <a:lnTo>
                  <a:pt x="47937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087028" y="8131603"/>
            <a:ext cx="893444" cy="890269"/>
          </a:xfrm>
          <a:custGeom>
            <a:avLst/>
            <a:gdLst/>
            <a:ahLst/>
            <a:cxnLst/>
            <a:rect l="l" t="t" r="r" b="b"/>
            <a:pathLst>
              <a:path w="893444" h="890270">
                <a:moveTo>
                  <a:pt x="483349" y="0"/>
                </a:moveTo>
                <a:lnTo>
                  <a:pt x="409613" y="0"/>
                </a:lnTo>
                <a:lnTo>
                  <a:pt x="336880" y="12115"/>
                </a:lnTo>
                <a:lnTo>
                  <a:pt x="267131" y="36055"/>
                </a:lnTo>
                <a:lnTo>
                  <a:pt x="202285" y="71170"/>
                </a:lnTo>
                <a:lnTo>
                  <a:pt x="144081" y="116471"/>
                </a:lnTo>
                <a:lnTo>
                  <a:pt x="94132" y="170688"/>
                </a:lnTo>
                <a:lnTo>
                  <a:pt x="53809" y="232460"/>
                </a:lnTo>
                <a:lnTo>
                  <a:pt x="24193" y="299986"/>
                </a:lnTo>
                <a:lnTo>
                  <a:pt x="6096" y="371449"/>
                </a:lnTo>
                <a:lnTo>
                  <a:pt x="0" y="444957"/>
                </a:lnTo>
                <a:lnTo>
                  <a:pt x="6096" y="518426"/>
                </a:lnTo>
                <a:lnTo>
                  <a:pt x="24193" y="589927"/>
                </a:lnTo>
                <a:lnTo>
                  <a:pt x="53809" y="657453"/>
                </a:lnTo>
                <a:lnTo>
                  <a:pt x="94132" y="719188"/>
                </a:lnTo>
                <a:lnTo>
                  <a:pt x="144081" y="773442"/>
                </a:lnTo>
                <a:lnTo>
                  <a:pt x="202285" y="818705"/>
                </a:lnTo>
                <a:lnTo>
                  <a:pt x="267131" y="853833"/>
                </a:lnTo>
                <a:lnTo>
                  <a:pt x="336880" y="877760"/>
                </a:lnTo>
                <a:lnTo>
                  <a:pt x="409613" y="889914"/>
                </a:lnTo>
                <a:lnTo>
                  <a:pt x="483349" y="889914"/>
                </a:lnTo>
                <a:lnTo>
                  <a:pt x="556069" y="877760"/>
                </a:lnTo>
                <a:lnTo>
                  <a:pt x="625830" y="853833"/>
                </a:lnTo>
                <a:lnTo>
                  <a:pt x="690676" y="818705"/>
                </a:lnTo>
                <a:lnTo>
                  <a:pt x="748880" y="773442"/>
                </a:lnTo>
                <a:lnTo>
                  <a:pt x="798830" y="719188"/>
                </a:lnTo>
                <a:lnTo>
                  <a:pt x="839152" y="657453"/>
                </a:lnTo>
                <a:lnTo>
                  <a:pt x="868768" y="589927"/>
                </a:lnTo>
                <a:lnTo>
                  <a:pt x="886866" y="518426"/>
                </a:lnTo>
                <a:lnTo>
                  <a:pt x="892962" y="444957"/>
                </a:lnTo>
                <a:lnTo>
                  <a:pt x="886866" y="371449"/>
                </a:lnTo>
                <a:lnTo>
                  <a:pt x="868768" y="299986"/>
                </a:lnTo>
                <a:lnTo>
                  <a:pt x="839152" y="232460"/>
                </a:lnTo>
                <a:lnTo>
                  <a:pt x="798830" y="170688"/>
                </a:lnTo>
                <a:lnTo>
                  <a:pt x="748880" y="116471"/>
                </a:lnTo>
                <a:lnTo>
                  <a:pt x="690676" y="71170"/>
                </a:lnTo>
                <a:lnTo>
                  <a:pt x="625830" y="36055"/>
                </a:lnTo>
                <a:lnTo>
                  <a:pt x="556069" y="12115"/>
                </a:lnTo>
                <a:lnTo>
                  <a:pt x="48334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38737" y="8703701"/>
            <a:ext cx="966469" cy="966469"/>
          </a:xfrm>
          <a:custGeom>
            <a:avLst/>
            <a:gdLst/>
            <a:ahLst/>
            <a:cxnLst/>
            <a:rect l="l" t="t" r="r" b="b"/>
            <a:pathLst>
              <a:path w="966469" h="966470">
                <a:moveTo>
                  <a:pt x="482968" y="0"/>
                </a:moveTo>
                <a:lnTo>
                  <a:pt x="407416" y="5943"/>
                </a:lnTo>
                <a:lnTo>
                  <a:pt x="333730" y="23634"/>
                </a:lnTo>
                <a:lnTo>
                  <a:pt x="263715" y="52616"/>
                </a:lnTo>
                <a:lnTo>
                  <a:pt x="199085" y="92240"/>
                </a:lnTo>
                <a:lnTo>
                  <a:pt x="141478" y="141439"/>
                </a:lnTo>
                <a:lnTo>
                  <a:pt x="92240" y="199072"/>
                </a:lnTo>
                <a:lnTo>
                  <a:pt x="52654" y="263702"/>
                </a:lnTo>
                <a:lnTo>
                  <a:pt x="23634" y="333717"/>
                </a:lnTo>
                <a:lnTo>
                  <a:pt x="5943" y="407416"/>
                </a:lnTo>
                <a:lnTo>
                  <a:pt x="0" y="482968"/>
                </a:lnTo>
                <a:lnTo>
                  <a:pt x="5943" y="558520"/>
                </a:lnTo>
                <a:lnTo>
                  <a:pt x="23634" y="632218"/>
                </a:lnTo>
                <a:lnTo>
                  <a:pt x="52654" y="702233"/>
                </a:lnTo>
                <a:lnTo>
                  <a:pt x="92240" y="766826"/>
                </a:lnTo>
                <a:lnTo>
                  <a:pt x="141478" y="824458"/>
                </a:lnTo>
                <a:lnTo>
                  <a:pt x="199085" y="873709"/>
                </a:lnTo>
                <a:lnTo>
                  <a:pt x="263715" y="913282"/>
                </a:lnTo>
                <a:lnTo>
                  <a:pt x="333730" y="942263"/>
                </a:lnTo>
                <a:lnTo>
                  <a:pt x="407416" y="959993"/>
                </a:lnTo>
                <a:lnTo>
                  <a:pt x="482968" y="965936"/>
                </a:lnTo>
                <a:lnTo>
                  <a:pt x="558533" y="959993"/>
                </a:lnTo>
                <a:lnTo>
                  <a:pt x="632218" y="942263"/>
                </a:lnTo>
                <a:lnTo>
                  <a:pt x="702233" y="913282"/>
                </a:lnTo>
                <a:lnTo>
                  <a:pt x="766864" y="873709"/>
                </a:lnTo>
                <a:lnTo>
                  <a:pt x="824471" y="824458"/>
                </a:lnTo>
                <a:lnTo>
                  <a:pt x="873709" y="766826"/>
                </a:lnTo>
                <a:lnTo>
                  <a:pt x="913282" y="702233"/>
                </a:lnTo>
                <a:lnTo>
                  <a:pt x="942314" y="632218"/>
                </a:lnTo>
                <a:lnTo>
                  <a:pt x="960005" y="558520"/>
                </a:lnTo>
                <a:lnTo>
                  <a:pt x="965949" y="482968"/>
                </a:lnTo>
                <a:lnTo>
                  <a:pt x="960005" y="407416"/>
                </a:lnTo>
                <a:lnTo>
                  <a:pt x="942314" y="333717"/>
                </a:lnTo>
                <a:lnTo>
                  <a:pt x="913282" y="263702"/>
                </a:lnTo>
                <a:lnTo>
                  <a:pt x="873709" y="199072"/>
                </a:lnTo>
                <a:lnTo>
                  <a:pt x="824471" y="141439"/>
                </a:lnTo>
                <a:lnTo>
                  <a:pt x="766864" y="92240"/>
                </a:lnTo>
                <a:lnTo>
                  <a:pt x="702233" y="52616"/>
                </a:lnTo>
                <a:lnTo>
                  <a:pt x="632218" y="23634"/>
                </a:lnTo>
                <a:lnTo>
                  <a:pt x="558533" y="5943"/>
                </a:lnTo>
                <a:lnTo>
                  <a:pt x="4829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821673" y="7955182"/>
            <a:ext cx="623570" cy="1214755"/>
          </a:xfrm>
          <a:custGeom>
            <a:avLst/>
            <a:gdLst/>
            <a:ahLst/>
            <a:cxnLst/>
            <a:rect l="l" t="t" r="r" b="b"/>
            <a:pathLst>
              <a:path w="623569" h="1214754">
                <a:moveTo>
                  <a:pt x="623519" y="0"/>
                </a:moveTo>
                <a:lnTo>
                  <a:pt x="545515" y="2793"/>
                </a:lnTo>
                <a:lnTo>
                  <a:pt x="465620" y="16433"/>
                </a:lnTo>
                <a:lnTo>
                  <a:pt x="388238" y="40589"/>
                </a:lnTo>
                <a:lnTo>
                  <a:pt x="314782" y="74815"/>
                </a:lnTo>
                <a:lnTo>
                  <a:pt x="246506" y="118529"/>
                </a:lnTo>
                <a:lnTo>
                  <a:pt x="184708" y="170916"/>
                </a:lnTo>
                <a:lnTo>
                  <a:pt x="130365" y="231089"/>
                </a:lnTo>
                <a:lnTo>
                  <a:pt x="84581" y="297954"/>
                </a:lnTo>
                <a:lnTo>
                  <a:pt x="48044" y="370332"/>
                </a:lnTo>
                <a:lnTo>
                  <a:pt x="21513" y="446900"/>
                </a:lnTo>
                <a:lnTo>
                  <a:pt x="5384" y="526351"/>
                </a:lnTo>
                <a:lnTo>
                  <a:pt x="0" y="607225"/>
                </a:lnTo>
                <a:lnTo>
                  <a:pt x="5384" y="688086"/>
                </a:lnTo>
                <a:lnTo>
                  <a:pt x="21513" y="767511"/>
                </a:lnTo>
                <a:lnTo>
                  <a:pt x="48044" y="844105"/>
                </a:lnTo>
                <a:lnTo>
                  <a:pt x="84581" y="916457"/>
                </a:lnTo>
                <a:lnTo>
                  <a:pt x="130365" y="983322"/>
                </a:lnTo>
                <a:lnTo>
                  <a:pt x="184708" y="1043482"/>
                </a:lnTo>
                <a:lnTo>
                  <a:pt x="246506" y="1095883"/>
                </a:lnTo>
                <a:lnTo>
                  <a:pt x="314782" y="1139621"/>
                </a:lnTo>
                <a:lnTo>
                  <a:pt x="388238" y="1173848"/>
                </a:lnTo>
                <a:lnTo>
                  <a:pt x="465620" y="1198003"/>
                </a:lnTo>
                <a:lnTo>
                  <a:pt x="545515" y="1211643"/>
                </a:lnTo>
                <a:lnTo>
                  <a:pt x="623519" y="1214399"/>
                </a:lnTo>
                <a:lnTo>
                  <a:pt x="62351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315714" y="339400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168" y="54914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86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35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76"/>
                </a:lnTo>
                <a:lnTo>
                  <a:pt x="54889" y="860018"/>
                </a:lnTo>
                <a:lnTo>
                  <a:pt x="96443" y="936091"/>
                </a:lnTo>
                <a:lnTo>
                  <a:pt x="148386" y="1005509"/>
                </a:lnTo>
                <a:lnTo>
                  <a:pt x="209715" y="1066799"/>
                </a:lnTo>
                <a:lnTo>
                  <a:pt x="279095" y="1118755"/>
                </a:lnTo>
                <a:lnTo>
                  <a:pt x="355168" y="1160297"/>
                </a:lnTo>
                <a:lnTo>
                  <a:pt x="436410" y="1190624"/>
                </a:lnTo>
                <a:lnTo>
                  <a:pt x="521144" y="1209014"/>
                </a:lnTo>
                <a:lnTo>
                  <a:pt x="607580" y="1215224"/>
                </a:lnTo>
                <a:lnTo>
                  <a:pt x="694067" y="1209014"/>
                </a:lnTo>
                <a:lnTo>
                  <a:pt x="778789" y="1190624"/>
                </a:lnTo>
                <a:lnTo>
                  <a:pt x="859993" y="1160297"/>
                </a:lnTo>
                <a:lnTo>
                  <a:pt x="936104" y="1118755"/>
                </a:lnTo>
                <a:lnTo>
                  <a:pt x="1005497" y="1066799"/>
                </a:lnTo>
                <a:lnTo>
                  <a:pt x="1066812" y="1005509"/>
                </a:lnTo>
                <a:lnTo>
                  <a:pt x="1118768" y="936091"/>
                </a:lnTo>
                <a:lnTo>
                  <a:pt x="1160310" y="860018"/>
                </a:lnTo>
                <a:lnTo>
                  <a:pt x="1190599" y="778776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35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97" y="148412"/>
                </a:lnTo>
                <a:lnTo>
                  <a:pt x="936104" y="96456"/>
                </a:lnTo>
                <a:lnTo>
                  <a:pt x="859993" y="54914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155390" y="2706443"/>
            <a:ext cx="901700" cy="898525"/>
          </a:xfrm>
          <a:custGeom>
            <a:avLst/>
            <a:gdLst/>
            <a:ahLst/>
            <a:cxnLst/>
            <a:rect l="l" t="t" r="r" b="b"/>
            <a:pathLst>
              <a:path w="901700" h="898525">
                <a:moveTo>
                  <a:pt x="487730" y="0"/>
                </a:moveTo>
                <a:lnTo>
                  <a:pt x="413334" y="0"/>
                </a:lnTo>
                <a:lnTo>
                  <a:pt x="339928" y="12242"/>
                </a:lnTo>
                <a:lnTo>
                  <a:pt x="269544" y="36410"/>
                </a:lnTo>
                <a:lnTo>
                  <a:pt x="204139" y="71818"/>
                </a:lnTo>
                <a:lnTo>
                  <a:pt x="145376" y="117525"/>
                </a:lnTo>
                <a:lnTo>
                  <a:pt x="94983" y="172275"/>
                </a:lnTo>
                <a:lnTo>
                  <a:pt x="54292" y="234569"/>
                </a:lnTo>
                <a:lnTo>
                  <a:pt x="24422" y="302704"/>
                </a:lnTo>
                <a:lnTo>
                  <a:pt x="6134" y="374840"/>
                </a:lnTo>
                <a:lnTo>
                  <a:pt x="0" y="448995"/>
                </a:lnTo>
                <a:lnTo>
                  <a:pt x="6134" y="523151"/>
                </a:lnTo>
                <a:lnTo>
                  <a:pt x="24422" y="595287"/>
                </a:lnTo>
                <a:lnTo>
                  <a:pt x="54292" y="663435"/>
                </a:lnTo>
                <a:lnTo>
                  <a:pt x="94983" y="725728"/>
                </a:lnTo>
                <a:lnTo>
                  <a:pt x="145376" y="780465"/>
                </a:lnTo>
                <a:lnTo>
                  <a:pt x="204139" y="826173"/>
                </a:lnTo>
                <a:lnTo>
                  <a:pt x="269544" y="861593"/>
                </a:lnTo>
                <a:lnTo>
                  <a:pt x="339928" y="885748"/>
                </a:lnTo>
                <a:lnTo>
                  <a:pt x="413334" y="898004"/>
                </a:lnTo>
                <a:lnTo>
                  <a:pt x="487730" y="898004"/>
                </a:lnTo>
                <a:lnTo>
                  <a:pt x="561124" y="885748"/>
                </a:lnTo>
                <a:lnTo>
                  <a:pt x="631520" y="861593"/>
                </a:lnTo>
                <a:lnTo>
                  <a:pt x="696963" y="826173"/>
                </a:lnTo>
                <a:lnTo>
                  <a:pt x="755675" y="780465"/>
                </a:lnTo>
                <a:lnTo>
                  <a:pt x="806069" y="725728"/>
                </a:lnTo>
                <a:lnTo>
                  <a:pt x="846759" y="663435"/>
                </a:lnTo>
                <a:lnTo>
                  <a:pt x="876681" y="595287"/>
                </a:lnTo>
                <a:lnTo>
                  <a:pt x="894930" y="523151"/>
                </a:lnTo>
                <a:lnTo>
                  <a:pt x="901103" y="448995"/>
                </a:lnTo>
                <a:lnTo>
                  <a:pt x="894930" y="374840"/>
                </a:lnTo>
                <a:lnTo>
                  <a:pt x="876681" y="302704"/>
                </a:lnTo>
                <a:lnTo>
                  <a:pt x="846759" y="234569"/>
                </a:lnTo>
                <a:lnTo>
                  <a:pt x="806069" y="172275"/>
                </a:lnTo>
                <a:lnTo>
                  <a:pt x="755675" y="117525"/>
                </a:lnTo>
                <a:lnTo>
                  <a:pt x="696963" y="71818"/>
                </a:lnTo>
                <a:lnTo>
                  <a:pt x="631520" y="36410"/>
                </a:lnTo>
                <a:lnTo>
                  <a:pt x="561124" y="12242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810200" y="8809866"/>
            <a:ext cx="890269" cy="887730"/>
          </a:xfrm>
          <a:custGeom>
            <a:avLst/>
            <a:gdLst/>
            <a:ahLst/>
            <a:cxnLst/>
            <a:rect l="l" t="t" r="r" b="b"/>
            <a:pathLst>
              <a:path w="890270" h="887729">
                <a:moveTo>
                  <a:pt x="481901" y="0"/>
                </a:moveTo>
                <a:lnTo>
                  <a:pt x="408381" y="0"/>
                </a:lnTo>
                <a:lnTo>
                  <a:pt x="335838" y="12115"/>
                </a:lnTo>
                <a:lnTo>
                  <a:pt x="266306" y="35979"/>
                </a:lnTo>
                <a:lnTo>
                  <a:pt x="201688" y="70993"/>
                </a:lnTo>
                <a:lnTo>
                  <a:pt x="143637" y="116141"/>
                </a:lnTo>
                <a:lnTo>
                  <a:pt x="93878" y="170218"/>
                </a:lnTo>
                <a:lnTo>
                  <a:pt x="53670" y="231749"/>
                </a:lnTo>
                <a:lnTo>
                  <a:pt x="24117" y="299097"/>
                </a:lnTo>
                <a:lnTo>
                  <a:pt x="6057" y="370370"/>
                </a:lnTo>
                <a:lnTo>
                  <a:pt x="0" y="443623"/>
                </a:lnTo>
                <a:lnTo>
                  <a:pt x="6057" y="516915"/>
                </a:lnTo>
                <a:lnTo>
                  <a:pt x="24117" y="588149"/>
                </a:lnTo>
                <a:lnTo>
                  <a:pt x="53670" y="655497"/>
                </a:lnTo>
                <a:lnTo>
                  <a:pt x="93878" y="717029"/>
                </a:lnTo>
                <a:lnTo>
                  <a:pt x="143637" y="771144"/>
                </a:lnTo>
                <a:lnTo>
                  <a:pt x="201688" y="816292"/>
                </a:lnTo>
                <a:lnTo>
                  <a:pt x="266306" y="851268"/>
                </a:lnTo>
                <a:lnTo>
                  <a:pt x="335838" y="875169"/>
                </a:lnTo>
                <a:lnTo>
                  <a:pt x="408381" y="887247"/>
                </a:lnTo>
                <a:lnTo>
                  <a:pt x="481901" y="887247"/>
                </a:lnTo>
                <a:lnTo>
                  <a:pt x="554405" y="875169"/>
                </a:lnTo>
                <a:lnTo>
                  <a:pt x="623938" y="851268"/>
                </a:lnTo>
                <a:lnTo>
                  <a:pt x="688594" y="816292"/>
                </a:lnTo>
                <a:lnTo>
                  <a:pt x="746607" y="771144"/>
                </a:lnTo>
                <a:lnTo>
                  <a:pt x="796404" y="717029"/>
                </a:lnTo>
                <a:lnTo>
                  <a:pt x="836625" y="655497"/>
                </a:lnTo>
                <a:lnTo>
                  <a:pt x="866165" y="588149"/>
                </a:lnTo>
                <a:lnTo>
                  <a:pt x="884186" y="516915"/>
                </a:lnTo>
                <a:lnTo>
                  <a:pt x="890282" y="443623"/>
                </a:lnTo>
                <a:lnTo>
                  <a:pt x="884186" y="370370"/>
                </a:lnTo>
                <a:lnTo>
                  <a:pt x="866165" y="299097"/>
                </a:lnTo>
                <a:lnTo>
                  <a:pt x="836625" y="231749"/>
                </a:lnTo>
                <a:lnTo>
                  <a:pt x="796404" y="170218"/>
                </a:lnTo>
                <a:lnTo>
                  <a:pt x="746607" y="116141"/>
                </a:lnTo>
                <a:lnTo>
                  <a:pt x="688594" y="70993"/>
                </a:lnTo>
                <a:lnTo>
                  <a:pt x="623938" y="35979"/>
                </a:lnTo>
                <a:lnTo>
                  <a:pt x="554405" y="12115"/>
                </a:lnTo>
                <a:lnTo>
                  <a:pt x="48190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345694" y="8041857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677"/>
                </a:lnTo>
                <a:lnTo>
                  <a:pt x="96469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06"/>
                </a:lnTo>
                <a:lnTo>
                  <a:pt x="0" y="607580"/>
                </a:lnTo>
                <a:lnTo>
                  <a:pt x="6210" y="694055"/>
                </a:lnTo>
                <a:lnTo>
                  <a:pt x="24638" y="778751"/>
                </a:lnTo>
                <a:lnTo>
                  <a:pt x="54927" y="859993"/>
                </a:lnTo>
                <a:lnTo>
                  <a:pt x="96469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30"/>
                </a:lnTo>
                <a:lnTo>
                  <a:pt x="355206" y="1160272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272"/>
                </a:lnTo>
                <a:lnTo>
                  <a:pt x="936104" y="1118730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51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06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677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824136" y="9094914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43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67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39"/>
                </a:lnTo>
                <a:lnTo>
                  <a:pt x="607618" y="1215199"/>
                </a:lnTo>
                <a:lnTo>
                  <a:pt x="694067" y="1209039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67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43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942788" y="8831757"/>
            <a:ext cx="956310" cy="956310"/>
          </a:xfrm>
          <a:custGeom>
            <a:avLst/>
            <a:gdLst/>
            <a:ahLst/>
            <a:cxnLst/>
            <a:rect l="l" t="t" r="r" b="b"/>
            <a:pathLst>
              <a:path w="956309" h="956309">
                <a:moveTo>
                  <a:pt x="477888" y="0"/>
                </a:moveTo>
                <a:lnTo>
                  <a:pt x="403110" y="5880"/>
                </a:lnTo>
                <a:lnTo>
                  <a:pt x="330200" y="23380"/>
                </a:lnTo>
                <a:lnTo>
                  <a:pt x="260921" y="52069"/>
                </a:lnTo>
                <a:lnTo>
                  <a:pt x="197002" y="91274"/>
                </a:lnTo>
                <a:lnTo>
                  <a:pt x="139992" y="139966"/>
                </a:lnTo>
                <a:lnTo>
                  <a:pt x="91274" y="196964"/>
                </a:lnTo>
                <a:lnTo>
                  <a:pt x="52108" y="260921"/>
                </a:lnTo>
                <a:lnTo>
                  <a:pt x="23418" y="330199"/>
                </a:lnTo>
                <a:lnTo>
                  <a:pt x="5905" y="403110"/>
                </a:lnTo>
                <a:lnTo>
                  <a:pt x="0" y="477850"/>
                </a:lnTo>
                <a:lnTo>
                  <a:pt x="5905" y="552627"/>
                </a:lnTo>
                <a:lnTo>
                  <a:pt x="23418" y="625538"/>
                </a:lnTo>
                <a:lnTo>
                  <a:pt x="52108" y="694804"/>
                </a:lnTo>
                <a:lnTo>
                  <a:pt x="91274" y="758736"/>
                </a:lnTo>
                <a:lnTo>
                  <a:pt x="139992" y="815771"/>
                </a:lnTo>
                <a:lnTo>
                  <a:pt x="197002" y="864463"/>
                </a:lnTo>
                <a:lnTo>
                  <a:pt x="260921" y="903630"/>
                </a:lnTo>
                <a:lnTo>
                  <a:pt x="330200" y="932357"/>
                </a:lnTo>
                <a:lnTo>
                  <a:pt x="403110" y="949858"/>
                </a:lnTo>
                <a:lnTo>
                  <a:pt x="477888" y="955738"/>
                </a:lnTo>
                <a:lnTo>
                  <a:pt x="552615" y="949858"/>
                </a:lnTo>
                <a:lnTo>
                  <a:pt x="625538" y="932357"/>
                </a:lnTo>
                <a:lnTo>
                  <a:pt x="694842" y="903630"/>
                </a:lnTo>
                <a:lnTo>
                  <a:pt x="758761" y="864463"/>
                </a:lnTo>
                <a:lnTo>
                  <a:pt x="815771" y="815771"/>
                </a:lnTo>
                <a:lnTo>
                  <a:pt x="864488" y="758736"/>
                </a:lnTo>
                <a:lnTo>
                  <a:pt x="903668" y="694804"/>
                </a:lnTo>
                <a:lnTo>
                  <a:pt x="932357" y="625538"/>
                </a:lnTo>
                <a:lnTo>
                  <a:pt x="949858" y="552627"/>
                </a:lnTo>
                <a:lnTo>
                  <a:pt x="955725" y="477850"/>
                </a:lnTo>
                <a:lnTo>
                  <a:pt x="949858" y="403110"/>
                </a:lnTo>
                <a:lnTo>
                  <a:pt x="932357" y="330199"/>
                </a:lnTo>
                <a:lnTo>
                  <a:pt x="903668" y="260921"/>
                </a:lnTo>
                <a:lnTo>
                  <a:pt x="864488" y="196964"/>
                </a:lnTo>
                <a:lnTo>
                  <a:pt x="815771" y="139966"/>
                </a:lnTo>
                <a:lnTo>
                  <a:pt x="758761" y="91274"/>
                </a:lnTo>
                <a:lnTo>
                  <a:pt x="694842" y="52069"/>
                </a:lnTo>
                <a:lnTo>
                  <a:pt x="625538" y="23380"/>
                </a:lnTo>
                <a:lnTo>
                  <a:pt x="552615" y="5880"/>
                </a:lnTo>
                <a:lnTo>
                  <a:pt x="47788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695466" y="961609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8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99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802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97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802" y="24638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030327" y="745114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7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781743" y="619227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927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599" y="778789"/>
                </a:lnTo>
                <a:lnTo>
                  <a:pt x="54927" y="860031"/>
                </a:lnTo>
                <a:lnTo>
                  <a:pt x="96481" y="936104"/>
                </a:lnTo>
                <a:lnTo>
                  <a:pt x="148424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093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927"/>
                </a:lnTo>
                <a:lnTo>
                  <a:pt x="778789" y="24599"/>
                </a:lnTo>
                <a:lnTo>
                  <a:pt x="694093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968340" y="5394077"/>
            <a:ext cx="869315" cy="866140"/>
          </a:xfrm>
          <a:custGeom>
            <a:avLst/>
            <a:gdLst/>
            <a:ahLst/>
            <a:cxnLst/>
            <a:rect l="l" t="t" r="r" b="b"/>
            <a:pathLst>
              <a:path w="869315" h="866139">
                <a:moveTo>
                  <a:pt x="470268" y="0"/>
                </a:moveTo>
                <a:lnTo>
                  <a:pt x="398500" y="0"/>
                </a:lnTo>
                <a:lnTo>
                  <a:pt x="327748" y="11823"/>
                </a:lnTo>
                <a:lnTo>
                  <a:pt x="259880" y="35115"/>
                </a:lnTo>
                <a:lnTo>
                  <a:pt x="196811" y="69278"/>
                </a:lnTo>
                <a:lnTo>
                  <a:pt x="140182" y="113309"/>
                </a:lnTo>
                <a:lnTo>
                  <a:pt x="91605" y="166116"/>
                </a:lnTo>
                <a:lnTo>
                  <a:pt x="52362" y="226174"/>
                </a:lnTo>
                <a:lnTo>
                  <a:pt x="23520" y="291884"/>
                </a:lnTo>
                <a:lnTo>
                  <a:pt x="5905" y="361416"/>
                </a:lnTo>
                <a:lnTo>
                  <a:pt x="0" y="432917"/>
                </a:lnTo>
                <a:lnTo>
                  <a:pt x="5905" y="504418"/>
                </a:lnTo>
                <a:lnTo>
                  <a:pt x="23520" y="573951"/>
                </a:lnTo>
                <a:lnTo>
                  <a:pt x="52362" y="639660"/>
                </a:lnTo>
                <a:lnTo>
                  <a:pt x="91605" y="699719"/>
                </a:lnTo>
                <a:lnTo>
                  <a:pt x="140182" y="752487"/>
                </a:lnTo>
                <a:lnTo>
                  <a:pt x="196811" y="796556"/>
                </a:lnTo>
                <a:lnTo>
                  <a:pt x="259880" y="830719"/>
                </a:lnTo>
                <a:lnTo>
                  <a:pt x="327748" y="854011"/>
                </a:lnTo>
                <a:lnTo>
                  <a:pt x="398500" y="865797"/>
                </a:lnTo>
                <a:lnTo>
                  <a:pt x="470268" y="865797"/>
                </a:lnTo>
                <a:lnTo>
                  <a:pt x="541020" y="854011"/>
                </a:lnTo>
                <a:lnTo>
                  <a:pt x="608888" y="830719"/>
                </a:lnTo>
                <a:lnTo>
                  <a:pt x="671944" y="796556"/>
                </a:lnTo>
                <a:lnTo>
                  <a:pt x="728586" y="752487"/>
                </a:lnTo>
                <a:lnTo>
                  <a:pt x="777163" y="699719"/>
                </a:lnTo>
                <a:lnTo>
                  <a:pt x="816406" y="639660"/>
                </a:lnTo>
                <a:lnTo>
                  <a:pt x="845248" y="573951"/>
                </a:lnTo>
                <a:lnTo>
                  <a:pt x="862825" y="504418"/>
                </a:lnTo>
                <a:lnTo>
                  <a:pt x="868768" y="432917"/>
                </a:lnTo>
                <a:lnTo>
                  <a:pt x="862825" y="361416"/>
                </a:lnTo>
                <a:lnTo>
                  <a:pt x="845248" y="291884"/>
                </a:lnTo>
                <a:lnTo>
                  <a:pt x="816406" y="226174"/>
                </a:lnTo>
                <a:lnTo>
                  <a:pt x="777163" y="166116"/>
                </a:lnTo>
                <a:lnTo>
                  <a:pt x="728586" y="113309"/>
                </a:lnTo>
                <a:lnTo>
                  <a:pt x="671944" y="69278"/>
                </a:lnTo>
                <a:lnTo>
                  <a:pt x="608888" y="35115"/>
                </a:lnTo>
                <a:lnTo>
                  <a:pt x="541020" y="11823"/>
                </a:lnTo>
                <a:lnTo>
                  <a:pt x="4702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028033" y="596509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43"/>
                </a:lnTo>
                <a:lnTo>
                  <a:pt x="209715" y="148386"/>
                </a:lnTo>
                <a:lnTo>
                  <a:pt x="148386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54"/>
                </a:lnTo>
                <a:lnTo>
                  <a:pt x="24599" y="778789"/>
                </a:lnTo>
                <a:lnTo>
                  <a:pt x="54889" y="859993"/>
                </a:lnTo>
                <a:lnTo>
                  <a:pt x="96443" y="936104"/>
                </a:lnTo>
                <a:lnTo>
                  <a:pt x="148386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39"/>
                </a:lnTo>
                <a:lnTo>
                  <a:pt x="607580" y="1215199"/>
                </a:lnTo>
                <a:lnTo>
                  <a:pt x="694067" y="1209039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84" y="148386"/>
                </a:lnTo>
                <a:lnTo>
                  <a:pt x="936104" y="96443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568322" y="5660394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06" y="6172"/>
                </a:lnTo>
                <a:lnTo>
                  <a:pt x="436410" y="24599"/>
                </a:lnTo>
                <a:lnTo>
                  <a:pt x="355168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168" y="1160310"/>
                </a:lnTo>
                <a:lnTo>
                  <a:pt x="436410" y="1190599"/>
                </a:lnTo>
                <a:lnTo>
                  <a:pt x="521106" y="1209027"/>
                </a:lnTo>
                <a:lnTo>
                  <a:pt x="607580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31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982580" y="470355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168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580"/>
                </a:lnTo>
                <a:lnTo>
                  <a:pt x="6210" y="694055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356333" y="4175199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81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580"/>
                </a:lnTo>
                <a:lnTo>
                  <a:pt x="6172" y="694054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031089" y="1560351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206" y="54902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99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22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89"/>
                </a:lnTo>
                <a:lnTo>
                  <a:pt x="54889" y="860018"/>
                </a:lnTo>
                <a:lnTo>
                  <a:pt x="96443" y="936104"/>
                </a:lnTo>
                <a:lnTo>
                  <a:pt x="148399" y="1005509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12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55"/>
                </a:lnTo>
                <a:lnTo>
                  <a:pt x="1005484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84" y="148412"/>
                </a:lnTo>
                <a:lnTo>
                  <a:pt x="936104" y="96456"/>
                </a:lnTo>
                <a:lnTo>
                  <a:pt x="859993" y="54902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779814" y="4064372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37"/>
                </a:lnTo>
                <a:lnTo>
                  <a:pt x="0" y="60096"/>
                </a:lnTo>
                <a:lnTo>
                  <a:pt x="6083" y="86817"/>
                </a:lnTo>
                <a:lnTo>
                  <a:pt x="23190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96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392943" y="516565"/>
            <a:ext cx="2920365" cy="2379980"/>
          </a:xfrm>
          <a:custGeom>
            <a:avLst/>
            <a:gdLst/>
            <a:ahLst/>
            <a:cxnLst/>
            <a:rect l="l" t="t" r="r" b="b"/>
            <a:pathLst>
              <a:path w="2920365" h="2379980">
                <a:moveTo>
                  <a:pt x="2302560" y="0"/>
                </a:moveTo>
                <a:lnTo>
                  <a:pt x="0" y="1284033"/>
                </a:lnTo>
                <a:lnTo>
                  <a:pt x="613930" y="2379941"/>
                </a:lnTo>
                <a:lnTo>
                  <a:pt x="993635" y="2168232"/>
                </a:lnTo>
                <a:lnTo>
                  <a:pt x="732675" y="1702358"/>
                </a:lnTo>
                <a:lnTo>
                  <a:pt x="965873" y="1571752"/>
                </a:lnTo>
                <a:lnTo>
                  <a:pt x="1272230" y="1571752"/>
                </a:lnTo>
                <a:lnTo>
                  <a:pt x="1199070" y="1441132"/>
                </a:lnTo>
                <a:lnTo>
                  <a:pt x="1432267" y="1310525"/>
                </a:lnTo>
                <a:lnTo>
                  <a:pt x="1738593" y="1310525"/>
                </a:lnTo>
                <a:lnTo>
                  <a:pt x="1665427" y="1179906"/>
                </a:lnTo>
                <a:lnTo>
                  <a:pt x="1898637" y="1049299"/>
                </a:lnTo>
                <a:lnTo>
                  <a:pt x="2204991" y="1049299"/>
                </a:lnTo>
                <a:lnTo>
                  <a:pt x="2131834" y="918679"/>
                </a:lnTo>
                <a:lnTo>
                  <a:pt x="2365032" y="788073"/>
                </a:lnTo>
                <a:lnTo>
                  <a:pt x="2747273" y="788073"/>
                </a:lnTo>
                <a:lnTo>
                  <a:pt x="2302560" y="0"/>
                </a:lnTo>
                <a:close/>
              </a:path>
              <a:path w="2920365" h="2379980">
                <a:moveTo>
                  <a:pt x="1272230" y="1571752"/>
                </a:moveTo>
                <a:lnTo>
                  <a:pt x="965873" y="1571752"/>
                </a:lnTo>
                <a:lnTo>
                  <a:pt x="1227048" y="2038070"/>
                </a:lnTo>
                <a:lnTo>
                  <a:pt x="1460512" y="1907908"/>
                </a:lnTo>
                <a:lnTo>
                  <a:pt x="1272230" y="1571752"/>
                </a:lnTo>
                <a:close/>
              </a:path>
              <a:path w="2920365" h="2379980">
                <a:moveTo>
                  <a:pt x="1738593" y="1310525"/>
                </a:moveTo>
                <a:lnTo>
                  <a:pt x="1432267" y="1310525"/>
                </a:lnTo>
                <a:lnTo>
                  <a:pt x="1693938" y="1777745"/>
                </a:lnTo>
                <a:lnTo>
                  <a:pt x="1927402" y="1647596"/>
                </a:lnTo>
                <a:lnTo>
                  <a:pt x="1738593" y="1310525"/>
                </a:lnTo>
                <a:close/>
              </a:path>
              <a:path w="2920365" h="2379980">
                <a:moveTo>
                  <a:pt x="2204991" y="1049299"/>
                </a:moveTo>
                <a:lnTo>
                  <a:pt x="1898637" y="1049299"/>
                </a:lnTo>
                <a:lnTo>
                  <a:pt x="2160854" y="1517434"/>
                </a:lnTo>
                <a:lnTo>
                  <a:pt x="2394280" y="1387271"/>
                </a:lnTo>
                <a:lnTo>
                  <a:pt x="2204991" y="1049299"/>
                </a:lnTo>
                <a:close/>
              </a:path>
              <a:path w="2920365" h="2379980">
                <a:moveTo>
                  <a:pt x="2747273" y="788073"/>
                </a:moveTo>
                <a:lnTo>
                  <a:pt x="2365032" y="788073"/>
                </a:lnTo>
                <a:lnTo>
                  <a:pt x="2627744" y="1257109"/>
                </a:lnTo>
                <a:lnTo>
                  <a:pt x="2919996" y="1094155"/>
                </a:lnTo>
                <a:lnTo>
                  <a:pt x="2747273" y="788073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388855" y="7977"/>
            <a:ext cx="8056880" cy="11036935"/>
          </a:xfrm>
          <a:custGeom>
            <a:avLst/>
            <a:gdLst/>
            <a:ahLst/>
            <a:cxnLst/>
            <a:rect l="l" t="t" r="r" b="b"/>
            <a:pathLst>
              <a:path w="8056880" h="11036935">
                <a:moveTo>
                  <a:pt x="8056346" y="478218"/>
                </a:moveTo>
                <a:lnTo>
                  <a:pt x="3317201" y="478218"/>
                </a:lnTo>
                <a:lnTo>
                  <a:pt x="3577793" y="945578"/>
                </a:lnTo>
                <a:lnTo>
                  <a:pt x="5639054" y="4598390"/>
                </a:lnTo>
                <a:lnTo>
                  <a:pt x="5389283" y="4736223"/>
                </a:lnTo>
                <a:lnTo>
                  <a:pt x="5331155" y="4773904"/>
                </a:lnTo>
                <a:lnTo>
                  <a:pt x="5278501" y="4818875"/>
                </a:lnTo>
                <a:lnTo>
                  <a:pt x="5232146" y="4870386"/>
                </a:lnTo>
                <a:lnTo>
                  <a:pt x="5205806" y="4907546"/>
                </a:lnTo>
                <a:lnTo>
                  <a:pt x="5182844" y="4946904"/>
                </a:lnTo>
                <a:lnTo>
                  <a:pt x="5160810" y="4994808"/>
                </a:lnTo>
                <a:lnTo>
                  <a:pt x="5143703" y="5044694"/>
                </a:lnTo>
                <a:lnTo>
                  <a:pt x="5127840" y="5122951"/>
                </a:lnTo>
                <a:lnTo>
                  <a:pt x="5124272" y="5202694"/>
                </a:lnTo>
                <a:lnTo>
                  <a:pt x="5133162" y="5282044"/>
                </a:lnTo>
                <a:lnTo>
                  <a:pt x="5154218" y="5359082"/>
                </a:lnTo>
                <a:lnTo>
                  <a:pt x="5186997" y="5431891"/>
                </a:lnTo>
                <a:lnTo>
                  <a:pt x="7170369" y="8972765"/>
                </a:lnTo>
                <a:lnTo>
                  <a:pt x="5538089" y="9887102"/>
                </a:lnTo>
                <a:lnTo>
                  <a:pt x="6182093" y="11036769"/>
                </a:lnTo>
                <a:lnTo>
                  <a:pt x="8056346" y="11036769"/>
                </a:lnTo>
                <a:lnTo>
                  <a:pt x="8056346" y="478218"/>
                </a:lnTo>
                <a:close/>
              </a:path>
              <a:path w="8056880" h="11036935">
                <a:moveTo>
                  <a:pt x="8056346" y="0"/>
                </a:moveTo>
                <a:lnTo>
                  <a:pt x="0" y="0"/>
                </a:lnTo>
                <a:lnTo>
                  <a:pt x="993559" y="1773796"/>
                </a:lnTo>
                <a:lnTo>
                  <a:pt x="3317201" y="478218"/>
                </a:lnTo>
                <a:lnTo>
                  <a:pt x="8056346" y="478218"/>
                </a:lnTo>
                <a:lnTo>
                  <a:pt x="805634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2694371" y="966871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48" y="24612"/>
                </a:lnTo>
                <a:lnTo>
                  <a:pt x="355206" y="54902"/>
                </a:lnTo>
                <a:lnTo>
                  <a:pt x="279133" y="96456"/>
                </a:lnTo>
                <a:lnTo>
                  <a:pt x="209715" y="148399"/>
                </a:lnTo>
                <a:lnTo>
                  <a:pt x="148424" y="209702"/>
                </a:lnTo>
                <a:lnTo>
                  <a:pt x="96481" y="279107"/>
                </a:lnTo>
                <a:lnTo>
                  <a:pt x="54927" y="355193"/>
                </a:lnTo>
                <a:lnTo>
                  <a:pt x="24599" y="436422"/>
                </a:lnTo>
                <a:lnTo>
                  <a:pt x="6210" y="521131"/>
                </a:lnTo>
                <a:lnTo>
                  <a:pt x="0" y="607606"/>
                </a:lnTo>
                <a:lnTo>
                  <a:pt x="6210" y="694080"/>
                </a:lnTo>
                <a:lnTo>
                  <a:pt x="24599" y="778789"/>
                </a:lnTo>
                <a:lnTo>
                  <a:pt x="54927" y="860018"/>
                </a:lnTo>
                <a:lnTo>
                  <a:pt x="96481" y="936104"/>
                </a:lnTo>
                <a:lnTo>
                  <a:pt x="148424" y="1005509"/>
                </a:lnTo>
                <a:lnTo>
                  <a:pt x="209715" y="1066812"/>
                </a:lnTo>
                <a:lnTo>
                  <a:pt x="279133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12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237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02"/>
                </a:lnTo>
                <a:lnTo>
                  <a:pt x="1005522" y="148399"/>
                </a:lnTo>
                <a:lnTo>
                  <a:pt x="936104" y="96456"/>
                </a:lnTo>
                <a:lnTo>
                  <a:pt x="860031" y="54902"/>
                </a:lnTo>
                <a:lnTo>
                  <a:pt x="778789" y="24612"/>
                </a:lnTo>
                <a:lnTo>
                  <a:pt x="694105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534086" y="279298"/>
            <a:ext cx="901065" cy="898525"/>
          </a:xfrm>
          <a:custGeom>
            <a:avLst/>
            <a:gdLst/>
            <a:ahLst/>
            <a:cxnLst/>
            <a:rect l="l" t="t" r="r" b="b"/>
            <a:pathLst>
              <a:path w="901065" h="898525">
                <a:moveTo>
                  <a:pt x="487730" y="0"/>
                </a:moveTo>
                <a:lnTo>
                  <a:pt x="413334" y="0"/>
                </a:lnTo>
                <a:lnTo>
                  <a:pt x="339928" y="12255"/>
                </a:lnTo>
                <a:lnTo>
                  <a:pt x="269544" y="36410"/>
                </a:lnTo>
                <a:lnTo>
                  <a:pt x="204101" y="71831"/>
                </a:lnTo>
                <a:lnTo>
                  <a:pt x="145389" y="117538"/>
                </a:lnTo>
                <a:lnTo>
                  <a:pt x="94983" y="172275"/>
                </a:lnTo>
                <a:lnTo>
                  <a:pt x="54292" y="234581"/>
                </a:lnTo>
                <a:lnTo>
                  <a:pt x="24422" y="302717"/>
                </a:lnTo>
                <a:lnTo>
                  <a:pt x="6134" y="374853"/>
                </a:lnTo>
                <a:lnTo>
                  <a:pt x="0" y="449008"/>
                </a:lnTo>
                <a:lnTo>
                  <a:pt x="6134" y="523163"/>
                </a:lnTo>
                <a:lnTo>
                  <a:pt x="24422" y="595299"/>
                </a:lnTo>
                <a:lnTo>
                  <a:pt x="54292" y="663448"/>
                </a:lnTo>
                <a:lnTo>
                  <a:pt x="94983" y="725741"/>
                </a:lnTo>
                <a:lnTo>
                  <a:pt x="145389" y="780478"/>
                </a:lnTo>
                <a:lnTo>
                  <a:pt x="204101" y="826185"/>
                </a:lnTo>
                <a:lnTo>
                  <a:pt x="269544" y="861606"/>
                </a:lnTo>
                <a:lnTo>
                  <a:pt x="339928" y="885761"/>
                </a:lnTo>
                <a:lnTo>
                  <a:pt x="413334" y="898017"/>
                </a:lnTo>
                <a:lnTo>
                  <a:pt x="487730" y="898017"/>
                </a:lnTo>
                <a:lnTo>
                  <a:pt x="561124" y="885761"/>
                </a:lnTo>
                <a:lnTo>
                  <a:pt x="631520" y="861606"/>
                </a:lnTo>
                <a:lnTo>
                  <a:pt x="696963" y="826185"/>
                </a:lnTo>
                <a:lnTo>
                  <a:pt x="755675" y="780478"/>
                </a:lnTo>
                <a:lnTo>
                  <a:pt x="806069" y="725741"/>
                </a:lnTo>
                <a:lnTo>
                  <a:pt x="846759" y="663448"/>
                </a:lnTo>
                <a:lnTo>
                  <a:pt x="876642" y="595299"/>
                </a:lnTo>
                <a:lnTo>
                  <a:pt x="894930" y="523163"/>
                </a:lnTo>
                <a:lnTo>
                  <a:pt x="901065" y="449008"/>
                </a:lnTo>
                <a:lnTo>
                  <a:pt x="894930" y="374853"/>
                </a:lnTo>
                <a:lnTo>
                  <a:pt x="876642" y="302717"/>
                </a:lnTo>
                <a:lnTo>
                  <a:pt x="846759" y="234581"/>
                </a:lnTo>
                <a:lnTo>
                  <a:pt x="806069" y="172275"/>
                </a:lnTo>
                <a:lnTo>
                  <a:pt x="755675" y="117538"/>
                </a:lnTo>
                <a:lnTo>
                  <a:pt x="696963" y="71831"/>
                </a:lnTo>
                <a:lnTo>
                  <a:pt x="631520" y="36410"/>
                </a:lnTo>
                <a:lnTo>
                  <a:pt x="561124" y="12255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158317" y="445577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4">
                <a:moveTo>
                  <a:pt x="465696" y="0"/>
                </a:moveTo>
                <a:lnTo>
                  <a:pt x="392811" y="5727"/>
                </a:lnTo>
                <a:lnTo>
                  <a:pt x="321792" y="22783"/>
                </a:lnTo>
                <a:lnTo>
                  <a:pt x="254266" y="50749"/>
                </a:lnTo>
                <a:lnTo>
                  <a:pt x="191985" y="88925"/>
                </a:lnTo>
                <a:lnTo>
                  <a:pt x="136385" y="136385"/>
                </a:lnTo>
                <a:lnTo>
                  <a:pt x="88963" y="191947"/>
                </a:lnTo>
                <a:lnTo>
                  <a:pt x="50761" y="254254"/>
                </a:lnTo>
                <a:lnTo>
                  <a:pt x="22821" y="321767"/>
                </a:lnTo>
                <a:lnTo>
                  <a:pt x="5765" y="392811"/>
                </a:lnTo>
                <a:lnTo>
                  <a:pt x="0" y="465658"/>
                </a:lnTo>
                <a:lnTo>
                  <a:pt x="5765" y="538505"/>
                </a:lnTo>
                <a:lnTo>
                  <a:pt x="22821" y="609549"/>
                </a:lnTo>
                <a:lnTo>
                  <a:pt x="50761" y="677062"/>
                </a:lnTo>
                <a:lnTo>
                  <a:pt x="88963" y="739368"/>
                </a:lnTo>
                <a:lnTo>
                  <a:pt x="136385" y="794931"/>
                </a:lnTo>
                <a:lnTo>
                  <a:pt x="191985" y="842391"/>
                </a:lnTo>
                <a:lnTo>
                  <a:pt x="254266" y="880567"/>
                </a:lnTo>
                <a:lnTo>
                  <a:pt x="321792" y="908532"/>
                </a:lnTo>
                <a:lnTo>
                  <a:pt x="392811" y="925588"/>
                </a:lnTo>
                <a:lnTo>
                  <a:pt x="465696" y="931316"/>
                </a:lnTo>
                <a:lnTo>
                  <a:pt x="538530" y="925588"/>
                </a:lnTo>
                <a:lnTo>
                  <a:pt x="609587" y="908532"/>
                </a:lnTo>
                <a:lnTo>
                  <a:pt x="677075" y="880567"/>
                </a:lnTo>
                <a:lnTo>
                  <a:pt x="739406" y="842391"/>
                </a:lnTo>
                <a:lnTo>
                  <a:pt x="794956" y="794931"/>
                </a:lnTo>
                <a:lnTo>
                  <a:pt x="842416" y="739368"/>
                </a:lnTo>
                <a:lnTo>
                  <a:pt x="880579" y="677062"/>
                </a:lnTo>
                <a:lnTo>
                  <a:pt x="908532" y="609549"/>
                </a:lnTo>
                <a:lnTo>
                  <a:pt x="925588" y="538505"/>
                </a:lnTo>
                <a:lnTo>
                  <a:pt x="931354" y="465658"/>
                </a:lnTo>
                <a:lnTo>
                  <a:pt x="925588" y="392811"/>
                </a:lnTo>
                <a:lnTo>
                  <a:pt x="908532" y="321767"/>
                </a:lnTo>
                <a:lnTo>
                  <a:pt x="880579" y="254254"/>
                </a:lnTo>
                <a:lnTo>
                  <a:pt x="842416" y="191947"/>
                </a:lnTo>
                <a:lnTo>
                  <a:pt x="794956" y="136385"/>
                </a:lnTo>
                <a:lnTo>
                  <a:pt x="739406" y="88925"/>
                </a:lnTo>
                <a:lnTo>
                  <a:pt x="677075" y="50749"/>
                </a:lnTo>
                <a:lnTo>
                  <a:pt x="609587" y="22783"/>
                </a:lnTo>
                <a:lnTo>
                  <a:pt x="538530" y="5727"/>
                </a:lnTo>
                <a:lnTo>
                  <a:pt x="46569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497071" y="546055"/>
            <a:ext cx="6108015" cy="9029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1024550" y="1095183"/>
            <a:ext cx="9144000" cy="1065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Детская площадка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7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7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24533" y="2229270"/>
            <a:ext cx="132588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Экспликация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24533" y="2716950"/>
            <a:ext cx="4306570" cy="1935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6860" indent="-26416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7749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комплекс.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Дорожк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"Змейка".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пружине.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Карусел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рулем.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Качалка-баланси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4-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местна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большая.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Песочница.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спортивны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комплекс.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Качели.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415787" y="6575864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516294" y="4155683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533783" y="7929244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2749485" y="8387920"/>
            <a:ext cx="1003935" cy="412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685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ts val="1685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235930" y="7888807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6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2804527" y="6643606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2203559" y="5364775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095927" y="2363159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4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454" y="6041723"/>
            <a:ext cx="5097492" cy="5010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823168" y="6431331"/>
            <a:ext cx="4656810" cy="4620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27047" y="5098810"/>
            <a:ext cx="5427301" cy="3963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319745" y="1095178"/>
            <a:ext cx="252793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Детская площадка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43621" y="1238381"/>
            <a:ext cx="10936605" cy="0"/>
          </a:xfrm>
          <a:custGeom>
            <a:avLst/>
            <a:gdLst/>
            <a:ahLst/>
            <a:cxnLst/>
            <a:rect l="l" t="t" r="r" b="b"/>
            <a:pathLst>
              <a:path w="10936605" h="0">
                <a:moveTo>
                  <a:pt x="0" y="0"/>
                </a:moveTo>
                <a:lnTo>
                  <a:pt x="10936357" y="0"/>
                </a:lnTo>
              </a:path>
            </a:pathLst>
          </a:custGeom>
          <a:ln w="25419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14263" y="1998010"/>
            <a:ext cx="8053070" cy="2910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Выбо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усмотрени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ю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админинстрации.</a:t>
            </a:r>
            <a:endParaRPr sz="1600">
              <a:latin typeface="Century Gothic"/>
              <a:cs typeface="Century Gothic"/>
            </a:endParaRPr>
          </a:p>
          <a:p>
            <a:pPr marL="12700" marR="1659255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данно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используетс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игровой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площадк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з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каталог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КСИЛ: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00542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старше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возрастно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группы;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00245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Дорожк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"Змейка";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пружин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00419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4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Карусел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рулем;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00410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6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Качалка-баланси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4-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местна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большая;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00426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Песочниц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«Боровичок»;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00630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спортивны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комплекс;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00414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деревянны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стойка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оцинкованно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балкой;</a:t>
            </a:r>
            <a:endParaRPr sz="1600">
              <a:latin typeface="Century Gothic"/>
              <a:cs typeface="Century Gothic"/>
            </a:endParaRPr>
          </a:p>
          <a:p>
            <a:pPr marL="224790" indent="-212090">
              <a:lnSpc>
                <a:spcPct val="100000"/>
              </a:lnSpc>
              <a:buClr>
                <a:srgbClr val="231F20"/>
              </a:buClr>
              <a:buFont typeface="Century Gothic"/>
              <a:buAutoNum type="arabicPeriod"/>
              <a:tabLst>
                <a:tab pos="225425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00496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-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Сидени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качеле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резиново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подвеской.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263" y="5167930"/>
            <a:ext cx="561848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Рекомендуемо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цветово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решени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площадки: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39989" y="7780370"/>
            <a:ext cx="3443808" cy="3271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225788" y="4833939"/>
            <a:ext cx="3194766" cy="3194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64111" y="8464804"/>
            <a:ext cx="2375999" cy="2375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111495" y="2164453"/>
            <a:ext cx="4250088" cy="32249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98594" y="6491216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72654" y="6059838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50936" y="9991549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1"/>
                </a:lnTo>
                <a:lnTo>
                  <a:pt x="10996" y="283848"/>
                </a:lnTo>
                <a:lnTo>
                  <a:pt x="32316" y="329291"/>
                </a:lnTo>
                <a:lnTo>
                  <a:pt x="63177" y="368192"/>
                </a:lnTo>
                <a:lnTo>
                  <a:pt x="102080" y="399051"/>
                </a:lnTo>
                <a:lnTo>
                  <a:pt x="147526" y="420371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1"/>
                </a:lnTo>
                <a:lnTo>
                  <a:pt x="329329" y="399051"/>
                </a:lnTo>
                <a:lnTo>
                  <a:pt x="368230" y="368192"/>
                </a:lnTo>
                <a:lnTo>
                  <a:pt x="399089" y="329291"/>
                </a:lnTo>
                <a:lnTo>
                  <a:pt x="420409" y="283848"/>
                </a:lnTo>
                <a:lnTo>
                  <a:pt x="430691" y="233361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91498" y="6935263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682009" y="10207238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1"/>
                </a:lnTo>
                <a:lnTo>
                  <a:pt x="10996" y="283848"/>
                </a:lnTo>
                <a:lnTo>
                  <a:pt x="32316" y="329291"/>
                </a:lnTo>
                <a:lnTo>
                  <a:pt x="63177" y="368192"/>
                </a:lnTo>
                <a:lnTo>
                  <a:pt x="102080" y="399051"/>
                </a:lnTo>
                <a:lnTo>
                  <a:pt x="147526" y="420371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1"/>
                </a:lnTo>
                <a:lnTo>
                  <a:pt x="329329" y="399051"/>
                </a:lnTo>
                <a:lnTo>
                  <a:pt x="368230" y="368192"/>
                </a:lnTo>
                <a:lnTo>
                  <a:pt x="399089" y="329291"/>
                </a:lnTo>
                <a:lnTo>
                  <a:pt x="420409" y="283848"/>
                </a:lnTo>
                <a:lnTo>
                  <a:pt x="430691" y="233361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379359" y="7366641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22" y="0"/>
                </a:moveTo>
                <a:lnTo>
                  <a:pt x="163877" y="6267"/>
                </a:lnTo>
                <a:lnTo>
                  <a:pt x="116580" y="24072"/>
                </a:lnTo>
                <a:lnTo>
                  <a:pt x="75327" y="51915"/>
                </a:lnTo>
                <a:lnTo>
                  <a:pt x="41618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7" y="329296"/>
                </a:lnTo>
                <a:lnTo>
                  <a:pt x="63179" y="368196"/>
                </a:lnTo>
                <a:lnTo>
                  <a:pt x="102083" y="399054"/>
                </a:lnTo>
                <a:lnTo>
                  <a:pt x="147532" y="420373"/>
                </a:lnTo>
                <a:lnTo>
                  <a:pt x="198028" y="430653"/>
                </a:lnTo>
                <a:lnTo>
                  <a:pt x="215722" y="431368"/>
                </a:lnTo>
                <a:lnTo>
                  <a:pt x="233412" y="430653"/>
                </a:lnTo>
                <a:lnTo>
                  <a:pt x="283899" y="420373"/>
                </a:lnTo>
                <a:lnTo>
                  <a:pt x="329342" y="399054"/>
                </a:lnTo>
                <a:lnTo>
                  <a:pt x="368242" y="368196"/>
                </a:lnTo>
                <a:lnTo>
                  <a:pt x="399102" y="329296"/>
                </a:lnTo>
                <a:lnTo>
                  <a:pt x="420422" y="283853"/>
                </a:lnTo>
                <a:lnTo>
                  <a:pt x="430703" y="233363"/>
                </a:lnTo>
                <a:lnTo>
                  <a:pt x="431419" y="215671"/>
                </a:lnTo>
                <a:lnTo>
                  <a:pt x="430703" y="197982"/>
                </a:lnTo>
                <a:lnTo>
                  <a:pt x="420422" y="147502"/>
                </a:lnTo>
                <a:lnTo>
                  <a:pt x="399102" y="102064"/>
                </a:lnTo>
                <a:lnTo>
                  <a:pt x="368242" y="63168"/>
                </a:lnTo>
                <a:lnTo>
                  <a:pt x="329342" y="32312"/>
                </a:lnTo>
                <a:lnTo>
                  <a:pt x="283899" y="10994"/>
                </a:lnTo>
                <a:lnTo>
                  <a:pt x="233412" y="714"/>
                </a:lnTo>
                <a:lnTo>
                  <a:pt x="21572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246572" y="6163858"/>
            <a:ext cx="12419330" cy="1535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2324735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1350">
              <a:latin typeface="Times New Roman"/>
              <a:cs typeface="Times New Roman"/>
            </a:endParaRPr>
          </a:p>
          <a:p>
            <a:pPr algn="r" marR="2592705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5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2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6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98914" y="10095562"/>
            <a:ext cx="5469255" cy="444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endParaRPr sz="1600">
              <a:latin typeface="Century Gothic"/>
              <a:cs typeface="Century Gothic"/>
            </a:endParaRPr>
          </a:p>
          <a:p>
            <a:pPr algn="r" marR="5080">
              <a:lnSpc>
                <a:spcPts val="181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4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60095" y="2431234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508060" y="2535254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7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42566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4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solidFill>
            <a:srgbClr val="0EAEE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73454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4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solidFill>
            <a:srgbClr val="C79E7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011690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5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solidFill>
            <a:srgbClr val="F9C5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80815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5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solidFill>
            <a:srgbClr val="E92A2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949926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5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949926" y="5519991"/>
            <a:ext cx="969644" cy="276225"/>
          </a:xfrm>
          <a:custGeom>
            <a:avLst/>
            <a:gdLst/>
            <a:ahLst/>
            <a:cxnLst/>
            <a:rect l="l" t="t" r="r" b="b"/>
            <a:pathLst>
              <a:path w="969645" h="276225">
                <a:moveTo>
                  <a:pt x="969124" y="276148"/>
                </a:moveTo>
                <a:lnTo>
                  <a:pt x="0" y="276148"/>
                </a:lnTo>
                <a:lnTo>
                  <a:pt x="0" y="0"/>
                </a:lnTo>
                <a:lnTo>
                  <a:pt x="969124" y="0"/>
                </a:lnTo>
                <a:lnTo>
                  <a:pt x="969124" y="276148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863030" y="2289289"/>
            <a:ext cx="3415166" cy="34151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646633" y="3162528"/>
            <a:ext cx="1400311" cy="1344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225788" y="2991650"/>
            <a:ext cx="1356492" cy="13025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970236" y="2363493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9118215" y="2467513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9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046947" y="4507181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0194912" y="4611196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42"/>
            <a:ext cx="15479979" cy="11038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54" y="1213064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476931" cy="11051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0" y="1095189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35" y="1238378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99"/>
            <a:ext cx="15479976" cy="11048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54" y="1213077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95178"/>
            <a:ext cx="31038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Пояснительная записка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9405" y="2406469"/>
            <a:ext cx="339661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АРХИТЕКТУРНО−ПЛАНИРОВОЧНОЕ РЕШЕНИЕ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05" y="3137989"/>
            <a:ext cx="569976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Основно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задаче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являетс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организация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пространств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площадки.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9405" y="3869509"/>
            <a:ext cx="3465829" cy="1203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предусмотрено: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оборудование;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дорожно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(резиновое);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МАФ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(скамьи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урны);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освещение.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512" y="2406469"/>
            <a:ext cx="311594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АРХИТЕКТУРНО-ЛАНДШАФТНЫЕ ХАРАКТЕРИСТИК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512" y="3137989"/>
            <a:ext cx="5857240" cy="1935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располагаетс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городско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парке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непосредственно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близост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администраци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Кардымово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Казанско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церкви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общественно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приемно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Комплексног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центра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социальног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обслуживани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населения.</a:t>
            </a:r>
            <a:endParaRPr sz="1600">
              <a:latin typeface="Century Gothic"/>
              <a:cs typeface="Century Gothic"/>
            </a:endParaRPr>
          </a:p>
          <a:p>
            <a:pPr marL="12700" marR="92075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данны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момен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существующе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располагаетс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устаревше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специальное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покрыти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отсутствует.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43639" y="1238378"/>
            <a:ext cx="10883900" cy="0"/>
          </a:xfrm>
          <a:custGeom>
            <a:avLst/>
            <a:gdLst/>
            <a:ahLst/>
            <a:cxnLst/>
            <a:rect l="l" t="t" r="r" b="b"/>
            <a:pathLst>
              <a:path w="10883900" h="0">
                <a:moveTo>
                  <a:pt x="0" y="0"/>
                </a:moveTo>
                <a:lnTo>
                  <a:pt x="108839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78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545" y="2406469"/>
            <a:ext cx="22739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ОБЛАСТИ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0038" y="2406469"/>
            <a:ext cx="217678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РАЙОНА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80" y="123838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7249" y="2938038"/>
            <a:ext cx="6586687" cy="652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17404" y="4874554"/>
            <a:ext cx="152209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Кардымовский район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5487" y="6411152"/>
            <a:ext cx="10680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Смоленск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143" y="6328090"/>
            <a:ext cx="87630" cy="86360"/>
          </a:xfrm>
          <a:custGeom>
            <a:avLst/>
            <a:gdLst/>
            <a:ahLst/>
            <a:cxnLst/>
            <a:rect l="l" t="t" r="r" b="b"/>
            <a:pathLst>
              <a:path w="87630" h="86360">
                <a:moveTo>
                  <a:pt x="56702" y="0"/>
                </a:moveTo>
                <a:lnTo>
                  <a:pt x="12718" y="11781"/>
                </a:lnTo>
                <a:lnTo>
                  <a:pt x="0" y="31973"/>
                </a:lnTo>
                <a:lnTo>
                  <a:pt x="1241" y="49163"/>
                </a:lnTo>
                <a:lnTo>
                  <a:pt x="5942" y="63333"/>
                </a:lnTo>
                <a:lnTo>
                  <a:pt x="13546" y="74320"/>
                </a:lnTo>
                <a:lnTo>
                  <a:pt x="23496" y="81959"/>
                </a:lnTo>
                <a:lnTo>
                  <a:pt x="35236" y="86086"/>
                </a:lnTo>
                <a:lnTo>
                  <a:pt x="51820" y="84498"/>
                </a:lnTo>
                <a:lnTo>
                  <a:pt x="83560" y="60645"/>
                </a:lnTo>
                <a:lnTo>
                  <a:pt x="87637" y="42359"/>
                </a:lnTo>
                <a:lnTo>
                  <a:pt x="85327" y="28175"/>
                </a:lnTo>
                <a:lnTo>
                  <a:pt x="78899" y="15884"/>
                </a:lnTo>
                <a:lnTo>
                  <a:pt x="69107" y="6241"/>
                </a:lnTo>
                <a:lnTo>
                  <a:pt x="567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02840" y="2938038"/>
            <a:ext cx="6823387" cy="6489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" y="3198304"/>
            <a:ext cx="15427279" cy="785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45" y="1095178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545" y="2406469"/>
            <a:ext cx="22879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ПОСЕЛКА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80" y="123838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89854" y="6650369"/>
            <a:ext cx="596900" cy="873760"/>
          </a:xfrm>
          <a:custGeom>
            <a:avLst/>
            <a:gdLst/>
            <a:ahLst/>
            <a:cxnLst/>
            <a:rect l="l" t="t" r="r" b="b"/>
            <a:pathLst>
              <a:path w="596900" h="873759">
                <a:moveTo>
                  <a:pt x="223926" y="0"/>
                </a:moveTo>
                <a:lnTo>
                  <a:pt x="0" y="84480"/>
                </a:lnTo>
                <a:lnTo>
                  <a:pt x="400989" y="873264"/>
                </a:lnTo>
                <a:lnTo>
                  <a:pt x="596341" y="795134"/>
                </a:lnTo>
                <a:lnTo>
                  <a:pt x="22392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2026" y="9793034"/>
            <a:ext cx="1308100" cy="400685"/>
          </a:xfrm>
          <a:custGeom>
            <a:avLst/>
            <a:gdLst/>
            <a:ahLst/>
            <a:cxnLst/>
            <a:rect l="l" t="t" r="r" b="b"/>
            <a:pathLst>
              <a:path w="1308100" h="400684">
                <a:moveTo>
                  <a:pt x="1308100" y="400557"/>
                </a:moveTo>
                <a:lnTo>
                  <a:pt x="0" y="400557"/>
                </a:lnTo>
                <a:lnTo>
                  <a:pt x="0" y="0"/>
                </a:lnTo>
                <a:lnTo>
                  <a:pt x="1308100" y="0"/>
                </a:lnTo>
                <a:lnTo>
                  <a:pt x="1308100" y="400557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843096" y="9850690"/>
            <a:ext cx="27743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территория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78"/>
            <a:ext cx="2009139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Фотофиксация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5620" y="1238378"/>
            <a:ext cx="11542395" cy="0"/>
          </a:xfrm>
          <a:custGeom>
            <a:avLst/>
            <a:gdLst/>
            <a:ahLst/>
            <a:cxnLst/>
            <a:rect l="l" t="t" r="r" b="b"/>
            <a:pathLst>
              <a:path w="11542394" h="0">
                <a:moveTo>
                  <a:pt x="0" y="0"/>
                </a:moveTo>
                <a:lnTo>
                  <a:pt x="11541912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816" y="3181388"/>
            <a:ext cx="15436418" cy="6937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39" y="1095178"/>
            <a:ext cx="190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Опорный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12943" y="1238378"/>
            <a:ext cx="11414760" cy="0"/>
          </a:xfrm>
          <a:custGeom>
            <a:avLst/>
            <a:gdLst/>
            <a:ahLst/>
            <a:cxnLst/>
            <a:rect l="l" t="t" r="r" b="b"/>
            <a:pathLst>
              <a:path w="11414760" h="0">
                <a:moveTo>
                  <a:pt x="0" y="0"/>
                </a:moveTo>
                <a:lnTo>
                  <a:pt x="11414594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46910" y="2436317"/>
            <a:ext cx="146050" cy="352425"/>
          </a:xfrm>
          <a:custGeom>
            <a:avLst/>
            <a:gdLst/>
            <a:ahLst/>
            <a:cxnLst/>
            <a:rect l="l" t="t" r="r" b="b"/>
            <a:pathLst>
              <a:path w="146050" h="352425">
                <a:moveTo>
                  <a:pt x="145699" y="352309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25491" y="2436317"/>
            <a:ext cx="817244" cy="337820"/>
          </a:xfrm>
          <a:custGeom>
            <a:avLst/>
            <a:gdLst/>
            <a:ahLst/>
            <a:cxnLst/>
            <a:rect l="l" t="t" r="r" b="b"/>
            <a:pathLst>
              <a:path w="817245" h="337819">
                <a:moveTo>
                  <a:pt x="816696" y="0"/>
                </a:moveTo>
                <a:lnTo>
                  <a:pt x="0" y="33779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25487" y="2774105"/>
            <a:ext cx="292735" cy="707390"/>
          </a:xfrm>
          <a:custGeom>
            <a:avLst/>
            <a:gdLst/>
            <a:ahLst/>
            <a:cxnLst/>
            <a:rect l="l" t="t" r="r" b="b"/>
            <a:pathLst>
              <a:path w="292734" h="707389">
                <a:moveTo>
                  <a:pt x="0" y="0"/>
                </a:moveTo>
                <a:lnTo>
                  <a:pt x="292455" y="70717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217946" y="2788621"/>
            <a:ext cx="1675130" cy="692785"/>
          </a:xfrm>
          <a:custGeom>
            <a:avLst/>
            <a:gdLst/>
            <a:ahLst/>
            <a:cxnLst/>
            <a:rect l="l" t="t" r="r" b="b"/>
            <a:pathLst>
              <a:path w="1675129" h="692785">
                <a:moveTo>
                  <a:pt x="0" y="692657"/>
                </a:moveTo>
                <a:lnTo>
                  <a:pt x="167466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10005" y="5149268"/>
            <a:ext cx="130810" cy="284480"/>
          </a:xfrm>
          <a:custGeom>
            <a:avLst/>
            <a:gdLst/>
            <a:ahLst/>
            <a:cxnLst/>
            <a:rect l="l" t="t" r="r" b="b"/>
            <a:pathLst>
              <a:path w="130810" h="284479">
                <a:moveTo>
                  <a:pt x="0" y="0"/>
                </a:moveTo>
                <a:lnTo>
                  <a:pt x="130682" y="284264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40925" y="6141289"/>
            <a:ext cx="1525270" cy="701675"/>
          </a:xfrm>
          <a:custGeom>
            <a:avLst/>
            <a:gdLst/>
            <a:ahLst/>
            <a:cxnLst/>
            <a:rect l="l" t="t" r="r" b="b"/>
            <a:pathLst>
              <a:path w="1525270" h="701675">
                <a:moveTo>
                  <a:pt x="1525130" y="0"/>
                </a:moveTo>
                <a:lnTo>
                  <a:pt x="0" y="70107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84886" y="5850351"/>
            <a:ext cx="456565" cy="992505"/>
          </a:xfrm>
          <a:custGeom>
            <a:avLst/>
            <a:gdLst/>
            <a:ahLst/>
            <a:cxnLst/>
            <a:rect l="l" t="t" r="r" b="b"/>
            <a:pathLst>
              <a:path w="456565" h="992504">
                <a:moveTo>
                  <a:pt x="456044" y="9920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84879" y="5149274"/>
            <a:ext cx="1525270" cy="701675"/>
          </a:xfrm>
          <a:custGeom>
            <a:avLst/>
            <a:gdLst/>
            <a:ahLst/>
            <a:cxnLst/>
            <a:rect l="l" t="t" r="r" b="b"/>
            <a:pathLst>
              <a:path w="1525270" h="701675">
                <a:moveTo>
                  <a:pt x="0" y="701078"/>
                </a:moveTo>
                <a:lnTo>
                  <a:pt x="152513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32020" y="5197163"/>
            <a:ext cx="71755" cy="155575"/>
          </a:xfrm>
          <a:custGeom>
            <a:avLst/>
            <a:gdLst/>
            <a:ahLst/>
            <a:cxnLst/>
            <a:rect l="l" t="t" r="r" b="b"/>
            <a:pathLst>
              <a:path w="71755" h="155575">
                <a:moveTo>
                  <a:pt x="0" y="0"/>
                </a:moveTo>
                <a:lnTo>
                  <a:pt x="71437" y="15539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03451" y="5275619"/>
            <a:ext cx="167640" cy="77470"/>
          </a:xfrm>
          <a:custGeom>
            <a:avLst/>
            <a:gdLst/>
            <a:ahLst/>
            <a:cxnLst/>
            <a:rect l="l" t="t" r="r" b="b"/>
            <a:pathLst>
              <a:path w="167639" h="77470">
                <a:moveTo>
                  <a:pt x="0" y="76936"/>
                </a:moveTo>
                <a:lnTo>
                  <a:pt x="16733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99351" y="5120222"/>
            <a:ext cx="71755" cy="155575"/>
          </a:xfrm>
          <a:custGeom>
            <a:avLst/>
            <a:gdLst/>
            <a:ahLst/>
            <a:cxnLst/>
            <a:rect l="l" t="t" r="r" b="b"/>
            <a:pathLst>
              <a:path w="71755" h="155575">
                <a:moveTo>
                  <a:pt x="71437" y="15539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32021" y="5120227"/>
            <a:ext cx="167640" cy="77470"/>
          </a:xfrm>
          <a:custGeom>
            <a:avLst/>
            <a:gdLst/>
            <a:ahLst/>
            <a:cxnLst/>
            <a:rect l="l" t="t" r="r" b="b"/>
            <a:pathLst>
              <a:path w="167639" h="77470">
                <a:moveTo>
                  <a:pt x="167335" y="0"/>
                </a:moveTo>
                <a:lnTo>
                  <a:pt x="0" y="7693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3185527"/>
            <a:ext cx="1826895" cy="535305"/>
          </a:xfrm>
          <a:custGeom>
            <a:avLst/>
            <a:gdLst/>
            <a:ahLst/>
            <a:cxnLst/>
            <a:rect l="l" t="t" r="r" b="b"/>
            <a:pathLst>
              <a:path w="1826895" h="535304">
                <a:moveTo>
                  <a:pt x="0" y="0"/>
                </a:moveTo>
                <a:lnTo>
                  <a:pt x="1826479" y="53510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749994" y="10497621"/>
            <a:ext cx="1063625" cy="554990"/>
          </a:xfrm>
          <a:custGeom>
            <a:avLst/>
            <a:gdLst/>
            <a:ahLst/>
            <a:cxnLst/>
            <a:rect l="l" t="t" r="r" b="b"/>
            <a:pathLst>
              <a:path w="1063625" h="554990">
                <a:moveTo>
                  <a:pt x="0" y="554376"/>
                </a:moveTo>
                <a:lnTo>
                  <a:pt x="106348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813477" y="10497627"/>
            <a:ext cx="325120" cy="425450"/>
          </a:xfrm>
          <a:custGeom>
            <a:avLst/>
            <a:gdLst/>
            <a:ahLst/>
            <a:cxnLst/>
            <a:rect l="l" t="t" r="r" b="b"/>
            <a:pathLst>
              <a:path w="325120" h="425450">
                <a:moveTo>
                  <a:pt x="0" y="0"/>
                </a:moveTo>
                <a:lnTo>
                  <a:pt x="325069" y="42531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78374" y="10250901"/>
            <a:ext cx="572135" cy="801370"/>
          </a:xfrm>
          <a:custGeom>
            <a:avLst/>
            <a:gdLst/>
            <a:ahLst/>
            <a:cxnLst/>
            <a:rect l="l" t="t" r="r" b="b"/>
            <a:pathLst>
              <a:path w="572134" h="801370">
                <a:moveTo>
                  <a:pt x="571843" y="801095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378375" y="9473338"/>
            <a:ext cx="1344295" cy="777875"/>
          </a:xfrm>
          <a:custGeom>
            <a:avLst/>
            <a:gdLst/>
            <a:ahLst/>
            <a:cxnLst/>
            <a:rect l="l" t="t" r="r" b="b"/>
            <a:pathLst>
              <a:path w="1344295" h="777875">
                <a:moveTo>
                  <a:pt x="0" y="777557"/>
                </a:moveTo>
                <a:lnTo>
                  <a:pt x="134396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657953" y="7238586"/>
            <a:ext cx="34925" cy="81280"/>
          </a:xfrm>
          <a:custGeom>
            <a:avLst/>
            <a:gdLst/>
            <a:ahLst/>
            <a:cxnLst/>
            <a:rect l="l" t="t" r="r" b="b"/>
            <a:pathLst>
              <a:path w="34925" h="81279">
                <a:moveTo>
                  <a:pt x="0" y="0"/>
                </a:moveTo>
                <a:lnTo>
                  <a:pt x="34366" y="80797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726632" y="7400244"/>
            <a:ext cx="34925" cy="81280"/>
          </a:xfrm>
          <a:custGeom>
            <a:avLst/>
            <a:gdLst/>
            <a:ahLst/>
            <a:cxnLst/>
            <a:rect l="l" t="t" r="r" b="b"/>
            <a:pathLst>
              <a:path w="34925" h="81279">
                <a:moveTo>
                  <a:pt x="0" y="0"/>
                </a:moveTo>
                <a:lnTo>
                  <a:pt x="34366" y="8086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795310" y="7561902"/>
            <a:ext cx="34925" cy="81280"/>
          </a:xfrm>
          <a:custGeom>
            <a:avLst/>
            <a:gdLst/>
            <a:ahLst/>
            <a:cxnLst/>
            <a:rect l="l" t="t" r="r" b="b"/>
            <a:pathLst>
              <a:path w="34925" h="81279">
                <a:moveTo>
                  <a:pt x="0" y="0"/>
                </a:moveTo>
                <a:lnTo>
                  <a:pt x="34366" y="8086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863991" y="7723559"/>
            <a:ext cx="34925" cy="81280"/>
          </a:xfrm>
          <a:custGeom>
            <a:avLst/>
            <a:gdLst/>
            <a:ahLst/>
            <a:cxnLst/>
            <a:rect l="l" t="t" r="r" b="b"/>
            <a:pathLst>
              <a:path w="34925" h="81279">
                <a:moveTo>
                  <a:pt x="0" y="0"/>
                </a:moveTo>
                <a:lnTo>
                  <a:pt x="34366" y="8086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932730" y="7885217"/>
            <a:ext cx="34925" cy="81280"/>
          </a:xfrm>
          <a:custGeom>
            <a:avLst/>
            <a:gdLst/>
            <a:ahLst/>
            <a:cxnLst/>
            <a:rect l="l" t="t" r="r" b="b"/>
            <a:pathLst>
              <a:path w="34925" h="81279">
                <a:moveTo>
                  <a:pt x="0" y="0"/>
                </a:moveTo>
                <a:lnTo>
                  <a:pt x="34315" y="8086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001411" y="8046935"/>
            <a:ext cx="10795" cy="24130"/>
          </a:xfrm>
          <a:custGeom>
            <a:avLst/>
            <a:gdLst/>
            <a:ahLst/>
            <a:cxnLst/>
            <a:rect l="l" t="t" r="r" b="b"/>
            <a:pathLst>
              <a:path w="10794" h="24129">
                <a:moveTo>
                  <a:pt x="0" y="0"/>
                </a:moveTo>
                <a:lnTo>
                  <a:pt x="10185" y="2400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011596" y="8046531"/>
            <a:ext cx="57150" cy="24765"/>
          </a:xfrm>
          <a:custGeom>
            <a:avLst/>
            <a:gdLst/>
            <a:ahLst/>
            <a:cxnLst/>
            <a:rect l="l" t="t" r="r" b="b"/>
            <a:pathLst>
              <a:path w="57150" h="24765">
                <a:moveTo>
                  <a:pt x="0" y="24409"/>
                </a:moveTo>
                <a:lnTo>
                  <a:pt x="5668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48957" y="7977020"/>
            <a:ext cx="80645" cy="34925"/>
          </a:xfrm>
          <a:custGeom>
            <a:avLst/>
            <a:gdLst/>
            <a:ahLst/>
            <a:cxnLst/>
            <a:rect l="l" t="t" r="r" b="b"/>
            <a:pathLst>
              <a:path w="80644" h="34925">
                <a:moveTo>
                  <a:pt x="0" y="34785"/>
                </a:moveTo>
                <a:lnTo>
                  <a:pt x="80619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310263" y="7915483"/>
            <a:ext cx="62865" cy="27305"/>
          </a:xfrm>
          <a:custGeom>
            <a:avLst/>
            <a:gdLst/>
            <a:ahLst/>
            <a:cxnLst/>
            <a:rect l="l" t="t" r="r" b="b"/>
            <a:pathLst>
              <a:path w="62865" h="27304">
                <a:moveTo>
                  <a:pt x="0" y="26822"/>
                </a:moveTo>
                <a:lnTo>
                  <a:pt x="6224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371626" y="6942731"/>
            <a:ext cx="1270" cy="635"/>
          </a:xfrm>
          <a:custGeom>
            <a:avLst/>
            <a:gdLst/>
            <a:ahLst/>
            <a:cxnLst/>
            <a:rect l="l" t="t" r="r" b="b"/>
            <a:pathLst>
              <a:path w="1269" h="634">
                <a:moveTo>
                  <a:pt x="876" y="0"/>
                </a:moveTo>
                <a:lnTo>
                  <a:pt x="0" y="35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5209321" y="6976689"/>
            <a:ext cx="81280" cy="33655"/>
          </a:xfrm>
          <a:custGeom>
            <a:avLst/>
            <a:gdLst/>
            <a:ahLst/>
            <a:cxnLst/>
            <a:rect l="l" t="t" r="r" b="b"/>
            <a:pathLst>
              <a:path w="81280" h="33654">
                <a:moveTo>
                  <a:pt x="81153" y="0"/>
                </a:moveTo>
                <a:lnTo>
                  <a:pt x="0" y="3360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047076" y="7043905"/>
            <a:ext cx="81280" cy="33655"/>
          </a:xfrm>
          <a:custGeom>
            <a:avLst/>
            <a:gdLst/>
            <a:ahLst/>
            <a:cxnLst/>
            <a:rect l="l" t="t" r="r" b="b"/>
            <a:pathLst>
              <a:path w="81280" h="33654">
                <a:moveTo>
                  <a:pt x="81153" y="0"/>
                </a:moveTo>
                <a:lnTo>
                  <a:pt x="0" y="3355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884775" y="7111062"/>
            <a:ext cx="81280" cy="33655"/>
          </a:xfrm>
          <a:custGeom>
            <a:avLst/>
            <a:gdLst/>
            <a:ahLst/>
            <a:cxnLst/>
            <a:rect l="l" t="t" r="r" b="b"/>
            <a:pathLst>
              <a:path w="81280" h="33654">
                <a:moveTo>
                  <a:pt x="81153" y="0"/>
                </a:moveTo>
                <a:lnTo>
                  <a:pt x="0" y="3360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722471" y="7178278"/>
            <a:ext cx="81280" cy="33655"/>
          </a:xfrm>
          <a:custGeom>
            <a:avLst/>
            <a:gdLst/>
            <a:ahLst/>
            <a:cxnLst/>
            <a:rect l="l" t="t" r="r" b="b"/>
            <a:pathLst>
              <a:path w="81280" h="33654">
                <a:moveTo>
                  <a:pt x="81153" y="0"/>
                </a:moveTo>
                <a:lnTo>
                  <a:pt x="0" y="3360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058610" y="2436317"/>
            <a:ext cx="709930" cy="1288415"/>
          </a:xfrm>
          <a:custGeom>
            <a:avLst/>
            <a:gdLst/>
            <a:ahLst/>
            <a:cxnLst/>
            <a:rect l="l" t="t" r="r" b="b"/>
            <a:pathLst>
              <a:path w="709929" h="1288414">
                <a:moveTo>
                  <a:pt x="0" y="0"/>
                </a:moveTo>
                <a:lnTo>
                  <a:pt x="709626" y="128782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768234" y="3290403"/>
            <a:ext cx="1370965" cy="434340"/>
          </a:xfrm>
          <a:custGeom>
            <a:avLst/>
            <a:gdLst/>
            <a:ahLst/>
            <a:cxnLst/>
            <a:rect l="l" t="t" r="r" b="b"/>
            <a:pathLst>
              <a:path w="1370965" h="434339">
                <a:moveTo>
                  <a:pt x="0" y="433743"/>
                </a:moveTo>
                <a:lnTo>
                  <a:pt x="137078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936033" y="3481279"/>
            <a:ext cx="1282065" cy="438150"/>
          </a:xfrm>
          <a:custGeom>
            <a:avLst/>
            <a:gdLst/>
            <a:ahLst/>
            <a:cxnLst/>
            <a:rect l="l" t="t" r="r" b="b"/>
            <a:pathLst>
              <a:path w="1282065" h="438150">
                <a:moveTo>
                  <a:pt x="1281912" y="0"/>
                </a:moveTo>
                <a:lnTo>
                  <a:pt x="0" y="43784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936039" y="3919120"/>
            <a:ext cx="429895" cy="922019"/>
          </a:xfrm>
          <a:custGeom>
            <a:avLst/>
            <a:gdLst/>
            <a:ahLst/>
            <a:cxnLst/>
            <a:rect l="l" t="t" r="r" b="b"/>
            <a:pathLst>
              <a:path w="429895" h="922020">
                <a:moveTo>
                  <a:pt x="0" y="0"/>
                </a:moveTo>
                <a:lnTo>
                  <a:pt x="429412" y="92194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365450" y="4841057"/>
            <a:ext cx="2565400" cy="4580255"/>
          </a:xfrm>
          <a:custGeom>
            <a:avLst/>
            <a:gdLst/>
            <a:ahLst/>
            <a:cxnLst/>
            <a:rect l="l" t="t" r="r" b="b"/>
            <a:pathLst>
              <a:path w="2565400" h="4580255">
                <a:moveTo>
                  <a:pt x="0" y="0"/>
                </a:moveTo>
                <a:lnTo>
                  <a:pt x="2565336" y="45800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993262" y="11001987"/>
            <a:ext cx="63500" cy="50165"/>
          </a:xfrm>
          <a:custGeom>
            <a:avLst/>
            <a:gdLst/>
            <a:ahLst/>
            <a:cxnLst/>
            <a:rect l="l" t="t" r="r" b="b"/>
            <a:pathLst>
              <a:path w="63500" h="50165">
                <a:moveTo>
                  <a:pt x="0" y="50010"/>
                </a:moveTo>
                <a:lnTo>
                  <a:pt x="629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056229" y="11001982"/>
            <a:ext cx="27305" cy="50165"/>
          </a:xfrm>
          <a:custGeom>
            <a:avLst/>
            <a:gdLst/>
            <a:ahLst/>
            <a:cxnLst/>
            <a:rect l="l" t="t" r="r" b="b"/>
            <a:pathLst>
              <a:path w="27304" h="50165">
                <a:moveTo>
                  <a:pt x="0" y="0"/>
                </a:moveTo>
                <a:lnTo>
                  <a:pt x="26850" y="5001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076884" y="284433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082151" y="2835760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17" y="0"/>
                </a:moveTo>
                <a:lnTo>
                  <a:pt x="0" y="567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083269" y="2830431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2222" y="0"/>
                </a:moveTo>
                <a:lnTo>
                  <a:pt x="0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085491" y="282563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3162" y="0"/>
                </a:moveTo>
                <a:lnTo>
                  <a:pt x="0" y="480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088651" y="2821590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4102" y="0"/>
                </a:moveTo>
                <a:lnTo>
                  <a:pt x="0" y="40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092753" y="2818371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800" y="0"/>
                </a:moveTo>
                <a:lnTo>
                  <a:pt x="0" y="321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097548" y="2816146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5333" y="0"/>
                </a:moveTo>
                <a:lnTo>
                  <a:pt x="0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7102882" y="2815033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69">
                <a:moveTo>
                  <a:pt x="5676" y="0"/>
                </a:moveTo>
                <a:lnTo>
                  <a:pt x="0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108558" y="2815033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574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114301" y="2815028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69">
                <a:moveTo>
                  <a:pt x="5676" y="111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119971" y="2816149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5333" y="22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125306" y="2818377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800" y="3213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130108" y="282159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4038" y="403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7134141" y="2825630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80">
                <a:moveTo>
                  <a:pt x="3225" y="4800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137369" y="2830426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2222" y="5333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139588" y="2835762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17" y="567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135435" y="28443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139592" y="2847231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5626"/>
                </a:moveTo>
                <a:lnTo>
                  <a:pt x="111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137366" y="2852850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0" y="5333"/>
                </a:moveTo>
                <a:lnTo>
                  <a:pt x="222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134147" y="2858186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80">
                <a:moveTo>
                  <a:pt x="0" y="4800"/>
                </a:moveTo>
                <a:lnTo>
                  <a:pt x="3225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130107" y="286298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0" y="4102"/>
                </a:moveTo>
                <a:lnTo>
                  <a:pt x="403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125306" y="2867079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3225"/>
                </a:moveTo>
                <a:lnTo>
                  <a:pt x="480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119977" y="2870299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2171"/>
                </a:moveTo>
                <a:lnTo>
                  <a:pt x="533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7114299" y="2872465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69">
                <a:moveTo>
                  <a:pt x="0" y="1117"/>
                </a:moveTo>
                <a:lnTo>
                  <a:pt x="567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108559" y="2873583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74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102882" y="287247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69">
                <a:moveTo>
                  <a:pt x="0" y="0"/>
                </a:moveTo>
                <a:lnTo>
                  <a:pt x="5676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7097553" y="2870305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0"/>
                </a:moveTo>
                <a:lnTo>
                  <a:pt x="5334" y="217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7092753" y="2867083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4800" y="322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088653" y="286298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4">
                <a:moveTo>
                  <a:pt x="0" y="0"/>
                </a:moveTo>
                <a:lnTo>
                  <a:pt x="4102" y="41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085492" y="285818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80">
                <a:moveTo>
                  <a:pt x="0" y="0"/>
                </a:moveTo>
                <a:lnTo>
                  <a:pt x="3162" y="480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7083268" y="2852857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0" y="0"/>
                </a:moveTo>
                <a:lnTo>
                  <a:pt x="2222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7082155" y="2847236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0"/>
                </a:moveTo>
                <a:lnTo>
                  <a:pt x="1117" y="562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112131" y="2843606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0"/>
                </a:moveTo>
                <a:lnTo>
                  <a:pt x="355" y="69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7112127" y="284430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355" y="0"/>
                </a:moveTo>
                <a:lnTo>
                  <a:pt x="0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7111433" y="2845069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698" y="0"/>
                </a:moveTo>
                <a:lnTo>
                  <a:pt x="0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7110667" y="284507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761" y="29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7110375" y="2844307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292" y="76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7110375" y="284361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0" y="698"/>
                </a:moveTo>
                <a:lnTo>
                  <a:pt x="29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7110667" y="2843314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292"/>
                </a:moveTo>
                <a:lnTo>
                  <a:pt x="76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111429" y="284331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698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7082918" y="2815280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7111423" y="2678669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 h="0">
                <a:moveTo>
                  <a:pt x="87833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7143344" y="2737805"/>
            <a:ext cx="38735" cy="19050"/>
          </a:xfrm>
          <a:custGeom>
            <a:avLst/>
            <a:gdLst/>
            <a:ahLst/>
            <a:cxnLst/>
            <a:rect l="l" t="t" r="r" b="b"/>
            <a:pathLst>
              <a:path w="38734" h="19050">
                <a:moveTo>
                  <a:pt x="38405" y="0"/>
                </a:moveTo>
                <a:lnTo>
                  <a:pt x="33051" y="12668"/>
                </a:lnTo>
                <a:lnTo>
                  <a:pt x="20770" y="18603"/>
                </a:lnTo>
                <a:lnTo>
                  <a:pt x="6946" y="14217"/>
                </a:lnTo>
                <a:lnTo>
                  <a:pt x="0" y="308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7111429" y="2668653"/>
            <a:ext cx="0" cy="146685"/>
          </a:xfrm>
          <a:custGeom>
            <a:avLst/>
            <a:gdLst/>
            <a:ahLst/>
            <a:cxnLst/>
            <a:rect l="l" t="t" r="r" b="b"/>
            <a:pathLst>
              <a:path w="0" h="146685">
                <a:moveTo>
                  <a:pt x="0" y="14638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7142989" y="2678674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89">
                <a:moveTo>
                  <a:pt x="0" y="5913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7181750" y="2678674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89">
                <a:moveTo>
                  <a:pt x="0" y="5913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7082918" y="2815280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7108500" y="2841375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5854" y="2933"/>
                </a:moveTo>
                <a:lnTo>
                  <a:pt x="5854" y="1358"/>
                </a:lnTo>
                <a:lnTo>
                  <a:pt x="4572" y="0"/>
                </a:lnTo>
                <a:lnTo>
                  <a:pt x="2933" y="0"/>
                </a:lnTo>
                <a:lnTo>
                  <a:pt x="1282" y="0"/>
                </a:lnTo>
                <a:lnTo>
                  <a:pt x="0" y="1358"/>
                </a:lnTo>
                <a:lnTo>
                  <a:pt x="0" y="2933"/>
                </a:lnTo>
                <a:lnTo>
                  <a:pt x="0" y="4571"/>
                </a:lnTo>
                <a:lnTo>
                  <a:pt x="1282" y="5867"/>
                </a:lnTo>
                <a:lnTo>
                  <a:pt x="2933" y="5867"/>
                </a:lnTo>
                <a:lnTo>
                  <a:pt x="4572" y="5867"/>
                </a:lnTo>
                <a:lnTo>
                  <a:pt x="5854" y="4571"/>
                </a:lnTo>
                <a:lnTo>
                  <a:pt x="5854" y="293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553298" y="51825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558563" y="5174034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17" y="0"/>
                </a:moveTo>
                <a:lnTo>
                  <a:pt x="0" y="562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59683" y="5168707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2222" y="0"/>
                </a:moveTo>
                <a:lnTo>
                  <a:pt x="0" y="532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561901" y="5163906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225" y="0"/>
                </a:moveTo>
                <a:lnTo>
                  <a:pt x="0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65123" y="515980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102" y="0"/>
                </a:moveTo>
                <a:lnTo>
                  <a:pt x="0" y="41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569230" y="5156587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737" y="0"/>
                </a:moveTo>
                <a:lnTo>
                  <a:pt x="0" y="322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73970" y="5154421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5384" y="0"/>
                </a:moveTo>
                <a:lnTo>
                  <a:pt x="0" y="217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79349" y="515325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5626" y="0"/>
                </a:moveTo>
                <a:lnTo>
                  <a:pt x="0" y="116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84981" y="5153250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5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590765" y="5153252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5626" y="116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96386" y="5154416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5334" y="217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01720" y="5156581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800" y="3225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06517" y="515980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102" y="410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10614" y="5163906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225" y="4800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613835" y="5168713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2171" y="532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16009" y="5174029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68" y="562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11907" y="5182556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16007" y="5185447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5626"/>
                </a:moveTo>
                <a:lnTo>
                  <a:pt x="116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13840" y="5191066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0" y="5334"/>
                </a:moveTo>
                <a:lnTo>
                  <a:pt x="2171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10619" y="5196402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0" y="4800"/>
                </a:moveTo>
                <a:lnTo>
                  <a:pt x="3225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06521" y="520119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4102"/>
                </a:moveTo>
                <a:lnTo>
                  <a:pt x="410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601720" y="5205295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3225"/>
                </a:moveTo>
                <a:lnTo>
                  <a:pt x="480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596391" y="5208516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2171"/>
                </a:moveTo>
                <a:lnTo>
                  <a:pt x="533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590772" y="521069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168"/>
                </a:moveTo>
                <a:lnTo>
                  <a:pt x="562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584975" y="5211859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791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79354" y="5210688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0"/>
                </a:moveTo>
                <a:lnTo>
                  <a:pt x="5626" y="116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73967" y="5208521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39">
                <a:moveTo>
                  <a:pt x="0" y="0"/>
                </a:moveTo>
                <a:lnTo>
                  <a:pt x="5384" y="217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69225" y="5205300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0" y="0"/>
                </a:moveTo>
                <a:lnTo>
                  <a:pt x="4737" y="322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65127" y="5201202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0"/>
                </a:moveTo>
                <a:lnTo>
                  <a:pt x="4102" y="41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61906" y="5196401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0" y="0"/>
                </a:moveTo>
                <a:lnTo>
                  <a:pt x="3225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59681" y="5191073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0" y="0"/>
                </a:moveTo>
                <a:lnTo>
                  <a:pt x="2222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58568" y="5185452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0"/>
                </a:moveTo>
                <a:lnTo>
                  <a:pt x="1117" y="562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588605" y="5181822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0"/>
                </a:moveTo>
                <a:lnTo>
                  <a:pt x="292" y="69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88605" y="518252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292" y="0"/>
                </a:moveTo>
                <a:lnTo>
                  <a:pt x="0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87843" y="5183285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762" y="0"/>
                </a:moveTo>
                <a:lnTo>
                  <a:pt x="0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87146" y="5183286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698" y="29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86849" y="5182523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292" y="76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86849" y="5181826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698"/>
                </a:moveTo>
                <a:lnTo>
                  <a:pt x="29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87141" y="518153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292"/>
                </a:moveTo>
                <a:lnTo>
                  <a:pt x="69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87844" y="5181529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762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59331" y="5153496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85"/>
                </a:lnTo>
                <a:lnTo>
                  <a:pt x="9294" y="50432"/>
                </a:lnTo>
                <a:lnTo>
                  <a:pt x="19894" y="56973"/>
                </a:lnTo>
                <a:lnTo>
                  <a:pt x="36870" y="55277"/>
                </a:lnTo>
                <a:lnTo>
                  <a:pt x="48936" y="48908"/>
                </a:lnTo>
                <a:lnTo>
                  <a:pt x="55936" y="3905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723499" y="4887781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825" y="0"/>
                </a:moveTo>
                <a:lnTo>
                  <a:pt x="0" y="397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724324" y="488403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523" y="0"/>
                </a:moveTo>
                <a:lnTo>
                  <a:pt x="0" y="374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725850" y="4880696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2222" y="0"/>
                </a:moveTo>
                <a:lnTo>
                  <a:pt x="0" y="334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728071" y="487782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870" y="0"/>
                </a:moveTo>
                <a:lnTo>
                  <a:pt x="0" y="287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730938" y="4875602"/>
            <a:ext cx="3810" cy="2540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340" y="0"/>
                </a:moveTo>
                <a:lnTo>
                  <a:pt x="0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734281" y="487402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746" y="0"/>
                </a:moveTo>
                <a:lnTo>
                  <a:pt x="0" y="157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738032" y="487326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3975" y="0"/>
                </a:moveTo>
                <a:lnTo>
                  <a:pt x="0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744027" y="4867990"/>
            <a:ext cx="0" cy="52069"/>
          </a:xfrm>
          <a:custGeom>
            <a:avLst/>
            <a:gdLst/>
            <a:ahLst/>
            <a:cxnLst/>
            <a:rect l="l" t="t" r="r" b="b"/>
            <a:pathLst>
              <a:path w="0" h="52070">
                <a:moveTo>
                  <a:pt x="0" y="0"/>
                </a:moveTo>
                <a:lnTo>
                  <a:pt x="0" y="51526"/>
                </a:lnTo>
              </a:path>
            </a:pathLst>
          </a:custGeom>
          <a:ln w="40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746046" y="4873259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3924" y="762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749970" y="4874027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746" y="1574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753715" y="4875605"/>
            <a:ext cx="3810" cy="2540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3340" y="22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757053" y="4877826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870" y="287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759926" y="4880693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2222" y="334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762142" y="488403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587" y="374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763729" y="4887786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762" y="3975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763729" y="4895801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0" y="3924"/>
                </a:moveTo>
                <a:lnTo>
                  <a:pt x="762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762148" y="489972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746"/>
                </a:moveTo>
                <a:lnTo>
                  <a:pt x="158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759923" y="4903470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0" y="3340"/>
                </a:moveTo>
                <a:lnTo>
                  <a:pt x="222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757055" y="490680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870"/>
                </a:moveTo>
                <a:lnTo>
                  <a:pt x="28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753717" y="4909681"/>
            <a:ext cx="3810" cy="2540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0" y="2222"/>
                </a:moveTo>
                <a:lnTo>
                  <a:pt x="334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749970" y="4911910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574"/>
                </a:moveTo>
                <a:lnTo>
                  <a:pt x="374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746047" y="4913484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762"/>
                </a:moveTo>
                <a:lnTo>
                  <a:pt x="3924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738027" y="4913485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0"/>
                </a:moveTo>
                <a:lnTo>
                  <a:pt x="3975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734278" y="491190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746" y="157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730942" y="4909679"/>
            <a:ext cx="3810" cy="2540"/>
          </a:xfrm>
          <a:custGeom>
            <a:avLst/>
            <a:gdLst/>
            <a:ahLst/>
            <a:cxnLst/>
            <a:rect l="l" t="t" r="r" b="b"/>
            <a:pathLst>
              <a:path w="3809" h="2539">
                <a:moveTo>
                  <a:pt x="0" y="0"/>
                </a:moveTo>
                <a:lnTo>
                  <a:pt x="3340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728073" y="49068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870" y="287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725848" y="4903473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0" y="0"/>
                </a:moveTo>
                <a:lnTo>
                  <a:pt x="2222" y="334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724325" y="489972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524" y="374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723506" y="4895803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0" y="0"/>
                </a:moveTo>
                <a:lnTo>
                  <a:pt x="825" y="392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724728" y="4873664"/>
            <a:ext cx="40005" cy="38735"/>
          </a:xfrm>
          <a:custGeom>
            <a:avLst/>
            <a:gdLst/>
            <a:ahLst/>
            <a:cxnLst/>
            <a:rect l="l" t="t" r="r" b="b"/>
            <a:pathLst>
              <a:path w="40004" h="38735">
                <a:moveTo>
                  <a:pt x="39763" y="20088"/>
                </a:moveTo>
                <a:lnTo>
                  <a:pt x="35065" y="7042"/>
                </a:lnTo>
                <a:lnTo>
                  <a:pt x="23352" y="0"/>
                </a:lnTo>
                <a:lnTo>
                  <a:pt x="8251" y="3524"/>
                </a:lnTo>
                <a:lnTo>
                  <a:pt x="0" y="13233"/>
                </a:lnTo>
                <a:lnTo>
                  <a:pt x="2402" y="29478"/>
                </a:lnTo>
                <a:lnTo>
                  <a:pt x="10669" y="38541"/>
                </a:lnTo>
                <a:lnTo>
                  <a:pt x="27507" y="37018"/>
                </a:lnTo>
                <a:lnTo>
                  <a:pt x="37069" y="29717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691657" y="4911904"/>
            <a:ext cx="43180" cy="76835"/>
          </a:xfrm>
          <a:custGeom>
            <a:avLst/>
            <a:gdLst/>
            <a:ahLst/>
            <a:cxnLst/>
            <a:rect l="l" t="t" r="r" b="b"/>
            <a:pathLst>
              <a:path w="43179" h="76835">
                <a:moveTo>
                  <a:pt x="42621" y="0"/>
                </a:moveTo>
                <a:lnTo>
                  <a:pt x="0" y="768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606408" y="5065483"/>
            <a:ext cx="43180" cy="76835"/>
          </a:xfrm>
          <a:custGeom>
            <a:avLst/>
            <a:gdLst/>
            <a:ahLst/>
            <a:cxnLst/>
            <a:rect l="l" t="t" r="r" b="b"/>
            <a:pathLst>
              <a:path w="43179" h="76835">
                <a:moveTo>
                  <a:pt x="42621" y="0"/>
                </a:moveTo>
                <a:lnTo>
                  <a:pt x="0" y="768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356920" y="5143644"/>
            <a:ext cx="231140" cy="39370"/>
          </a:xfrm>
          <a:custGeom>
            <a:avLst/>
            <a:gdLst/>
            <a:ahLst/>
            <a:cxnLst/>
            <a:rect l="l" t="t" r="r" b="b"/>
            <a:pathLst>
              <a:path w="231140" h="39370">
                <a:moveTo>
                  <a:pt x="230924" y="3893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356920" y="5143647"/>
            <a:ext cx="34290" cy="47625"/>
          </a:xfrm>
          <a:custGeom>
            <a:avLst/>
            <a:gdLst/>
            <a:ahLst/>
            <a:cxnLst/>
            <a:rect l="l" t="t" r="r" b="b"/>
            <a:pathLst>
              <a:path w="34289" h="47625">
                <a:moveTo>
                  <a:pt x="0" y="0"/>
                </a:moveTo>
                <a:lnTo>
                  <a:pt x="34188" y="4754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356920" y="5109979"/>
            <a:ext cx="48260" cy="34290"/>
          </a:xfrm>
          <a:custGeom>
            <a:avLst/>
            <a:gdLst/>
            <a:ahLst/>
            <a:cxnLst/>
            <a:rect l="l" t="t" r="r" b="b"/>
            <a:pathLst>
              <a:path w="48260" h="34289">
                <a:moveTo>
                  <a:pt x="0" y="33667"/>
                </a:moveTo>
                <a:lnTo>
                  <a:pt x="4784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587844" y="5103652"/>
            <a:ext cx="220979" cy="79375"/>
          </a:xfrm>
          <a:custGeom>
            <a:avLst/>
            <a:gdLst/>
            <a:ahLst/>
            <a:cxnLst/>
            <a:rect l="l" t="t" r="r" b="b"/>
            <a:pathLst>
              <a:path w="220979" h="79375">
                <a:moveTo>
                  <a:pt x="0" y="78930"/>
                </a:moveTo>
                <a:lnTo>
                  <a:pt x="22056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783106" y="5103657"/>
            <a:ext cx="25400" cy="53340"/>
          </a:xfrm>
          <a:custGeom>
            <a:avLst/>
            <a:gdLst/>
            <a:ahLst/>
            <a:cxnLst/>
            <a:rect l="l" t="t" r="r" b="b"/>
            <a:pathLst>
              <a:path w="25400" h="53339">
                <a:moveTo>
                  <a:pt x="25298" y="0"/>
                </a:moveTo>
                <a:lnTo>
                  <a:pt x="0" y="52819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755293" y="5078892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40" h="24764">
                <a:moveTo>
                  <a:pt x="53111" y="24764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475246" y="4977249"/>
            <a:ext cx="113030" cy="205740"/>
          </a:xfrm>
          <a:custGeom>
            <a:avLst/>
            <a:gdLst/>
            <a:ahLst/>
            <a:cxnLst/>
            <a:rect l="l" t="t" r="r" b="b"/>
            <a:pathLst>
              <a:path w="113029" h="205739">
                <a:moveTo>
                  <a:pt x="112598" y="205333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475251" y="4977246"/>
            <a:ext cx="56515" cy="17145"/>
          </a:xfrm>
          <a:custGeom>
            <a:avLst/>
            <a:gdLst/>
            <a:ahLst/>
            <a:cxnLst/>
            <a:rect l="l" t="t" r="r" b="b"/>
            <a:pathLst>
              <a:path w="56515" h="17145">
                <a:moveTo>
                  <a:pt x="0" y="0"/>
                </a:moveTo>
                <a:lnTo>
                  <a:pt x="56095" y="1662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459097" y="4977246"/>
            <a:ext cx="16510" cy="56515"/>
          </a:xfrm>
          <a:custGeom>
            <a:avLst/>
            <a:gdLst/>
            <a:ahLst/>
            <a:cxnLst/>
            <a:rect l="l" t="t" r="r" b="b"/>
            <a:pathLst>
              <a:path w="16509" h="56514">
                <a:moveTo>
                  <a:pt x="16154" y="0"/>
                </a:moveTo>
                <a:lnTo>
                  <a:pt x="0" y="5626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380288" y="5182583"/>
            <a:ext cx="207645" cy="108585"/>
          </a:xfrm>
          <a:custGeom>
            <a:avLst/>
            <a:gdLst/>
            <a:ahLst/>
            <a:cxnLst/>
            <a:rect l="l" t="t" r="r" b="b"/>
            <a:pathLst>
              <a:path w="207645" h="108585">
                <a:moveTo>
                  <a:pt x="207556" y="0"/>
                </a:moveTo>
                <a:lnTo>
                  <a:pt x="0" y="10843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380282" y="5291018"/>
            <a:ext cx="56515" cy="17780"/>
          </a:xfrm>
          <a:custGeom>
            <a:avLst/>
            <a:gdLst/>
            <a:ahLst/>
            <a:cxnLst/>
            <a:rect l="l" t="t" r="r" b="b"/>
            <a:pathLst>
              <a:path w="56515" h="17779">
                <a:moveTo>
                  <a:pt x="0" y="0"/>
                </a:moveTo>
                <a:lnTo>
                  <a:pt x="55968" y="1727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380282" y="5235214"/>
            <a:ext cx="17780" cy="55880"/>
          </a:xfrm>
          <a:custGeom>
            <a:avLst/>
            <a:gdLst/>
            <a:ahLst/>
            <a:cxnLst/>
            <a:rect l="l" t="t" r="r" b="b"/>
            <a:pathLst>
              <a:path w="17779" h="55879">
                <a:moveTo>
                  <a:pt x="0" y="55803"/>
                </a:moveTo>
                <a:lnTo>
                  <a:pt x="1779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7111429" y="2763981"/>
            <a:ext cx="220345" cy="80645"/>
          </a:xfrm>
          <a:custGeom>
            <a:avLst/>
            <a:gdLst/>
            <a:ahLst/>
            <a:cxnLst/>
            <a:rect l="l" t="t" r="r" b="b"/>
            <a:pathLst>
              <a:path w="220345" h="80644">
                <a:moveTo>
                  <a:pt x="0" y="80327"/>
                </a:moveTo>
                <a:lnTo>
                  <a:pt x="21997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7278178" y="2739555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40" h="24764">
                <a:moveTo>
                  <a:pt x="53225" y="244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7306460" y="2763977"/>
            <a:ext cx="25400" cy="53340"/>
          </a:xfrm>
          <a:custGeom>
            <a:avLst/>
            <a:gdLst/>
            <a:ahLst/>
            <a:cxnLst/>
            <a:rect l="l" t="t" r="r" b="b"/>
            <a:pathLst>
              <a:path w="25400" h="53339">
                <a:moveTo>
                  <a:pt x="24942" y="0"/>
                </a:moveTo>
                <a:lnTo>
                  <a:pt x="0" y="5298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6890983" y="2844308"/>
            <a:ext cx="220979" cy="79375"/>
          </a:xfrm>
          <a:custGeom>
            <a:avLst/>
            <a:gdLst/>
            <a:ahLst/>
            <a:cxnLst/>
            <a:rect l="l" t="t" r="r" b="b"/>
            <a:pathLst>
              <a:path w="220979" h="79375">
                <a:moveTo>
                  <a:pt x="220446" y="0"/>
                </a:moveTo>
                <a:lnTo>
                  <a:pt x="0" y="7915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6890987" y="2870649"/>
            <a:ext cx="25400" cy="53340"/>
          </a:xfrm>
          <a:custGeom>
            <a:avLst/>
            <a:gdLst/>
            <a:ahLst/>
            <a:cxnLst/>
            <a:rect l="l" t="t" r="r" b="b"/>
            <a:pathLst>
              <a:path w="25400" h="53339">
                <a:moveTo>
                  <a:pt x="0" y="52819"/>
                </a:moveTo>
                <a:lnTo>
                  <a:pt x="2523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6890987" y="2923469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40" h="24764">
                <a:moveTo>
                  <a:pt x="0" y="0"/>
                </a:moveTo>
                <a:lnTo>
                  <a:pt x="53111" y="2471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7111429" y="2844308"/>
            <a:ext cx="67310" cy="162560"/>
          </a:xfrm>
          <a:custGeom>
            <a:avLst/>
            <a:gdLst/>
            <a:ahLst/>
            <a:cxnLst/>
            <a:rect l="l" t="t" r="r" b="b"/>
            <a:pathLst>
              <a:path w="67309" h="162560">
                <a:moveTo>
                  <a:pt x="0" y="0"/>
                </a:moveTo>
                <a:lnTo>
                  <a:pt x="67271" y="16230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7151654" y="2995366"/>
            <a:ext cx="54610" cy="22860"/>
          </a:xfrm>
          <a:custGeom>
            <a:avLst/>
            <a:gdLst/>
            <a:ahLst/>
            <a:cxnLst/>
            <a:rect l="l" t="t" r="r" b="b"/>
            <a:pathLst>
              <a:path w="54609" h="22860">
                <a:moveTo>
                  <a:pt x="0" y="22428"/>
                </a:moveTo>
                <a:lnTo>
                  <a:pt x="5410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0138552" y="10922938"/>
            <a:ext cx="118745" cy="129539"/>
          </a:xfrm>
          <a:custGeom>
            <a:avLst/>
            <a:gdLst/>
            <a:ahLst/>
            <a:cxnLst/>
            <a:rect l="l" t="t" r="r" b="b"/>
            <a:pathLst>
              <a:path w="118745" h="129540">
                <a:moveTo>
                  <a:pt x="0" y="0"/>
                </a:moveTo>
                <a:lnTo>
                  <a:pt x="118578" y="12905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0100613" y="10957777"/>
            <a:ext cx="87630" cy="94615"/>
          </a:xfrm>
          <a:custGeom>
            <a:avLst/>
            <a:gdLst/>
            <a:ahLst/>
            <a:cxnLst/>
            <a:rect l="l" t="t" r="r" b="b"/>
            <a:pathLst>
              <a:path w="87629" h="94615">
                <a:moveTo>
                  <a:pt x="0" y="0"/>
                </a:moveTo>
                <a:lnTo>
                  <a:pt x="87154" y="9422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 txBox="1"/>
          <p:nvPr/>
        </p:nvSpPr>
        <p:spPr>
          <a:xfrm rot="20160000">
            <a:off x="1900213" y="5866153"/>
            <a:ext cx="343475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-15">
                <a:latin typeface="Arial"/>
                <a:cs typeface="Arial"/>
              </a:rPr>
              <a:t>H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2828053" y="5275619"/>
            <a:ext cx="43180" cy="19685"/>
          </a:xfrm>
          <a:custGeom>
            <a:avLst/>
            <a:gdLst/>
            <a:ahLst/>
            <a:cxnLst/>
            <a:rect l="l" t="t" r="r" b="b"/>
            <a:pathLst>
              <a:path w="43180" h="19685">
                <a:moveTo>
                  <a:pt x="42735" y="0"/>
                </a:moveTo>
                <a:lnTo>
                  <a:pt x="0" y="1960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2756609" y="5139837"/>
            <a:ext cx="71755" cy="155575"/>
          </a:xfrm>
          <a:custGeom>
            <a:avLst/>
            <a:gdLst/>
            <a:ahLst/>
            <a:cxnLst/>
            <a:rect l="l" t="t" r="r" b="b"/>
            <a:pathLst>
              <a:path w="71755" h="155575">
                <a:moveTo>
                  <a:pt x="71437" y="15539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2756615" y="5120232"/>
            <a:ext cx="43180" cy="19685"/>
          </a:xfrm>
          <a:custGeom>
            <a:avLst/>
            <a:gdLst/>
            <a:ahLst/>
            <a:cxnLst/>
            <a:rect l="l" t="t" r="r" b="b"/>
            <a:pathLst>
              <a:path w="43180" h="19685">
                <a:moveTo>
                  <a:pt x="0" y="19608"/>
                </a:moveTo>
                <a:lnTo>
                  <a:pt x="4273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2799356" y="5120227"/>
            <a:ext cx="71755" cy="155575"/>
          </a:xfrm>
          <a:custGeom>
            <a:avLst/>
            <a:gdLst/>
            <a:ahLst/>
            <a:cxnLst/>
            <a:rect l="l" t="t" r="r" b="b"/>
            <a:pathLst>
              <a:path w="71755" h="155575">
                <a:moveTo>
                  <a:pt x="0" y="0"/>
                </a:moveTo>
                <a:lnTo>
                  <a:pt x="71437" y="15539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3066055" y="5939410"/>
            <a:ext cx="439420" cy="201930"/>
          </a:xfrm>
          <a:custGeom>
            <a:avLst/>
            <a:gdLst/>
            <a:ahLst/>
            <a:cxnLst/>
            <a:rect l="l" t="t" r="r" b="b"/>
            <a:pathLst>
              <a:path w="439420" h="201929">
                <a:moveTo>
                  <a:pt x="0" y="201879"/>
                </a:moveTo>
                <a:lnTo>
                  <a:pt x="43924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3179940" y="5231586"/>
            <a:ext cx="325755" cy="708025"/>
          </a:xfrm>
          <a:custGeom>
            <a:avLst/>
            <a:gdLst/>
            <a:ahLst/>
            <a:cxnLst/>
            <a:rect l="l" t="t" r="r" b="b"/>
            <a:pathLst>
              <a:path w="325754" h="708025">
                <a:moveTo>
                  <a:pt x="325361" y="70782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2740694" y="5231589"/>
            <a:ext cx="439420" cy="202565"/>
          </a:xfrm>
          <a:custGeom>
            <a:avLst/>
            <a:gdLst/>
            <a:ahLst/>
            <a:cxnLst/>
            <a:rect l="l" t="t" r="r" b="b"/>
            <a:pathLst>
              <a:path w="439419" h="202564">
                <a:moveTo>
                  <a:pt x="439242" y="0"/>
                </a:moveTo>
                <a:lnTo>
                  <a:pt x="0" y="20194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57122" y="4945395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232778" y="4769739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89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6912178" y="10800450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7087834" y="10624794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90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057122" y="10800450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232778" y="10624794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90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6912178" y="4945395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7087834" y="4769739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89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2767232" y="4945395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2942889" y="4769739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89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2767232" y="10800450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 h="0">
                <a:moveTo>
                  <a:pt x="351307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2942889" y="10624794"/>
            <a:ext cx="0" cy="351790"/>
          </a:xfrm>
          <a:custGeom>
            <a:avLst/>
            <a:gdLst/>
            <a:ahLst/>
            <a:cxnLst/>
            <a:rect l="l" t="t" r="r" b="b"/>
            <a:pathLst>
              <a:path w="0" h="351790">
                <a:moveTo>
                  <a:pt x="0" y="35130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FF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 txBox="1"/>
          <p:nvPr/>
        </p:nvSpPr>
        <p:spPr>
          <a:xfrm rot="20280000">
            <a:off x="15216559" y="7356362"/>
            <a:ext cx="21448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350">
                <a:latin typeface="Arial"/>
                <a:cs typeface="Arial"/>
              </a:rPr>
              <a:t> </a:t>
            </a:r>
            <a:endParaRPr sz="125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20280000">
            <a:off x="10654625" y="2479989"/>
            <a:ext cx="327177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-165">
                <a:latin typeface="Arial"/>
                <a:cs typeface="Arial"/>
              </a:rPr>
              <a:t>K</a:t>
            </a:r>
            <a:endParaRPr sz="1900">
              <a:latin typeface="Arial"/>
              <a:cs typeface="Arial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15296740" y="48802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5193105" y="50218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5106685" y="51746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5019970" y="53273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4921898" y="54729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4811471" y="56093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4689160" y="57350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4554962" y="58481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4410342" y="594737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4256647" y="603191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4095341" y="61008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3930227" y="61607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3778875" y="62479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3657674" y="63738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3576113" y="65286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3543032" y="67005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3562179" y="687451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3599710" y="70460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3643271" y="721621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3691165" y="73851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3743627" y="75527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3802413" y="77182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3865412" y="78822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3933565" y="80441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4007867" y="820320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4085152" y="83609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4170460" y="85144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4258638" y="86662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4366078" y="88047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4495006" y="89234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4642904" y="9017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4804857" y="90848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4974769" y="91282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5149250" y="91466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5324492" y="91366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5063058" y="8389187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40">
                <a:moveTo>
                  <a:pt x="115585" y="58057"/>
                </a:moveTo>
                <a:lnTo>
                  <a:pt x="100882" y="19272"/>
                </a:lnTo>
                <a:lnTo>
                  <a:pt x="64636" y="0"/>
                </a:lnTo>
                <a:lnTo>
                  <a:pt x="48361" y="1373"/>
                </a:lnTo>
                <a:lnTo>
                  <a:pt x="11857" y="21587"/>
                </a:lnTo>
                <a:lnTo>
                  <a:pt x="0" y="44841"/>
                </a:lnTo>
                <a:lnTo>
                  <a:pt x="859" y="62294"/>
                </a:lnTo>
                <a:lnTo>
                  <a:pt x="18590" y="100817"/>
                </a:lnTo>
                <a:lnTo>
                  <a:pt x="52224" y="116407"/>
                </a:lnTo>
                <a:lnTo>
                  <a:pt x="67839" y="114846"/>
                </a:lnTo>
                <a:lnTo>
                  <a:pt x="103294" y="93485"/>
                </a:lnTo>
                <a:lnTo>
                  <a:pt x="114512" y="6921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4557006" y="8081329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40">
                <a:moveTo>
                  <a:pt x="115584" y="58057"/>
                </a:moveTo>
                <a:lnTo>
                  <a:pt x="100886" y="19272"/>
                </a:lnTo>
                <a:lnTo>
                  <a:pt x="64638" y="0"/>
                </a:lnTo>
                <a:lnTo>
                  <a:pt x="48363" y="1373"/>
                </a:lnTo>
                <a:lnTo>
                  <a:pt x="11858" y="21586"/>
                </a:lnTo>
                <a:lnTo>
                  <a:pt x="0" y="44839"/>
                </a:lnTo>
                <a:lnTo>
                  <a:pt x="859" y="62308"/>
                </a:lnTo>
                <a:lnTo>
                  <a:pt x="18589" y="100834"/>
                </a:lnTo>
                <a:lnTo>
                  <a:pt x="52222" y="116407"/>
                </a:lnTo>
                <a:lnTo>
                  <a:pt x="67842" y="114849"/>
                </a:lnTo>
                <a:lnTo>
                  <a:pt x="103297" y="93507"/>
                </a:lnTo>
                <a:lnTo>
                  <a:pt x="114512" y="692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4325964" y="6674125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40">
                <a:moveTo>
                  <a:pt x="115584" y="58057"/>
                </a:moveTo>
                <a:lnTo>
                  <a:pt x="100886" y="19272"/>
                </a:lnTo>
                <a:lnTo>
                  <a:pt x="64638" y="0"/>
                </a:lnTo>
                <a:lnTo>
                  <a:pt x="48363" y="1373"/>
                </a:lnTo>
                <a:lnTo>
                  <a:pt x="11858" y="21586"/>
                </a:lnTo>
                <a:lnTo>
                  <a:pt x="0" y="44839"/>
                </a:lnTo>
                <a:lnTo>
                  <a:pt x="859" y="62293"/>
                </a:lnTo>
                <a:lnTo>
                  <a:pt x="18589" y="100816"/>
                </a:lnTo>
                <a:lnTo>
                  <a:pt x="52222" y="116407"/>
                </a:lnTo>
                <a:lnTo>
                  <a:pt x="67842" y="114846"/>
                </a:lnTo>
                <a:lnTo>
                  <a:pt x="103297" y="93485"/>
                </a:lnTo>
                <a:lnTo>
                  <a:pt x="114512" y="6922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5041044" y="8883883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40">
                <a:moveTo>
                  <a:pt x="115583" y="58057"/>
                </a:moveTo>
                <a:lnTo>
                  <a:pt x="100902" y="19272"/>
                </a:lnTo>
                <a:lnTo>
                  <a:pt x="64646" y="0"/>
                </a:lnTo>
                <a:lnTo>
                  <a:pt x="48369" y="1372"/>
                </a:lnTo>
                <a:lnTo>
                  <a:pt x="11860" y="21583"/>
                </a:lnTo>
                <a:lnTo>
                  <a:pt x="0" y="44832"/>
                </a:lnTo>
                <a:lnTo>
                  <a:pt x="858" y="62303"/>
                </a:lnTo>
                <a:lnTo>
                  <a:pt x="18585" y="100831"/>
                </a:lnTo>
                <a:lnTo>
                  <a:pt x="52214" y="116407"/>
                </a:lnTo>
                <a:lnTo>
                  <a:pt x="67852" y="114849"/>
                </a:lnTo>
                <a:lnTo>
                  <a:pt x="103308" y="93509"/>
                </a:lnTo>
                <a:lnTo>
                  <a:pt x="114512" y="692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3973957" y="7091884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40">
                <a:moveTo>
                  <a:pt x="115587" y="58057"/>
                </a:moveTo>
                <a:lnTo>
                  <a:pt x="100889" y="19272"/>
                </a:lnTo>
                <a:lnTo>
                  <a:pt x="64641" y="0"/>
                </a:lnTo>
                <a:lnTo>
                  <a:pt x="48346" y="1373"/>
                </a:lnTo>
                <a:lnTo>
                  <a:pt x="11841" y="21586"/>
                </a:lnTo>
                <a:lnTo>
                  <a:pt x="0" y="44839"/>
                </a:lnTo>
                <a:lnTo>
                  <a:pt x="857" y="62309"/>
                </a:lnTo>
                <a:lnTo>
                  <a:pt x="18567" y="100834"/>
                </a:lnTo>
                <a:lnTo>
                  <a:pt x="52218" y="116408"/>
                </a:lnTo>
                <a:lnTo>
                  <a:pt x="67840" y="114849"/>
                </a:lnTo>
                <a:lnTo>
                  <a:pt x="103298" y="93509"/>
                </a:lnTo>
                <a:lnTo>
                  <a:pt x="114515" y="692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4744017" y="6102437"/>
            <a:ext cx="116205" cy="116839"/>
          </a:xfrm>
          <a:custGeom>
            <a:avLst/>
            <a:gdLst/>
            <a:ahLst/>
            <a:cxnLst/>
            <a:rect l="l" t="t" r="r" b="b"/>
            <a:pathLst>
              <a:path w="116205" h="116839">
                <a:moveTo>
                  <a:pt x="115584" y="58057"/>
                </a:moveTo>
                <a:lnTo>
                  <a:pt x="100886" y="19272"/>
                </a:lnTo>
                <a:lnTo>
                  <a:pt x="64638" y="0"/>
                </a:lnTo>
                <a:lnTo>
                  <a:pt x="48363" y="1373"/>
                </a:lnTo>
                <a:lnTo>
                  <a:pt x="11858" y="21586"/>
                </a:lnTo>
                <a:lnTo>
                  <a:pt x="0" y="44839"/>
                </a:lnTo>
                <a:lnTo>
                  <a:pt x="859" y="62308"/>
                </a:lnTo>
                <a:lnTo>
                  <a:pt x="18589" y="100834"/>
                </a:lnTo>
                <a:lnTo>
                  <a:pt x="52222" y="116407"/>
                </a:lnTo>
                <a:lnTo>
                  <a:pt x="67842" y="114849"/>
                </a:lnTo>
                <a:lnTo>
                  <a:pt x="103297" y="93507"/>
                </a:lnTo>
                <a:lnTo>
                  <a:pt x="114512" y="692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1282865" y="77672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1194453" y="76155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1105982" y="74637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1017571" y="73120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0929101" y="716024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0840691" y="700848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0752221" y="68567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0663808" y="67049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0575397" y="65531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0486928" y="64014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0398517" y="62496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0310046" y="60979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0221634" y="59461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0133165" y="57943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0044753" y="56426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9956285" y="54908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9867873" y="53390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9779461" y="51873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9690992" y="50355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9602582" y="48837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9514110" y="47320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9548772" y="46158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9704457" y="453454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9860202" y="44532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0015946" y="43720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0146163" y="43706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0226026" y="45271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0305830" y="468355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0385635" y="48400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0465499" y="49965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0545304" y="51529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0625165" y="53094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0704970" y="54659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0784775" y="56223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0864637" y="57788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0944442" y="59353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1024304" y="609175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11104107" y="62482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1183915" y="64046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1263777" y="65611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11343581" y="67176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1423444" y="68740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1503249" y="70305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1583054" y="71870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1662915" y="73434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1723574" y="74945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1574212" y="75870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1424849" y="76794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 txBox="1"/>
          <p:nvPr/>
        </p:nvSpPr>
        <p:spPr>
          <a:xfrm rot="3720000">
            <a:off x="9765770" y="5546590"/>
            <a:ext cx="1386102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4444" sz="1875" spc="-179">
                <a:latin typeface="Arial"/>
                <a:cs typeface="Arial"/>
              </a:rPr>
              <a:t>p,eTcKas:</a:t>
            </a:r>
            <a:r>
              <a:rPr dirty="0" baseline="4444" sz="1875" spc="-75">
                <a:latin typeface="Arial"/>
                <a:cs typeface="Arial"/>
              </a:rPr>
              <a:t> </a:t>
            </a:r>
            <a:r>
              <a:rPr dirty="0" sz="1250" spc="-80">
                <a:latin typeface="Arial"/>
                <a:cs typeface="Arial"/>
              </a:rPr>
              <a:t>nnow,ap,Ka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 rot="20280000">
            <a:off x="9958218" y="2711735"/>
            <a:ext cx="277049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sz="1250" spc="5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 rot="20160000">
            <a:off x="2480217" y="5180779"/>
            <a:ext cx="214750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5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9" name="object 299"/>
          <p:cNvSpPr/>
          <p:nvPr/>
        </p:nvSpPr>
        <p:spPr>
          <a:xfrm>
            <a:off x="11982427" y="9294120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744"/>
                </a:moveTo>
                <a:lnTo>
                  <a:pt x="8360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2086938" y="9020627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808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2191393" y="8747136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808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2295847" y="8473648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808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2400300" y="8200157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808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2504753" y="7926667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808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2609210" y="7653241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744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2713664" y="7379751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744"/>
                </a:moveTo>
                <a:lnTo>
                  <a:pt x="8355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2818119" y="7106260"/>
            <a:ext cx="83820" cy="219075"/>
          </a:xfrm>
          <a:custGeom>
            <a:avLst/>
            <a:gdLst/>
            <a:ahLst/>
            <a:cxnLst/>
            <a:rect l="l" t="t" r="r" b="b"/>
            <a:pathLst>
              <a:path w="83820" h="219075">
                <a:moveTo>
                  <a:pt x="0" y="218744"/>
                </a:moveTo>
                <a:lnTo>
                  <a:pt x="8361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2922572" y="6838686"/>
            <a:ext cx="81915" cy="213360"/>
          </a:xfrm>
          <a:custGeom>
            <a:avLst/>
            <a:gdLst/>
            <a:ahLst/>
            <a:cxnLst/>
            <a:rect l="l" t="t" r="r" b="b"/>
            <a:pathLst>
              <a:path w="81915" h="213359">
                <a:moveTo>
                  <a:pt x="0" y="212890"/>
                </a:moveTo>
                <a:lnTo>
                  <a:pt x="8133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3003900" y="6832539"/>
            <a:ext cx="1905" cy="6350"/>
          </a:xfrm>
          <a:custGeom>
            <a:avLst/>
            <a:gdLst/>
            <a:ahLst/>
            <a:cxnLst/>
            <a:rect l="l" t="t" r="r" b="b"/>
            <a:pathLst>
              <a:path w="1905" h="6350">
                <a:moveTo>
                  <a:pt x="0" y="6146"/>
                </a:moveTo>
                <a:lnTo>
                  <a:pt x="152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3019180" y="6548042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5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3088270" y="6263546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3157302" y="5979048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3226391" y="5694552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3295424" y="5410049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647"/>
                </a:moveTo>
                <a:lnTo>
                  <a:pt x="5527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13364512" y="5125616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3433542" y="4841118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3502634" y="4556621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4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3571664" y="4272124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3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3640753" y="3987627"/>
            <a:ext cx="55880" cy="227965"/>
          </a:xfrm>
          <a:custGeom>
            <a:avLst/>
            <a:gdLst/>
            <a:ahLst/>
            <a:cxnLst/>
            <a:rect l="l" t="t" r="r" b="b"/>
            <a:pathLst>
              <a:path w="55880" h="227964">
                <a:moveTo>
                  <a:pt x="0" y="227583"/>
                </a:moveTo>
                <a:lnTo>
                  <a:pt x="5527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3709784" y="3725786"/>
            <a:ext cx="50165" cy="205104"/>
          </a:xfrm>
          <a:custGeom>
            <a:avLst/>
            <a:gdLst/>
            <a:ahLst/>
            <a:cxnLst/>
            <a:rect l="l" t="t" r="r" b="b"/>
            <a:pathLst>
              <a:path w="50165" h="205104">
                <a:moveTo>
                  <a:pt x="0" y="204927"/>
                </a:moveTo>
                <a:lnTo>
                  <a:pt x="49771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3759552" y="3704069"/>
            <a:ext cx="8890" cy="22225"/>
          </a:xfrm>
          <a:custGeom>
            <a:avLst/>
            <a:gdLst/>
            <a:ahLst/>
            <a:cxnLst/>
            <a:rect l="l" t="t" r="r" b="b"/>
            <a:pathLst>
              <a:path w="8890" h="22225">
                <a:moveTo>
                  <a:pt x="0" y="21717"/>
                </a:moveTo>
                <a:lnTo>
                  <a:pt x="854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13789531" y="3431630"/>
            <a:ext cx="85725" cy="218440"/>
          </a:xfrm>
          <a:custGeom>
            <a:avLst/>
            <a:gdLst/>
            <a:ahLst/>
            <a:cxnLst/>
            <a:rect l="l" t="t" r="r" b="b"/>
            <a:pathLst>
              <a:path w="85725" h="218439">
                <a:moveTo>
                  <a:pt x="0" y="217982"/>
                </a:moveTo>
                <a:lnTo>
                  <a:pt x="8571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13896618" y="3159193"/>
            <a:ext cx="85725" cy="218440"/>
          </a:xfrm>
          <a:custGeom>
            <a:avLst/>
            <a:gdLst/>
            <a:ahLst/>
            <a:cxnLst/>
            <a:rect l="l" t="t" r="r" b="b"/>
            <a:pathLst>
              <a:path w="85725" h="218439">
                <a:moveTo>
                  <a:pt x="0" y="217982"/>
                </a:moveTo>
                <a:lnTo>
                  <a:pt x="8572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4003768" y="2933367"/>
            <a:ext cx="67945" cy="171450"/>
          </a:xfrm>
          <a:custGeom>
            <a:avLst/>
            <a:gdLst/>
            <a:ahLst/>
            <a:cxnLst/>
            <a:rect l="l" t="t" r="r" b="b"/>
            <a:pathLst>
              <a:path w="67944" h="171450">
                <a:moveTo>
                  <a:pt x="0" y="171373"/>
                </a:moveTo>
                <a:lnTo>
                  <a:pt x="6738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14071159" y="2889802"/>
            <a:ext cx="24765" cy="43815"/>
          </a:xfrm>
          <a:custGeom>
            <a:avLst/>
            <a:gdLst/>
            <a:ahLst/>
            <a:cxnLst/>
            <a:rect l="l" t="t" r="r" b="b"/>
            <a:pathLst>
              <a:path w="24765" h="43814">
                <a:moveTo>
                  <a:pt x="0" y="43560"/>
                </a:moveTo>
                <a:lnTo>
                  <a:pt x="2471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4124733" y="2635167"/>
            <a:ext cx="116205" cy="203835"/>
          </a:xfrm>
          <a:custGeom>
            <a:avLst/>
            <a:gdLst/>
            <a:ahLst/>
            <a:cxnLst/>
            <a:rect l="l" t="t" r="r" b="b"/>
            <a:pathLst>
              <a:path w="116205" h="203835">
                <a:moveTo>
                  <a:pt x="0" y="203695"/>
                </a:moveTo>
                <a:lnTo>
                  <a:pt x="11558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14269177" y="2436317"/>
            <a:ext cx="84455" cy="147955"/>
          </a:xfrm>
          <a:custGeom>
            <a:avLst/>
            <a:gdLst/>
            <a:ahLst/>
            <a:cxnLst/>
            <a:rect l="l" t="t" r="r" b="b"/>
            <a:pathLst>
              <a:path w="84455" h="147955">
                <a:moveTo>
                  <a:pt x="0" y="147909"/>
                </a:moveTo>
                <a:lnTo>
                  <a:pt x="8392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3769775" y="2436317"/>
            <a:ext cx="59055" cy="1711325"/>
          </a:xfrm>
          <a:custGeom>
            <a:avLst/>
            <a:gdLst/>
            <a:ahLst/>
            <a:cxnLst/>
            <a:rect l="l" t="t" r="r" b="b"/>
            <a:pathLst>
              <a:path w="59054" h="1711325">
                <a:moveTo>
                  <a:pt x="58614" y="0"/>
                </a:moveTo>
                <a:lnTo>
                  <a:pt x="0" y="171133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826483" y="3720631"/>
            <a:ext cx="1943735" cy="427355"/>
          </a:xfrm>
          <a:custGeom>
            <a:avLst/>
            <a:gdLst/>
            <a:ahLst/>
            <a:cxnLst/>
            <a:rect l="l" t="t" r="r" b="b"/>
            <a:pathLst>
              <a:path w="1943735" h="427354">
                <a:moveTo>
                  <a:pt x="1943290" y="42701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3537681" y="4380557"/>
            <a:ext cx="238760" cy="1791970"/>
          </a:xfrm>
          <a:custGeom>
            <a:avLst/>
            <a:gdLst/>
            <a:ahLst/>
            <a:cxnLst/>
            <a:rect l="l" t="t" r="r" b="b"/>
            <a:pathLst>
              <a:path w="238760" h="1791970">
                <a:moveTo>
                  <a:pt x="238417" y="0"/>
                </a:moveTo>
                <a:lnTo>
                  <a:pt x="0" y="17918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3794600" y="5049493"/>
            <a:ext cx="248285" cy="1209040"/>
          </a:xfrm>
          <a:custGeom>
            <a:avLst/>
            <a:gdLst/>
            <a:ahLst/>
            <a:cxnLst/>
            <a:rect l="l" t="t" r="r" b="b"/>
            <a:pathLst>
              <a:path w="248285" h="1209039">
                <a:moveTo>
                  <a:pt x="0" y="1208722"/>
                </a:moveTo>
                <a:lnTo>
                  <a:pt x="24790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4030324" y="2487443"/>
            <a:ext cx="63500" cy="2264410"/>
          </a:xfrm>
          <a:custGeom>
            <a:avLst/>
            <a:gdLst/>
            <a:ahLst/>
            <a:cxnLst/>
            <a:rect l="l" t="t" r="r" b="b"/>
            <a:pathLst>
              <a:path w="63500" h="2264410">
                <a:moveTo>
                  <a:pt x="0" y="2263914"/>
                </a:moveTo>
                <a:lnTo>
                  <a:pt x="63233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4093559" y="2436317"/>
            <a:ext cx="5080" cy="51435"/>
          </a:xfrm>
          <a:custGeom>
            <a:avLst/>
            <a:gdLst/>
            <a:ahLst/>
            <a:cxnLst/>
            <a:rect l="l" t="t" r="r" b="b"/>
            <a:pathLst>
              <a:path w="5079" h="51435">
                <a:moveTo>
                  <a:pt x="0" y="51125"/>
                </a:moveTo>
                <a:lnTo>
                  <a:pt x="496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7722172" y="2436317"/>
            <a:ext cx="54610" cy="104139"/>
          </a:xfrm>
          <a:custGeom>
            <a:avLst/>
            <a:gdLst/>
            <a:ahLst/>
            <a:cxnLst/>
            <a:rect l="l" t="t" r="r" b="b"/>
            <a:pathLst>
              <a:path w="54609" h="104139">
                <a:moveTo>
                  <a:pt x="0" y="0"/>
                </a:moveTo>
                <a:lnTo>
                  <a:pt x="54573" y="10371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7776740" y="2540021"/>
            <a:ext cx="722630" cy="1267460"/>
          </a:xfrm>
          <a:custGeom>
            <a:avLst/>
            <a:gdLst/>
            <a:ahLst/>
            <a:cxnLst/>
            <a:rect l="l" t="t" r="r" b="b"/>
            <a:pathLst>
              <a:path w="722629" h="1267460">
                <a:moveTo>
                  <a:pt x="0" y="0"/>
                </a:moveTo>
                <a:lnTo>
                  <a:pt x="722515" y="126715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8499255" y="3807173"/>
            <a:ext cx="720090" cy="1259205"/>
          </a:xfrm>
          <a:custGeom>
            <a:avLst/>
            <a:gdLst/>
            <a:ahLst/>
            <a:cxnLst/>
            <a:rect l="l" t="t" r="r" b="b"/>
            <a:pathLst>
              <a:path w="720090" h="1259204">
                <a:moveTo>
                  <a:pt x="0" y="0"/>
                </a:moveTo>
                <a:lnTo>
                  <a:pt x="719937" y="125895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9219189" y="5066126"/>
            <a:ext cx="581660" cy="1029335"/>
          </a:xfrm>
          <a:custGeom>
            <a:avLst/>
            <a:gdLst/>
            <a:ahLst/>
            <a:cxnLst/>
            <a:rect l="l" t="t" r="r" b="b"/>
            <a:pathLst>
              <a:path w="581659" h="1029335">
                <a:moveTo>
                  <a:pt x="0" y="0"/>
                </a:moveTo>
                <a:lnTo>
                  <a:pt x="581291" y="102885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0031989" y="6501434"/>
            <a:ext cx="4445" cy="7620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0" y="0"/>
                </a:moveTo>
                <a:lnTo>
                  <a:pt x="4330" y="760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0036322" y="6509047"/>
            <a:ext cx="600075" cy="1072515"/>
          </a:xfrm>
          <a:custGeom>
            <a:avLst/>
            <a:gdLst/>
            <a:ahLst/>
            <a:cxnLst/>
            <a:rect l="l" t="t" r="r" b="b"/>
            <a:pathLst>
              <a:path w="600075" h="1072515">
                <a:moveTo>
                  <a:pt x="0" y="0"/>
                </a:moveTo>
                <a:lnTo>
                  <a:pt x="599681" y="107229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6421523" y="9080236"/>
            <a:ext cx="686435" cy="1212215"/>
          </a:xfrm>
          <a:custGeom>
            <a:avLst/>
            <a:gdLst/>
            <a:ahLst/>
            <a:cxnLst/>
            <a:rect l="l" t="t" r="r" b="b"/>
            <a:pathLst>
              <a:path w="686434" h="1212215">
                <a:moveTo>
                  <a:pt x="686219" y="0"/>
                </a:moveTo>
                <a:lnTo>
                  <a:pt x="0" y="121199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9654456" y="9172041"/>
            <a:ext cx="1858010" cy="1057275"/>
          </a:xfrm>
          <a:custGeom>
            <a:avLst/>
            <a:gdLst/>
            <a:ahLst/>
            <a:cxnLst/>
            <a:rect l="l" t="t" r="r" b="b"/>
            <a:pathLst>
              <a:path w="1858009" h="1057275">
                <a:moveTo>
                  <a:pt x="1857692" y="0"/>
                </a:moveTo>
                <a:lnTo>
                  <a:pt x="0" y="105695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8075489" y="10228996"/>
            <a:ext cx="1579245" cy="823594"/>
          </a:xfrm>
          <a:custGeom>
            <a:avLst/>
            <a:gdLst/>
            <a:ahLst/>
            <a:cxnLst/>
            <a:rect l="l" t="t" r="r" b="b"/>
            <a:pathLst>
              <a:path w="1579245" h="823595">
                <a:moveTo>
                  <a:pt x="1578966" y="0"/>
                </a:moveTo>
                <a:lnTo>
                  <a:pt x="0" y="82300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6426092" y="10424561"/>
            <a:ext cx="165100" cy="628015"/>
          </a:xfrm>
          <a:custGeom>
            <a:avLst/>
            <a:gdLst/>
            <a:ahLst/>
            <a:cxnLst/>
            <a:rect l="l" t="t" r="r" b="b"/>
            <a:pathLst>
              <a:path w="165100" h="628015">
                <a:moveTo>
                  <a:pt x="0" y="627435"/>
                </a:moveTo>
                <a:lnTo>
                  <a:pt x="16453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6590624" y="9287499"/>
            <a:ext cx="620395" cy="1137285"/>
          </a:xfrm>
          <a:custGeom>
            <a:avLst/>
            <a:gdLst/>
            <a:ahLst/>
            <a:cxnLst/>
            <a:rect l="l" t="t" r="r" b="b"/>
            <a:pathLst>
              <a:path w="620395" h="1137284">
                <a:moveTo>
                  <a:pt x="0" y="1137056"/>
                </a:moveTo>
                <a:lnTo>
                  <a:pt x="61992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10885365" y="8009697"/>
            <a:ext cx="343535" cy="659130"/>
          </a:xfrm>
          <a:custGeom>
            <a:avLst/>
            <a:gdLst/>
            <a:ahLst/>
            <a:cxnLst/>
            <a:rect l="l" t="t" r="r" b="b"/>
            <a:pathLst>
              <a:path w="343534" h="659129">
                <a:moveTo>
                  <a:pt x="0" y="0"/>
                </a:moveTo>
                <a:lnTo>
                  <a:pt x="343458" y="65874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11380644" y="8959621"/>
            <a:ext cx="132080" cy="212725"/>
          </a:xfrm>
          <a:custGeom>
            <a:avLst/>
            <a:gdLst/>
            <a:ahLst/>
            <a:cxnLst/>
            <a:rect l="l" t="t" r="r" b="b"/>
            <a:pathLst>
              <a:path w="132079" h="212725">
                <a:moveTo>
                  <a:pt x="0" y="0"/>
                </a:moveTo>
                <a:lnTo>
                  <a:pt x="131508" y="21242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11930784" y="9421117"/>
            <a:ext cx="918210" cy="1631314"/>
          </a:xfrm>
          <a:custGeom>
            <a:avLst/>
            <a:gdLst/>
            <a:ahLst/>
            <a:cxnLst/>
            <a:rect l="l" t="t" r="r" b="b"/>
            <a:pathLst>
              <a:path w="918209" h="1631315">
                <a:moveTo>
                  <a:pt x="0" y="0"/>
                </a:moveTo>
                <a:lnTo>
                  <a:pt x="917993" y="163088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1722350" y="9473340"/>
            <a:ext cx="879475" cy="1579245"/>
          </a:xfrm>
          <a:custGeom>
            <a:avLst/>
            <a:gdLst/>
            <a:ahLst/>
            <a:cxnLst/>
            <a:rect l="l" t="t" r="r" b="b"/>
            <a:pathLst>
              <a:path w="879475" h="1579245">
                <a:moveTo>
                  <a:pt x="878991" y="15786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7107742" y="7462662"/>
            <a:ext cx="916305" cy="1617980"/>
          </a:xfrm>
          <a:custGeom>
            <a:avLst/>
            <a:gdLst/>
            <a:ahLst/>
            <a:cxnLst/>
            <a:rect l="l" t="t" r="r" b="b"/>
            <a:pathLst>
              <a:path w="916304" h="1617979">
                <a:moveTo>
                  <a:pt x="0" y="1617573"/>
                </a:moveTo>
                <a:lnTo>
                  <a:pt x="915962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7210555" y="7562604"/>
            <a:ext cx="960755" cy="1725295"/>
          </a:xfrm>
          <a:custGeom>
            <a:avLst/>
            <a:gdLst/>
            <a:ahLst/>
            <a:cxnLst/>
            <a:rect l="l" t="t" r="r" b="b"/>
            <a:pathLst>
              <a:path w="960754" h="1725295">
                <a:moveTo>
                  <a:pt x="0" y="1724901"/>
                </a:moveTo>
                <a:lnTo>
                  <a:pt x="96046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7346631" y="6753435"/>
            <a:ext cx="952500" cy="603250"/>
          </a:xfrm>
          <a:custGeom>
            <a:avLst/>
            <a:gdLst/>
            <a:ahLst/>
            <a:cxnLst/>
            <a:rect l="l" t="t" r="r" b="b"/>
            <a:pathLst>
              <a:path w="952500" h="603250">
                <a:moveTo>
                  <a:pt x="952030" y="60307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4030327" y="4751357"/>
            <a:ext cx="3316604" cy="2002155"/>
          </a:xfrm>
          <a:custGeom>
            <a:avLst/>
            <a:gdLst/>
            <a:ahLst/>
            <a:cxnLst/>
            <a:rect l="l" t="t" r="r" b="b"/>
            <a:pathLst>
              <a:path w="3316604" h="2002154">
                <a:moveTo>
                  <a:pt x="3316300" y="200207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4042502" y="5049497"/>
            <a:ext cx="2422525" cy="1416685"/>
          </a:xfrm>
          <a:custGeom>
            <a:avLst/>
            <a:gdLst/>
            <a:ahLst/>
            <a:cxnLst/>
            <a:rect l="l" t="t" r="r" b="b"/>
            <a:pathLst>
              <a:path w="2422525" h="1416685">
                <a:moveTo>
                  <a:pt x="0" y="0"/>
                </a:moveTo>
                <a:lnTo>
                  <a:pt x="2422359" y="141651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6464856" y="6466012"/>
            <a:ext cx="1557655" cy="1000125"/>
          </a:xfrm>
          <a:custGeom>
            <a:avLst/>
            <a:gdLst/>
            <a:ahLst/>
            <a:cxnLst/>
            <a:rect l="l" t="t" r="r" b="b"/>
            <a:pathLst>
              <a:path w="1557654" h="1000125">
                <a:moveTo>
                  <a:pt x="0" y="0"/>
                </a:moveTo>
                <a:lnTo>
                  <a:pt x="1557147" y="99975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3721177" y="4022638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2207" y="0"/>
                </a:moveTo>
                <a:lnTo>
                  <a:pt x="26403" y="0"/>
                </a:lnTo>
                <a:lnTo>
                  <a:pt x="20726" y="1117"/>
                </a:lnTo>
                <a:lnTo>
                  <a:pt x="0" y="26403"/>
                </a:lnTo>
                <a:lnTo>
                  <a:pt x="0" y="32143"/>
                </a:lnTo>
                <a:lnTo>
                  <a:pt x="26403" y="58546"/>
                </a:lnTo>
                <a:lnTo>
                  <a:pt x="32207" y="58546"/>
                </a:lnTo>
                <a:lnTo>
                  <a:pt x="58547" y="32143"/>
                </a:lnTo>
                <a:lnTo>
                  <a:pt x="58547" y="26403"/>
                </a:lnTo>
                <a:lnTo>
                  <a:pt x="32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3715906" y="405191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1" y="0"/>
                </a:lnTo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3721172" y="4043365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17" y="0"/>
                </a:moveTo>
                <a:lnTo>
                  <a:pt x="0" y="567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3722292" y="4038037"/>
            <a:ext cx="2540" cy="5715"/>
          </a:xfrm>
          <a:custGeom>
            <a:avLst/>
            <a:gdLst/>
            <a:ahLst/>
            <a:cxnLst/>
            <a:rect l="l" t="t" r="r" b="b"/>
            <a:pathLst>
              <a:path w="2539" h="5714">
                <a:moveTo>
                  <a:pt x="2222" y="0"/>
                </a:moveTo>
                <a:lnTo>
                  <a:pt x="0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3724509" y="4033235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3225" y="0"/>
                </a:moveTo>
                <a:lnTo>
                  <a:pt x="0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3727737" y="40291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38" y="0"/>
                </a:moveTo>
                <a:lnTo>
                  <a:pt x="0" y="40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3731775" y="4025976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800" y="0"/>
                </a:moveTo>
                <a:lnTo>
                  <a:pt x="0" y="322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3736569" y="4023750"/>
            <a:ext cx="5715" cy="2540"/>
          </a:xfrm>
          <a:custGeom>
            <a:avLst/>
            <a:gdLst/>
            <a:ahLst/>
            <a:cxnLst/>
            <a:rect l="l" t="t" r="r" b="b"/>
            <a:pathLst>
              <a:path w="5714" h="2539">
                <a:moveTo>
                  <a:pt x="5334" y="0"/>
                </a:moveTo>
                <a:lnTo>
                  <a:pt x="0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3741906" y="4022637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5676" y="0"/>
                </a:moveTo>
                <a:lnTo>
                  <a:pt x="0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3747580" y="4022637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574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3753323" y="4022632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5676" y="111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3758995" y="4023754"/>
            <a:ext cx="5715" cy="2540"/>
          </a:xfrm>
          <a:custGeom>
            <a:avLst/>
            <a:gdLst/>
            <a:ahLst/>
            <a:cxnLst/>
            <a:rect l="l" t="t" r="r" b="b"/>
            <a:pathLst>
              <a:path w="5714" h="2539">
                <a:moveTo>
                  <a:pt x="5334" y="22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3764329" y="4025970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10">
                <a:moveTo>
                  <a:pt x="4800" y="3225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3769126" y="402919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102" y="403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3773228" y="4033237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62" y="480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3776393" y="4038031"/>
            <a:ext cx="2540" cy="5715"/>
          </a:xfrm>
          <a:custGeom>
            <a:avLst/>
            <a:gdLst/>
            <a:ahLst/>
            <a:cxnLst/>
            <a:rect l="l" t="t" r="r" b="b"/>
            <a:pathLst>
              <a:path w="2539" h="5714">
                <a:moveTo>
                  <a:pt x="2222" y="5333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3778610" y="4043367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1117" y="567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3774457" y="405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1" y="0"/>
                </a:lnTo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3778615" y="4054785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5676"/>
                </a:moveTo>
                <a:lnTo>
                  <a:pt x="111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3776390" y="4060456"/>
            <a:ext cx="2540" cy="5715"/>
          </a:xfrm>
          <a:custGeom>
            <a:avLst/>
            <a:gdLst/>
            <a:ahLst/>
            <a:cxnLst/>
            <a:rect l="l" t="t" r="r" b="b"/>
            <a:pathLst>
              <a:path w="2539" h="5714">
                <a:moveTo>
                  <a:pt x="0" y="5333"/>
                </a:moveTo>
                <a:lnTo>
                  <a:pt x="222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3773228" y="4065790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0" y="4800"/>
                </a:moveTo>
                <a:lnTo>
                  <a:pt x="316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3769130" y="40705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4102"/>
                </a:moveTo>
                <a:lnTo>
                  <a:pt x="410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3764329" y="407468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3162"/>
                </a:moveTo>
                <a:lnTo>
                  <a:pt x="480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3759000" y="4077853"/>
            <a:ext cx="5715" cy="2540"/>
          </a:xfrm>
          <a:custGeom>
            <a:avLst/>
            <a:gdLst/>
            <a:ahLst/>
            <a:cxnLst/>
            <a:rect l="l" t="t" r="r" b="b"/>
            <a:pathLst>
              <a:path w="5714" h="2539">
                <a:moveTo>
                  <a:pt x="0" y="2222"/>
                </a:moveTo>
                <a:lnTo>
                  <a:pt x="533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3753321" y="408007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1117"/>
                </a:moveTo>
                <a:lnTo>
                  <a:pt x="567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3747583" y="4081188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74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3741903" y="4080075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0"/>
                </a:moveTo>
                <a:lnTo>
                  <a:pt x="5676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3736576" y="4077851"/>
            <a:ext cx="5715" cy="2540"/>
          </a:xfrm>
          <a:custGeom>
            <a:avLst/>
            <a:gdLst/>
            <a:ahLst/>
            <a:cxnLst/>
            <a:rect l="l" t="t" r="r" b="b"/>
            <a:pathLst>
              <a:path w="5714" h="2539">
                <a:moveTo>
                  <a:pt x="0" y="0"/>
                </a:moveTo>
                <a:lnTo>
                  <a:pt x="5334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3731775" y="4074690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800" y="31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3727735" y="407059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0"/>
                </a:moveTo>
                <a:lnTo>
                  <a:pt x="4038" y="41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3724514" y="4065790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0" y="0"/>
                </a:moveTo>
                <a:lnTo>
                  <a:pt x="3225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3722289" y="4060462"/>
            <a:ext cx="2540" cy="5715"/>
          </a:xfrm>
          <a:custGeom>
            <a:avLst/>
            <a:gdLst/>
            <a:ahLst/>
            <a:cxnLst/>
            <a:rect l="l" t="t" r="r" b="b"/>
            <a:pathLst>
              <a:path w="2539" h="5714">
                <a:moveTo>
                  <a:pt x="0" y="0"/>
                </a:moveTo>
                <a:lnTo>
                  <a:pt x="2222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3721177" y="4054782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4">
                <a:moveTo>
                  <a:pt x="0" y="0"/>
                </a:moveTo>
                <a:lnTo>
                  <a:pt x="1117" y="567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3751214" y="405115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0"/>
                </a:moveTo>
                <a:lnTo>
                  <a:pt x="292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3751214" y="4051913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292" y="0"/>
                </a:moveTo>
                <a:lnTo>
                  <a:pt x="0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3750452" y="4052675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762" y="0"/>
                </a:moveTo>
                <a:lnTo>
                  <a:pt x="0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3749753" y="4052612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698" y="355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3749394" y="4051917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355" y="69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3749398" y="4051151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761"/>
                </a:moveTo>
                <a:lnTo>
                  <a:pt x="35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3749749" y="4050860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292"/>
                </a:moveTo>
                <a:lnTo>
                  <a:pt x="69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3750452" y="4050859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5">
                <a:moveTo>
                  <a:pt x="0" y="0"/>
                </a:moveTo>
                <a:lnTo>
                  <a:pt x="762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3721940" y="4022885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5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3529252" y="4051153"/>
            <a:ext cx="220979" cy="79375"/>
          </a:xfrm>
          <a:custGeom>
            <a:avLst/>
            <a:gdLst/>
            <a:ahLst/>
            <a:cxnLst/>
            <a:rect l="l" t="t" r="r" b="b"/>
            <a:pathLst>
              <a:path w="220979" h="79375">
                <a:moveTo>
                  <a:pt x="220497" y="0"/>
                </a:moveTo>
                <a:lnTo>
                  <a:pt x="0" y="78981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3529248" y="4130136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39" h="24764">
                <a:moveTo>
                  <a:pt x="0" y="0"/>
                </a:moveTo>
                <a:lnTo>
                  <a:pt x="53047" y="2476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3529248" y="4077330"/>
            <a:ext cx="25400" cy="53340"/>
          </a:xfrm>
          <a:custGeom>
            <a:avLst/>
            <a:gdLst/>
            <a:ahLst/>
            <a:cxnLst/>
            <a:rect l="l" t="t" r="r" b="b"/>
            <a:pathLst>
              <a:path w="25400" h="53339">
                <a:moveTo>
                  <a:pt x="0" y="52806"/>
                </a:moveTo>
                <a:lnTo>
                  <a:pt x="25298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3749749" y="3972108"/>
            <a:ext cx="220979" cy="79375"/>
          </a:xfrm>
          <a:custGeom>
            <a:avLst/>
            <a:gdLst/>
            <a:ahLst/>
            <a:cxnLst/>
            <a:rect l="l" t="t" r="r" b="b"/>
            <a:pathLst>
              <a:path w="220979" h="79375">
                <a:moveTo>
                  <a:pt x="0" y="79044"/>
                </a:moveTo>
                <a:lnTo>
                  <a:pt x="22044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3944894" y="3972108"/>
            <a:ext cx="25400" cy="53340"/>
          </a:xfrm>
          <a:custGeom>
            <a:avLst/>
            <a:gdLst/>
            <a:ahLst/>
            <a:cxnLst/>
            <a:rect l="l" t="t" r="r" b="b"/>
            <a:pathLst>
              <a:path w="25400" h="53339">
                <a:moveTo>
                  <a:pt x="25298" y="0"/>
                </a:moveTo>
                <a:lnTo>
                  <a:pt x="0" y="5281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3917081" y="3947406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39" h="24764">
                <a:moveTo>
                  <a:pt x="53111" y="24701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3668546" y="4051153"/>
            <a:ext cx="81280" cy="219710"/>
          </a:xfrm>
          <a:custGeom>
            <a:avLst/>
            <a:gdLst/>
            <a:ahLst/>
            <a:cxnLst/>
            <a:rect l="l" t="t" r="r" b="b"/>
            <a:pathLst>
              <a:path w="81279" h="219710">
                <a:moveTo>
                  <a:pt x="81203" y="0"/>
                </a:moveTo>
                <a:lnTo>
                  <a:pt x="0" y="21968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3644296" y="4217557"/>
            <a:ext cx="24765" cy="53340"/>
          </a:xfrm>
          <a:custGeom>
            <a:avLst/>
            <a:gdLst/>
            <a:ahLst/>
            <a:cxnLst/>
            <a:rect l="l" t="t" r="r" b="b"/>
            <a:pathLst>
              <a:path w="24764" h="53339">
                <a:moveTo>
                  <a:pt x="24244" y="5327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3668541" y="4246132"/>
            <a:ext cx="53340" cy="24765"/>
          </a:xfrm>
          <a:custGeom>
            <a:avLst/>
            <a:gdLst/>
            <a:ahLst/>
            <a:cxnLst/>
            <a:rect l="l" t="t" r="r" b="b"/>
            <a:pathLst>
              <a:path w="53339" h="24764">
                <a:moveTo>
                  <a:pt x="0" y="24701"/>
                </a:moveTo>
                <a:lnTo>
                  <a:pt x="5304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3750457" y="3886215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 h="0">
                <a:moveTo>
                  <a:pt x="8782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3782351" y="3945410"/>
            <a:ext cx="38735" cy="19050"/>
          </a:xfrm>
          <a:custGeom>
            <a:avLst/>
            <a:gdLst/>
            <a:ahLst/>
            <a:cxnLst/>
            <a:rect l="l" t="t" r="r" b="b"/>
            <a:pathLst>
              <a:path w="38735" h="19050">
                <a:moveTo>
                  <a:pt x="38420" y="0"/>
                </a:moveTo>
                <a:lnTo>
                  <a:pt x="33051" y="12655"/>
                </a:lnTo>
                <a:lnTo>
                  <a:pt x="20738" y="18545"/>
                </a:lnTo>
                <a:lnTo>
                  <a:pt x="6922" y="14157"/>
                </a:lnTo>
                <a:lnTo>
                  <a:pt x="0" y="300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3750452" y="3876257"/>
            <a:ext cx="0" cy="146685"/>
          </a:xfrm>
          <a:custGeom>
            <a:avLst/>
            <a:gdLst/>
            <a:ahLst/>
            <a:cxnLst/>
            <a:rect l="l" t="t" r="r" b="b"/>
            <a:pathLst>
              <a:path w="0" h="146685">
                <a:moveTo>
                  <a:pt x="0" y="14638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3782011" y="3886215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89">
                <a:moveTo>
                  <a:pt x="0" y="59194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3820772" y="3886215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89">
                <a:moveTo>
                  <a:pt x="0" y="59194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3721940" y="4022885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5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3747524" y="4048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5854" y="2933"/>
                </a:moveTo>
                <a:lnTo>
                  <a:pt x="5854" y="1295"/>
                </a:lnTo>
                <a:lnTo>
                  <a:pt x="4572" y="0"/>
                </a:lnTo>
                <a:lnTo>
                  <a:pt x="2921" y="0"/>
                </a:lnTo>
                <a:lnTo>
                  <a:pt x="1282" y="0"/>
                </a:lnTo>
                <a:lnTo>
                  <a:pt x="0" y="1295"/>
                </a:lnTo>
                <a:lnTo>
                  <a:pt x="0" y="2933"/>
                </a:lnTo>
                <a:lnTo>
                  <a:pt x="0" y="4571"/>
                </a:lnTo>
                <a:lnTo>
                  <a:pt x="1282" y="5867"/>
                </a:lnTo>
                <a:lnTo>
                  <a:pt x="2921" y="5867"/>
                </a:lnTo>
                <a:lnTo>
                  <a:pt x="4572" y="5867"/>
                </a:lnTo>
                <a:lnTo>
                  <a:pt x="5854" y="4571"/>
                </a:lnTo>
                <a:lnTo>
                  <a:pt x="5854" y="293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1070443" y="8936201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2207" y="0"/>
                </a:moveTo>
                <a:lnTo>
                  <a:pt x="26403" y="0"/>
                </a:lnTo>
                <a:lnTo>
                  <a:pt x="20726" y="1117"/>
                </a:lnTo>
                <a:lnTo>
                  <a:pt x="0" y="26403"/>
                </a:lnTo>
                <a:lnTo>
                  <a:pt x="0" y="32143"/>
                </a:lnTo>
                <a:lnTo>
                  <a:pt x="26403" y="58547"/>
                </a:lnTo>
                <a:lnTo>
                  <a:pt x="32207" y="58547"/>
                </a:lnTo>
                <a:lnTo>
                  <a:pt x="58547" y="32143"/>
                </a:lnTo>
                <a:lnTo>
                  <a:pt x="58547" y="26403"/>
                </a:lnTo>
                <a:lnTo>
                  <a:pt x="32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1065173" y="8965477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1070437" y="8956927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5">
                <a:moveTo>
                  <a:pt x="1117" y="0"/>
                </a:moveTo>
                <a:lnTo>
                  <a:pt x="0" y="567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1071559" y="8951600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2222" y="0"/>
                </a:moveTo>
                <a:lnTo>
                  <a:pt x="0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11073775" y="8946798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225" y="0"/>
                </a:moveTo>
                <a:lnTo>
                  <a:pt x="0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11077002" y="894275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38" y="0"/>
                </a:moveTo>
                <a:lnTo>
                  <a:pt x="0" y="40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11081042" y="8939538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09">
                <a:moveTo>
                  <a:pt x="4800" y="0"/>
                </a:moveTo>
                <a:lnTo>
                  <a:pt x="0" y="3225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1085837" y="8937314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333" y="0"/>
                </a:moveTo>
                <a:lnTo>
                  <a:pt x="0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1091172" y="8936201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5676" y="0"/>
                </a:moveTo>
                <a:lnTo>
                  <a:pt x="0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1096845" y="8936201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574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1102588" y="8936196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5676" y="111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1108260" y="8937316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5333" y="222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11113594" y="8939532"/>
            <a:ext cx="5080" cy="3810"/>
          </a:xfrm>
          <a:custGeom>
            <a:avLst/>
            <a:gdLst/>
            <a:ahLst/>
            <a:cxnLst/>
            <a:rect l="l" t="t" r="r" b="b"/>
            <a:pathLst>
              <a:path w="5079" h="3809">
                <a:moveTo>
                  <a:pt x="4800" y="3225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11118392" y="8942759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102" y="403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1122493" y="8946799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62" y="480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11125658" y="8951593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2222" y="5333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1127875" y="8956930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5">
                <a:moveTo>
                  <a:pt x="1117" y="567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1123723" y="896547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 h="0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5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11127881" y="8968347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5">
                <a:moveTo>
                  <a:pt x="0" y="5676"/>
                </a:moveTo>
                <a:lnTo>
                  <a:pt x="111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1125655" y="8974019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0" y="5334"/>
                </a:moveTo>
                <a:lnTo>
                  <a:pt x="222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1122494" y="8979353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0" y="4800"/>
                </a:moveTo>
                <a:lnTo>
                  <a:pt x="316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1118394" y="898415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4102"/>
                </a:moveTo>
                <a:lnTo>
                  <a:pt x="410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11113594" y="8988252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3162"/>
                </a:moveTo>
                <a:lnTo>
                  <a:pt x="480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11108266" y="8991417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0" y="2222"/>
                </a:moveTo>
                <a:lnTo>
                  <a:pt x="5334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11102586" y="8993633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117"/>
                </a:moveTo>
                <a:lnTo>
                  <a:pt x="567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11096849" y="8994750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74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11091171" y="899364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0"/>
                </a:moveTo>
                <a:lnTo>
                  <a:pt x="5676" y="111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11085842" y="8991414"/>
            <a:ext cx="5715" cy="2540"/>
          </a:xfrm>
          <a:custGeom>
            <a:avLst/>
            <a:gdLst/>
            <a:ahLst/>
            <a:cxnLst/>
            <a:rect l="l" t="t" r="r" b="b"/>
            <a:pathLst>
              <a:path w="5715" h="2540">
                <a:moveTo>
                  <a:pt x="0" y="0"/>
                </a:moveTo>
                <a:lnTo>
                  <a:pt x="5334" y="222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11081040" y="8988253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0" y="0"/>
                </a:moveTo>
                <a:lnTo>
                  <a:pt x="4800" y="31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11077000" y="898415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0" y="0"/>
                </a:moveTo>
                <a:lnTo>
                  <a:pt x="4038" y="41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11073781" y="8979353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0" y="0"/>
                </a:moveTo>
                <a:lnTo>
                  <a:pt x="3225" y="480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11071555" y="8974025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0" y="0"/>
                </a:moveTo>
                <a:lnTo>
                  <a:pt x="2222" y="533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11070443" y="8968345"/>
            <a:ext cx="1270" cy="5715"/>
          </a:xfrm>
          <a:custGeom>
            <a:avLst/>
            <a:gdLst/>
            <a:ahLst/>
            <a:cxnLst/>
            <a:rect l="l" t="t" r="r" b="b"/>
            <a:pathLst>
              <a:path w="1270" h="5715">
                <a:moveTo>
                  <a:pt x="0" y="0"/>
                </a:moveTo>
                <a:lnTo>
                  <a:pt x="1117" y="567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11100480" y="8964715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0"/>
                </a:moveTo>
                <a:lnTo>
                  <a:pt x="292" y="76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11100482" y="8965476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292" y="0"/>
                </a:moveTo>
                <a:lnTo>
                  <a:pt x="0" y="76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11099718" y="8966238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761" y="0"/>
                </a:moveTo>
                <a:lnTo>
                  <a:pt x="0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11099021" y="8966175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698" y="355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11098662" y="896547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355" y="69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11098664" y="8964714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762"/>
                </a:moveTo>
                <a:lnTo>
                  <a:pt x="35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11099017" y="8964423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292"/>
                </a:moveTo>
                <a:lnTo>
                  <a:pt x="69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11099720" y="8964422"/>
            <a:ext cx="1270" cy="635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0" y="0"/>
                </a:moveTo>
                <a:lnTo>
                  <a:pt x="762" y="29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11071205" y="8936447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11099724" y="8799778"/>
            <a:ext cx="88265" cy="0"/>
          </a:xfrm>
          <a:custGeom>
            <a:avLst/>
            <a:gdLst/>
            <a:ahLst/>
            <a:cxnLst/>
            <a:rect l="l" t="t" r="r" b="b"/>
            <a:pathLst>
              <a:path w="88265" h="0">
                <a:moveTo>
                  <a:pt x="8782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11131616" y="8858973"/>
            <a:ext cx="38735" cy="19050"/>
          </a:xfrm>
          <a:custGeom>
            <a:avLst/>
            <a:gdLst/>
            <a:ahLst/>
            <a:cxnLst/>
            <a:rect l="l" t="t" r="r" b="b"/>
            <a:pathLst>
              <a:path w="38734" h="19050">
                <a:moveTo>
                  <a:pt x="38420" y="0"/>
                </a:moveTo>
                <a:lnTo>
                  <a:pt x="33051" y="12655"/>
                </a:lnTo>
                <a:lnTo>
                  <a:pt x="20738" y="18545"/>
                </a:lnTo>
                <a:lnTo>
                  <a:pt x="6922" y="14157"/>
                </a:lnTo>
                <a:lnTo>
                  <a:pt x="0" y="3006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11099720" y="8789821"/>
            <a:ext cx="0" cy="146685"/>
          </a:xfrm>
          <a:custGeom>
            <a:avLst/>
            <a:gdLst/>
            <a:ahLst/>
            <a:cxnLst/>
            <a:rect l="l" t="t" r="r" b="b"/>
            <a:pathLst>
              <a:path w="0" h="146684">
                <a:moveTo>
                  <a:pt x="0" y="14638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11131277" y="8799778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90">
                <a:moveTo>
                  <a:pt x="0" y="59194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11170037" y="8799778"/>
            <a:ext cx="0" cy="59690"/>
          </a:xfrm>
          <a:custGeom>
            <a:avLst/>
            <a:gdLst/>
            <a:ahLst/>
            <a:cxnLst/>
            <a:rect l="l" t="t" r="r" b="b"/>
            <a:pathLst>
              <a:path w="0" h="59690">
                <a:moveTo>
                  <a:pt x="0" y="59194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11071205" y="8936447"/>
            <a:ext cx="57785" cy="57150"/>
          </a:xfrm>
          <a:custGeom>
            <a:avLst/>
            <a:gdLst/>
            <a:ahLst/>
            <a:cxnLst/>
            <a:rect l="l" t="t" r="r" b="b"/>
            <a:pathLst>
              <a:path w="57784" h="57150">
                <a:moveTo>
                  <a:pt x="57787" y="29028"/>
                </a:moveTo>
                <a:lnTo>
                  <a:pt x="54375" y="15309"/>
                </a:lnTo>
                <a:lnTo>
                  <a:pt x="45301" y="5051"/>
                </a:lnTo>
                <a:lnTo>
                  <a:pt x="32313" y="0"/>
                </a:lnTo>
                <a:lnTo>
                  <a:pt x="16989" y="2837"/>
                </a:lnTo>
                <a:lnTo>
                  <a:pt x="5924" y="10798"/>
                </a:lnTo>
                <a:lnTo>
                  <a:pt x="0" y="22426"/>
                </a:lnTo>
                <a:lnTo>
                  <a:pt x="2230" y="38757"/>
                </a:lnTo>
                <a:lnTo>
                  <a:pt x="9294" y="50410"/>
                </a:lnTo>
                <a:lnTo>
                  <a:pt x="19894" y="56967"/>
                </a:lnTo>
                <a:lnTo>
                  <a:pt x="36869" y="55266"/>
                </a:lnTo>
                <a:lnTo>
                  <a:pt x="48934" y="48884"/>
                </a:lnTo>
                <a:lnTo>
                  <a:pt x="55935" y="3903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11096790" y="8962542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5854" y="2933"/>
                </a:moveTo>
                <a:lnTo>
                  <a:pt x="5854" y="1295"/>
                </a:lnTo>
                <a:lnTo>
                  <a:pt x="4572" y="0"/>
                </a:lnTo>
                <a:lnTo>
                  <a:pt x="2933" y="0"/>
                </a:lnTo>
                <a:lnTo>
                  <a:pt x="1295" y="0"/>
                </a:lnTo>
                <a:lnTo>
                  <a:pt x="0" y="1295"/>
                </a:lnTo>
                <a:lnTo>
                  <a:pt x="0" y="2933"/>
                </a:lnTo>
                <a:lnTo>
                  <a:pt x="0" y="4571"/>
                </a:lnTo>
                <a:lnTo>
                  <a:pt x="1295" y="5854"/>
                </a:lnTo>
                <a:lnTo>
                  <a:pt x="2933" y="5854"/>
                </a:lnTo>
                <a:lnTo>
                  <a:pt x="4572" y="5854"/>
                </a:lnTo>
                <a:lnTo>
                  <a:pt x="5854" y="4571"/>
                </a:lnTo>
                <a:lnTo>
                  <a:pt x="5854" y="293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6476219" y="3838288"/>
            <a:ext cx="46990" cy="43180"/>
          </a:xfrm>
          <a:custGeom>
            <a:avLst/>
            <a:gdLst/>
            <a:ahLst/>
            <a:cxnLst/>
            <a:rect l="l" t="t" r="r" b="b"/>
            <a:pathLst>
              <a:path w="46990" h="43179">
                <a:moveTo>
                  <a:pt x="46718" y="21812"/>
                </a:moveTo>
                <a:lnTo>
                  <a:pt x="42548" y="8463"/>
                </a:lnTo>
                <a:lnTo>
                  <a:pt x="31845" y="0"/>
                </a:lnTo>
                <a:lnTo>
                  <a:pt x="14895" y="1746"/>
                </a:lnTo>
                <a:lnTo>
                  <a:pt x="4313" y="8820"/>
                </a:lnTo>
                <a:lnTo>
                  <a:pt x="0" y="19456"/>
                </a:lnTo>
                <a:lnTo>
                  <a:pt x="3686" y="33967"/>
                </a:lnTo>
                <a:lnTo>
                  <a:pt x="13439" y="43014"/>
                </a:lnTo>
                <a:lnTo>
                  <a:pt x="30791" y="41827"/>
                </a:lnTo>
                <a:lnTo>
                  <a:pt x="41691" y="35374"/>
                </a:lnTo>
                <a:lnTo>
                  <a:pt x="46445" y="2535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6440384" y="3773448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6441555" y="391221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60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6569782" y="384253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6950948" y="3449512"/>
            <a:ext cx="46990" cy="43180"/>
          </a:xfrm>
          <a:custGeom>
            <a:avLst/>
            <a:gdLst/>
            <a:ahLst/>
            <a:cxnLst/>
            <a:rect l="l" t="t" r="r" b="b"/>
            <a:pathLst>
              <a:path w="46990" h="43179">
                <a:moveTo>
                  <a:pt x="46718" y="21812"/>
                </a:moveTo>
                <a:lnTo>
                  <a:pt x="42548" y="8463"/>
                </a:lnTo>
                <a:lnTo>
                  <a:pt x="31845" y="0"/>
                </a:lnTo>
                <a:lnTo>
                  <a:pt x="14895" y="1746"/>
                </a:lnTo>
                <a:lnTo>
                  <a:pt x="4313" y="8820"/>
                </a:lnTo>
                <a:lnTo>
                  <a:pt x="0" y="19456"/>
                </a:lnTo>
                <a:lnTo>
                  <a:pt x="3686" y="33967"/>
                </a:lnTo>
                <a:lnTo>
                  <a:pt x="13439" y="43014"/>
                </a:lnTo>
                <a:lnTo>
                  <a:pt x="30791" y="41827"/>
                </a:lnTo>
                <a:lnTo>
                  <a:pt x="41691" y="35374"/>
                </a:lnTo>
                <a:lnTo>
                  <a:pt x="46445" y="2535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6915112" y="338467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6916282" y="3523437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7044509" y="345376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6913592" y="3226787"/>
            <a:ext cx="46990" cy="43180"/>
          </a:xfrm>
          <a:custGeom>
            <a:avLst/>
            <a:gdLst/>
            <a:ahLst/>
            <a:cxnLst/>
            <a:rect l="l" t="t" r="r" b="b"/>
            <a:pathLst>
              <a:path w="46990" h="43179">
                <a:moveTo>
                  <a:pt x="46718" y="21812"/>
                </a:moveTo>
                <a:lnTo>
                  <a:pt x="42548" y="8463"/>
                </a:lnTo>
                <a:lnTo>
                  <a:pt x="31845" y="0"/>
                </a:lnTo>
                <a:lnTo>
                  <a:pt x="14895" y="1746"/>
                </a:lnTo>
                <a:lnTo>
                  <a:pt x="4313" y="8820"/>
                </a:lnTo>
                <a:lnTo>
                  <a:pt x="0" y="19456"/>
                </a:lnTo>
                <a:lnTo>
                  <a:pt x="3686" y="33967"/>
                </a:lnTo>
                <a:lnTo>
                  <a:pt x="13439" y="43014"/>
                </a:lnTo>
                <a:lnTo>
                  <a:pt x="30791" y="41827"/>
                </a:lnTo>
                <a:lnTo>
                  <a:pt x="41691" y="35374"/>
                </a:lnTo>
                <a:lnTo>
                  <a:pt x="46445" y="2535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6877757" y="3161945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6878927" y="3300711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7007153" y="3231036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6657961" y="2875834"/>
            <a:ext cx="46990" cy="43180"/>
          </a:xfrm>
          <a:custGeom>
            <a:avLst/>
            <a:gdLst/>
            <a:ahLst/>
            <a:cxnLst/>
            <a:rect l="l" t="t" r="r" b="b"/>
            <a:pathLst>
              <a:path w="46990" h="43180">
                <a:moveTo>
                  <a:pt x="46718" y="21812"/>
                </a:moveTo>
                <a:lnTo>
                  <a:pt x="42548" y="8463"/>
                </a:lnTo>
                <a:lnTo>
                  <a:pt x="31845" y="0"/>
                </a:lnTo>
                <a:lnTo>
                  <a:pt x="14895" y="1746"/>
                </a:lnTo>
                <a:lnTo>
                  <a:pt x="4313" y="8820"/>
                </a:lnTo>
                <a:lnTo>
                  <a:pt x="0" y="19456"/>
                </a:lnTo>
                <a:lnTo>
                  <a:pt x="3686" y="33967"/>
                </a:lnTo>
                <a:lnTo>
                  <a:pt x="13439" y="43014"/>
                </a:lnTo>
                <a:lnTo>
                  <a:pt x="30791" y="41827"/>
                </a:lnTo>
                <a:lnTo>
                  <a:pt x="41691" y="35374"/>
                </a:lnTo>
                <a:lnTo>
                  <a:pt x="46445" y="2535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6622125" y="2810994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6623296" y="2949759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6751523" y="288008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35128" y="17564"/>
                </a:moveTo>
                <a:lnTo>
                  <a:pt x="35128" y="7848"/>
                </a:lnTo>
                <a:lnTo>
                  <a:pt x="27279" y="0"/>
                </a:lnTo>
                <a:lnTo>
                  <a:pt x="17564" y="0"/>
                </a:lnTo>
                <a:lnTo>
                  <a:pt x="7848" y="0"/>
                </a:lnTo>
                <a:lnTo>
                  <a:pt x="0" y="7848"/>
                </a:lnTo>
                <a:lnTo>
                  <a:pt x="0" y="17564"/>
                </a:lnTo>
                <a:lnTo>
                  <a:pt x="0" y="27279"/>
                </a:lnTo>
                <a:lnTo>
                  <a:pt x="7848" y="35128"/>
                </a:lnTo>
                <a:lnTo>
                  <a:pt x="17564" y="35128"/>
                </a:lnTo>
                <a:lnTo>
                  <a:pt x="27279" y="35128"/>
                </a:lnTo>
                <a:lnTo>
                  <a:pt x="35128" y="27279"/>
                </a:lnTo>
                <a:lnTo>
                  <a:pt x="35128" y="1756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 txBox="1"/>
          <p:nvPr/>
        </p:nvSpPr>
        <p:spPr>
          <a:xfrm rot="19980000">
            <a:off x="4923931" y="4728461"/>
            <a:ext cx="776058" cy="189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90"/>
              </a:lnSpc>
            </a:pPr>
            <a:r>
              <a:rPr dirty="0" sz="1250" spc="-10">
                <a:solidFill>
                  <a:srgbClr val="FF8000"/>
                </a:solidFill>
                <a:latin typeface="Arial"/>
                <a:cs typeface="Arial"/>
              </a:rPr>
              <a:t>T</a:t>
            </a:r>
            <a:r>
              <a:rPr dirty="0" sz="1250" spc="190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1250" spc="204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1250" spc="-5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dirty="0" baseline="2222" sz="1875" spc="-22">
                <a:solidFill>
                  <a:srgbClr val="FF8000"/>
                </a:solidFill>
                <a:latin typeface="Arial"/>
                <a:cs typeface="Arial"/>
              </a:rPr>
              <a:t>10</a:t>
            </a:r>
            <a:r>
              <a:rPr dirty="0" baseline="2222" sz="1875" spc="292">
                <a:solidFill>
                  <a:srgbClr val="FF8000"/>
                </a:solidFill>
                <a:latin typeface="Arial"/>
                <a:cs typeface="Arial"/>
              </a:rPr>
              <a:t>x</a:t>
            </a:r>
            <a:r>
              <a:rPr dirty="0" baseline="2222" sz="1875" spc="7">
                <a:solidFill>
                  <a:srgbClr val="FF8000"/>
                </a:solidFill>
                <a:latin typeface="Arial"/>
                <a:cs typeface="Arial"/>
              </a:rPr>
              <a:t>2</a:t>
            </a:r>
            <a:endParaRPr baseline="2222" sz="1875">
              <a:latin typeface="Arial"/>
              <a:cs typeface="Arial"/>
            </a:endParaRPr>
          </a:p>
        </p:txBody>
      </p:sp>
      <p:sp>
        <p:nvSpPr>
          <p:cNvPr id="479" name="object 479"/>
          <p:cNvSpPr txBox="1"/>
          <p:nvPr/>
        </p:nvSpPr>
        <p:spPr>
          <a:xfrm rot="21480000">
            <a:off x="12334272" y="2568904"/>
            <a:ext cx="77515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5">
                <a:solidFill>
                  <a:srgbClr val="FF8000"/>
                </a:solidFill>
                <a:latin typeface="Arial"/>
                <a:cs typeface="Arial"/>
              </a:rPr>
              <a:t>T</a:t>
            </a:r>
            <a:r>
              <a:rPr dirty="0" sz="1250" spc="204">
                <a:solidFill>
                  <a:srgbClr val="FF8000"/>
                </a:solidFill>
                <a:latin typeface="Arial"/>
                <a:cs typeface="Arial"/>
              </a:rPr>
              <a:t>nn</a:t>
            </a:r>
            <a:r>
              <a:rPr dirty="0" sz="1250" spc="5">
                <a:solidFill>
                  <a:srgbClr val="FF8000"/>
                </a:solidFill>
                <a:latin typeface="Arial"/>
                <a:cs typeface="Arial"/>
              </a:rPr>
              <a:t> </a:t>
            </a:r>
            <a:r>
              <a:rPr dirty="0" sz="1250" spc="-5">
                <a:solidFill>
                  <a:srgbClr val="FF8000"/>
                </a:solidFill>
                <a:latin typeface="Arial"/>
                <a:cs typeface="Arial"/>
              </a:rPr>
              <a:t>10</a:t>
            </a:r>
            <a:r>
              <a:rPr dirty="0" sz="1250" spc="204">
                <a:solidFill>
                  <a:srgbClr val="FF8000"/>
                </a:solidFill>
                <a:latin typeface="Arial"/>
                <a:cs typeface="Arial"/>
              </a:rPr>
              <a:t>x</a:t>
            </a:r>
            <a:r>
              <a:rPr dirty="0" sz="1250" spc="5">
                <a:solidFill>
                  <a:srgbClr val="FF8000"/>
                </a:solidFill>
                <a:latin typeface="Arial"/>
                <a:cs typeface="Arial"/>
              </a:rPr>
              <a:t>2</a:t>
            </a:r>
            <a:endParaRPr sz="1250">
              <a:latin typeface="Arial"/>
              <a:cs typeface="Arial"/>
            </a:endParaRPr>
          </a:p>
        </p:txBody>
      </p:sp>
      <p:sp>
        <p:nvSpPr>
          <p:cNvPr id="480" name="object 480"/>
          <p:cNvSpPr txBox="1"/>
          <p:nvPr/>
        </p:nvSpPr>
        <p:spPr>
          <a:xfrm rot="21300000">
            <a:off x="302916" y="7543355"/>
            <a:ext cx="619911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185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sz="1250" spc="-15">
                <a:solidFill>
                  <a:srgbClr val="FF8000"/>
                </a:solidFill>
                <a:latin typeface="Arial"/>
                <a:cs typeface="Arial"/>
              </a:rPr>
              <a:t>P</a:t>
            </a:r>
            <a:r>
              <a:rPr dirty="0" sz="1250" spc="185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baseline="2222" sz="1875" spc="277">
                <a:solidFill>
                  <a:srgbClr val="FF8000"/>
                </a:solidFill>
                <a:latin typeface="Arial"/>
                <a:cs typeface="Arial"/>
              </a:rPr>
              <a:t>n</a:t>
            </a:r>
            <a:r>
              <a:rPr dirty="0" baseline="2222" sz="1875" spc="15">
                <a:solidFill>
                  <a:srgbClr val="FF8000"/>
                </a:solidFill>
                <a:latin typeface="Arial"/>
                <a:cs typeface="Arial"/>
              </a:rPr>
              <a:t>M</a:t>
            </a:r>
            <a:endParaRPr baseline="2222" sz="1875">
              <a:latin typeface="Arial"/>
              <a:cs typeface="Arial"/>
            </a:endParaRPr>
          </a:p>
        </p:txBody>
      </p:sp>
      <p:sp>
        <p:nvSpPr>
          <p:cNvPr id="481" name="object 481"/>
          <p:cNvSpPr txBox="1"/>
          <p:nvPr/>
        </p:nvSpPr>
        <p:spPr>
          <a:xfrm rot="16980000">
            <a:off x="1072332" y="8746821"/>
            <a:ext cx="478534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5">
                <a:solidFill>
                  <a:srgbClr val="00FF00"/>
                </a:solidFill>
                <a:latin typeface="Arial"/>
                <a:cs typeface="Arial"/>
              </a:rPr>
              <a:t>3</a:t>
            </a:r>
            <a:r>
              <a:rPr dirty="0" sz="1250" spc="5">
                <a:solidFill>
                  <a:srgbClr val="00FF00"/>
                </a:solidFill>
                <a:latin typeface="Arial"/>
                <a:cs typeface="Arial"/>
              </a:rPr>
              <a:t>2</a:t>
            </a:r>
            <a:r>
              <a:rPr dirty="0" sz="1250" spc="-1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00FF00"/>
                </a:solidFill>
                <a:latin typeface="Arial"/>
                <a:cs typeface="Arial"/>
              </a:rPr>
              <a:t>n</a:t>
            </a:r>
            <a:r>
              <a:rPr dirty="0" baseline="2222" sz="1875" spc="-22">
                <a:solidFill>
                  <a:srgbClr val="00FF00"/>
                </a:solidFill>
                <a:latin typeface="Arial"/>
                <a:cs typeface="Arial"/>
              </a:rPr>
              <a:t>/</a:t>
            </a:r>
            <a:r>
              <a:rPr dirty="0" baseline="2222" sz="1875" spc="-89">
                <a:solidFill>
                  <a:srgbClr val="00FF00"/>
                </a:solidFill>
                <a:latin typeface="Arial"/>
                <a:cs typeface="Arial"/>
              </a:rPr>
              <a:t>3</a:t>
            </a:r>
            <a:endParaRPr baseline="2222" sz="1875">
              <a:latin typeface="Arial"/>
              <a:cs typeface="Arial"/>
            </a:endParaRPr>
          </a:p>
        </p:txBody>
      </p:sp>
      <p:sp>
        <p:nvSpPr>
          <p:cNvPr id="482" name="object 482"/>
          <p:cNvSpPr txBox="1"/>
          <p:nvPr/>
        </p:nvSpPr>
        <p:spPr>
          <a:xfrm rot="18240000">
            <a:off x="346729" y="8681178"/>
            <a:ext cx="1431578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215">
                <a:solidFill>
                  <a:srgbClr val="00FFFF"/>
                </a:solidFill>
                <a:latin typeface="Arial"/>
                <a:cs typeface="Arial"/>
              </a:rPr>
              <a:t>H</a:t>
            </a:r>
            <a:r>
              <a:rPr dirty="0" sz="1250" spc="-5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1250" spc="-210">
                <a:solidFill>
                  <a:srgbClr val="00FFFF"/>
                </a:solidFill>
                <a:latin typeface="Arial"/>
                <a:cs typeface="Arial"/>
              </a:rPr>
              <a:t>p</a:t>
            </a:r>
            <a:r>
              <a:rPr dirty="0" sz="1250" spc="-110">
                <a:solidFill>
                  <a:srgbClr val="00FFFF"/>
                </a:solidFill>
                <a:latin typeface="Arial"/>
                <a:cs typeface="Arial"/>
              </a:rPr>
              <a:t>,</a:t>
            </a:r>
            <a:r>
              <a:rPr dirty="0" sz="1250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sz="125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250" spc="-5">
                <a:solidFill>
                  <a:srgbClr val="00FFFF"/>
                </a:solidFill>
                <a:latin typeface="Arial"/>
                <a:cs typeface="Arial"/>
              </a:rPr>
              <a:t>6</a:t>
            </a:r>
            <a:r>
              <a:rPr dirty="0" sz="1250" spc="5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sz="1250" spc="-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00FFFF"/>
                </a:solidFill>
                <a:latin typeface="Arial"/>
                <a:cs typeface="Arial"/>
              </a:rPr>
              <a:t>n</a:t>
            </a:r>
            <a:r>
              <a:rPr dirty="0" sz="1250" spc="-5">
                <a:solidFill>
                  <a:srgbClr val="00FFFF"/>
                </a:solidFill>
                <a:latin typeface="Arial"/>
                <a:cs typeface="Arial"/>
              </a:rPr>
              <a:t>/</a:t>
            </a:r>
            <a:r>
              <a:rPr dirty="0" sz="1250" spc="-60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sz="1250" spc="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sz="1250" spc="30">
                <a:solidFill>
                  <a:srgbClr val="00FFFF"/>
                </a:solidFill>
                <a:latin typeface="Arial"/>
                <a:cs typeface="Arial"/>
              </a:rPr>
              <a:t>r</a:t>
            </a:r>
            <a:r>
              <a:rPr dirty="0" sz="1250" spc="20">
                <a:solidFill>
                  <a:srgbClr val="00FFFF"/>
                </a:solidFill>
                <a:latin typeface="Arial"/>
                <a:cs typeface="Arial"/>
              </a:rPr>
              <a:t>n</a:t>
            </a:r>
            <a:r>
              <a:rPr dirty="0" baseline="2222" sz="1875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baseline="2222" sz="187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baseline="2222" sz="1875" spc="-7">
                <a:solidFill>
                  <a:srgbClr val="00FFFF"/>
                </a:solidFill>
                <a:latin typeface="Arial"/>
                <a:cs typeface="Arial"/>
              </a:rPr>
              <a:t>1</a:t>
            </a:r>
            <a:r>
              <a:rPr dirty="0" baseline="2222" sz="1875" spc="-7">
                <a:solidFill>
                  <a:srgbClr val="00FFFF"/>
                </a:solidFill>
                <a:latin typeface="Arial"/>
                <a:cs typeface="Arial"/>
              </a:rPr>
              <a:t>.</a:t>
            </a:r>
            <a:r>
              <a:rPr dirty="0" baseline="2222" sz="1875" spc="7">
                <a:solidFill>
                  <a:srgbClr val="00FFFF"/>
                </a:solidFill>
                <a:latin typeface="Arial"/>
                <a:cs typeface="Arial"/>
              </a:rPr>
              <a:t>3</a:t>
            </a:r>
            <a:r>
              <a:rPr dirty="0" baseline="2222" sz="1875" spc="-7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dirty="0" baseline="2222" sz="1875" spc="-270">
                <a:solidFill>
                  <a:srgbClr val="00FFFF"/>
                </a:solidFill>
                <a:latin typeface="Arial"/>
                <a:cs typeface="Arial"/>
              </a:rPr>
              <a:t>M</a:t>
            </a:r>
            <a:endParaRPr baseline="2222" sz="1875">
              <a:latin typeface="Arial"/>
              <a:cs typeface="Arial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1675417" y="3939499"/>
            <a:ext cx="2101215" cy="441325"/>
          </a:xfrm>
          <a:custGeom>
            <a:avLst/>
            <a:gdLst/>
            <a:ahLst/>
            <a:cxnLst/>
            <a:rect l="l" t="t" r="r" b="b"/>
            <a:pathLst>
              <a:path w="2101215" h="441325">
                <a:moveTo>
                  <a:pt x="2100681" y="44105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0" y="3481078"/>
            <a:ext cx="1675764" cy="458470"/>
          </a:xfrm>
          <a:custGeom>
            <a:avLst/>
            <a:gdLst/>
            <a:ahLst/>
            <a:cxnLst/>
            <a:rect l="l" t="t" r="r" b="b"/>
            <a:pathLst>
              <a:path w="1675764" h="458470">
                <a:moveTo>
                  <a:pt x="1675420" y="458418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2414407" y="6172381"/>
            <a:ext cx="1123315" cy="4879975"/>
          </a:xfrm>
          <a:custGeom>
            <a:avLst/>
            <a:gdLst/>
            <a:ahLst/>
            <a:cxnLst/>
            <a:rect l="l" t="t" r="r" b="b"/>
            <a:pathLst>
              <a:path w="1123314" h="4879975">
                <a:moveTo>
                  <a:pt x="0" y="4879615"/>
                </a:moveTo>
                <a:lnTo>
                  <a:pt x="1123269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6206646" y="10292231"/>
            <a:ext cx="215265" cy="760095"/>
          </a:xfrm>
          <a:custGeom>
            <a:avLst/>
            <a:gdLst/>
            <a:ahLst/>
            <a:cxnLst/>
            <a:rect l="l" t="t" r="r" b="b"/>
            <a:pathLst>
              <a:path w="215264" h="760095">
                <a:moveTo>
                  <a:pt x="214882" y="0"/>
                </a:moveTo>
                <a:lnTo>
                  <a:pt x="0" y="759766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2682347" y="6258221"/>
            <a:ext cx="1112520" cy="4794250"/>
          </a:xfrm>
          <a:custGeom>
            <a:avLst/>
            <a:gdLst/>
            <a:ahLst/>
            <a:cxnLst/>
            <a:rect l="l" t="t" r="r" b="b"/>
            <a:pathLst>
              <a:path w="1112520" h="4794250">
                <a:moveTo>
                  <a:pt x="0" y="4793776"/>
                </a:moveTo>
                <a:lnTo>
                  <a:pt x="111225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 txBox="1"/>
          <p:nvPr/>
        </p:nvSpPr>
        <p:spPr>
          <a:xfrm rot="20280000">
            <a:off x="10061580" y="2934061"/>
            <a:ext cx="1343805" cy="189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95"/>
              </a:lnSpc>
            </a:pPr>
            <a:r>
              <a:rPr dirty="0" sz="1250" spc="-25">
                <a:latin typeface="Arial"/>
                <a:cs typeface="Arial"/>
              </a:rPr>
              <a:t>n</a:t>
            </a:r>
            <a:r>
              <a:rPr dirty="0" sz="1250" spc="340">
                <a:latin typeface="Arial"/>
                <a:cs typeface="Arial"/>
              </a:rPr>
              <a:t> </a:t>
            </a:r>
            <a:r>
              <a:rPr dirty="0" sz="1250" spc="345">
                <a:latin typeface="Arial"/>
                <a:cs typeface="Arial"/>
              </a:rPr>
              <a:t> </a:t>
            </a:r>
            <a:r>
              <a:rPr dirty="0" sz="1250" spc="-5">
                <a:latin typeface="Arial"/>
                <a:cs typeface="Arial"/>
              </a:rPr>
              <a:t>e</a:t>
            </a:r>
            <a:r>
              <a:rPr dirty="0" sz="1250" spc="-190">
                <a:latin typeface="Arial"/>
                <a:cs typeface="Arial"/>
              </a:rPr>
              <a:t>M</a:t>
            </a:r>
            <a:r>
              <a:rPr dirty="0" baseline="2222" sz="1875" spc="-330">
                <a:latin typeface="Arial"/>
                <a:cs typeface="Arial"/>
              </a:rPr>
              <a:t>H</a:t>
            </a:r>
            <a:r>
              <a:rPr dirty="0" baseline="2222" sz="1875" spc="-7">
                <a:latin typeface="Arial"/>
                <a:cs typeface="Arial"/>
              </a:rPr>
              <a:t>a</a:t>
            </a:r>
            <a:r>
              <a:rPr dirty="0" baseline="2222" sz="1875" spc="-225">
                <a:latin typeface="Arial"/>
                <a:cs typeface="Arial"/>
              </a:rPr>
              <a:t>s:</a:t>
            </a:r>
            <a:r>
              <a:rPr dirty="0" baseline="2222" sz="1875" spc="-15">
                <a:latin typeface="Arial"/>
                <a:cs typeface="Arial"/>
              </a:rPr>
              <a:t> </a:t>
            </a:r>
            <a:r>
              <a:rPr dirty="0" baseline="2222" sz="1875" spc="719">
                <a:latin typeface="Arial"/>
                <a:cs typeface="Arial"/>
              </a:rPr>
              <a:t> </a:t>
            </a:r>
            <a:r>
              <a:rPr dirty="0" baseline="2222" sz="1875" spc="-315">
                <a:latin typeface="Arial"/>
                <a:cs typeface="Arial"/>
              </a:rPr>
              <a:t>p</a:t>
            </a:r>
            <a:r>
              <a:rPr dirty="0" baseline="2222" sz="1875" spc="-172">
                <a:latin typeface="Arial"/>
                <a:cs typeface="Arial"/>
              </a:rPr>
              <a:t>,</a:t>
            </a:r>
            <a:r>
              <a:rPr dirty="0" baseline="2222" sz="1875" spc="517">
                <a:latin typeface="Arial"/>
                <a:cs typeface="Arial"/>
              </a:rPr>
              <a:t> </a:t>
            </a:r>
            <a:r>
              <a:rPr dirty="0" baseline="2222" sz="1875" spc="-330">
                <a:latin typeface="Arial"/>
                <a:cs typeface="Arial"/>
              </a:rPr>
              <a:t>H</a:t>
            </a:r>
            <a:r>
              <a:rPr dirty="0" baseline="2222" sz="1875" spc="-7">
                <a:latin typeface="Arial"/>
                <a:cs typeface="Arial"/>
              </a:rPr>
              <a:t>a</a:t>
            </a:r>
            <a:r>
              <a:rPr dirty="0" baseline="2222" sz="1875" spc="-225">
                <a:latin typeface="Arial"/>
                <a:cs typeface="Arial"/>
              </a:rPr>
              <a:t>s:</a:t>
            </a:r>
            <a:endParaRPr baseline="2222" sz="1875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 rot="20280000">
            <a:off x="10151247" y="3271424"/>
            <a:ext cx="562482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5">
                <a:latin typeface="Arial"/>
                <a:cs typeface="Arial"/>
              </a:rPr>
              <a:t>Pocc</a:t>
            </a:r>
            <a:r>
              <a:rPr dirty="0" sz="1250" spc="335">
                <a:latin typeface="Arial"/>
                <a:cs typeface="Arial"/>
              </a:rPr>
              <a:t> </a:t>
            </a:r>
            <a:r>
              <a:rPr dirty="0" sz="1250" spc="-150">
                <a:latin typeface="Arial"/>
                <a:cs typeface="Arial"/>
              </a:rPr>
              <a:t>s: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0" name="object 490"/>
          <p:cNvSpPr/>
          <p:nvPr/>
        </p:nvSpPr>
        <p:spPr>
          <a:xfrm>
            <a:off x="883114" y="7010941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0" y="0"/>
                </a:moveTo>
                <a:lnTo>
                  <a:pt x="4800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1" name="object 491"/>
          <p:cNvSpPr/>
          <p:nvPr/>
        </p:nvSpPr>
        <p:spPr>
          <a:xfrm>
            <a:off x="882699" y="6866118"/>
            <a:ext cx="47625" cy="32384"/>
          </a:xfrm>
          <a:custGeom>
            <a:avLst/>
            <a:gdLst/>
            <a:ahLst/>
            <a:cxnLst/>
            <a:rect l="l" t="t" r="r" b="b"/>
            <a:pathLst>
              <a:path w="47625" h="32384">
                <a:moveTo>
                  <a:pt x="2171" y="31821"/>
                </a:moveTo>
                <a:lnTo>
                  <a:pt x="711" y="28722"/>
                </a:lnTo>
                <a:lnTo>
                  <a:pt x="0" y="25318"/>
                </a:lnTo>
                <a:lnTo>
                  <a:pt x="0" y="21864"/>
                </a:lnTo>
                <a:lnTo>
                  <a:pt x="4153" y="8514"/>
                </a:lnTo>
                <a:lnTo>
                  <a:pt x="14821" y="0"/>
                </a:lnTo>
                <a:lnTo>
                  <a:pt x="31826" y="1681"/>
                </a:lnTo>
                <a:lnTo>
                  <a:pt x="42489" y="8665"/>
                </a:lnTo>
                <a:lnTo>
                  <a:pt x="46927" y="19204"/>
                </a:lnTo>
                <a:lnTo>
                  <a:pt x="47078" y="25026"/>
                </a:lnTo>
                <a:lnTo>
                  <a:pt x="46431" y="28138"/>
                </a:lnTo>
                <a:lnTo>
                  <a:pt x="45212" y="3099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2" name="object 492"/>
          <p:cNvSpPr/>
          <p:nvPr/>
        </p:nvSpPr>
        <p:spPr>
          <a:xfrm>
            <a:off x="858584" y="6897884"/>
            <a:ext cx="26670" cy="47625"/>
          </a:xfrm>
          <a:custGeom>
            <a:avLst/>
            <a:gdLst/>
            <a:ahLst/>
            <a:cxnLst/>
            <a:rect l="l" t="t" r="r" b="b"/>
            <a:pathLst>
              <a:path w="26669" h="47625">
                <a:moveTo>
                  <a:pt x="12293" y="47129"/>
                </a:moveTo>
                <a:lnTo>
                  <a:pt x="4686" y="42557"/>
                </a:lnTo>
                <a:lnTo>
                  <a:pt x="0" y="34302"/>
                </a:lnTo>
                <a:lnTo>
                  <a:pt x="0" y="25412"/>
                </a:lnTo>
                <a:lnTo>
                  <a:pt x="3871" y="11903"/>
                </a:lnTo>
                <a:lnTo>
                  <a:pt x="13960" y="2710"/>
                </a:lnTo>
                <a:lnTo>
                  <a:pt x="25704" y="0"/>
                </a:lnTo>
                <a:lnTo>
                  <a:pt x="25996" y="0"/>
                </a:lnTo>
                <a:lnTo>
                  <a:pt x="26289" y="5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3" name="object 493"/>
          <p:cNvSpPr/>
          <p:nvPr/>
        </p:nvSpPr>
        <p:spPr>
          <a:xfrm>
            <a:off x="846010" y="6945182"/>
            <a:ext cx="37465" cy="66675"/>
          </a:xfrm>
          <a:custGeom>
            <a:avLst/>
            <a:gdLst/>
            <a:ahLst/>
            <a:cxnLst/>
            <a:rect l="l" t="t" r="r" b="b"/>
            <a:pathLst>
              <a:path w="37465" h="66675">
                <a:moveTo>
                  <a:pt x="37104" y="65759"/>
                </a:moveTo>
                <a:lnTo>
                  <a:pt x="35351" y="66051"/>
                </a:lnTo>
                <a:lnTo>
                  <a:pt x="33649" y="66165"/>
                </a:lnTo>
                <a:lnTo>
                  <a:pt x="31897" y="66165"/>
                </a:lnTo>
                <a:lnTo>
                  <a:pt x="17974" y="63162"/>
                </a:lnTo>
                <a:lnTo>
                  <a:pt x="6904" y="55031"/>
                </a:lnTo>
                <a:lnTo>
                  <a:pt x="0" y="43084"/>
                </a:lnTo>
                <a:lnTo>
                  <a:pt x="963" y="25952"/>
                </a:lnTo>
                <a:lnTo>
                  <a:pt x="5801" y="13199"/>
                </a:lnTo>
                <a:lnTo>
                  <a:pt x="13771" y="4618"/>
                </a:lnTo>
                <a:lnTo>
                  <a:pt x="24129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4" name="object 494"/>
          <p:cNvSpPr/>
          <p:nvPr/>
        </p:nvSpPr>
        <p:spPr>
          <a:xfrm>
            <a:off x="931124" y="6944954"/>
            <a:ext cx="33655" cy="66040"/>
          </a:xfrm>
          <a:custGeom>
            <a:avLst/>
            <a:gdLst/>
            <a:ahLst/>
            <a:cxnLst/>
            <a:rect l="l" t="t" r="r" b="b"/>
            <a:pathLst>
              <a:path w="33655" h="66040">
                <a:moveTo>
                  <a:pt x="7378" y="0"/>
                </a:moveTo>
                <a:lnTo>
                  <a:pt x="19934" y="5641"/>
                </a:lnTo>
                <a:lnTo>
                  <a:pt x="28949" y="15579"/>
                </a:lnTo>
                <a:lnTo>
                  <a:pt x="33346" y="28450"/>
                </a:lnTo>
                <a:lnTo>
                  <a:pt x="30835" y="43962"/>
                </a:lnTo>
                <a:lnTo>
                  <a:pt x="23659" y="55854"/>
                </a:lnTo>
                <a:lnTo>
                  <a:pt x="12939" y="63428"/>
                </a:lnTo>
                <a:lnTo>
                  <a:pt x="0" y="6598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5" name="object 495"/>
          <p:cNvSpPr/>
          <p:nvPr/>
        </p:nvSpPr>
        <p:spPr>
          <a:xfrm>
            <a:off x="927906" y="6897118"/>
            <a:ext cx="24130" cy="42545"/>
          </a:xfrm>
          <a:custGeom>
            <a:avLst/>
            <a:gdLst/>
            <a:ahLst/>
            <a:cxnLst/>
            <a:rect l="l" t="t" r="r" b="b"/>
            <a:pathLst>
              <a:path w="24130" h="42545">
                <a:moveTo>
                  <a:pt x="0" y="0"/>
                </a:moveTo>
                <a:lnTo>
                  <a:pt x="1168" y="0"/>
                </a:lnTo>
                <a:lnTo>
                  <a:pt x="14653" y="3952"/>
                </a:lnTo>
                <a:lnTo>
                  <a:pt x="23670" y="14197"/>
                </a:lnTo>
                <a:lnTo>
                  <a:pt x="23409" y="31263"/>
                </a:lnTo>
                <a:lnTo>
                  <a:pt x="18647" y="4200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6" name="object 496"/>
          <p:cNvSpPr/>
          <p:nvPr/>
        </p:nvSpPr>
        <p:spPr>
          <a:xfrm>
            <a:off x="905949" y="706715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391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7" name="object 497"/>
          <p:cNvSpPr/>
          <p:nvPr/>
        </p:nvSpPr>
        <p:spPr>
          <a:xfrm>
            <a:off x="905949" y="7010940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5">
                <a:moveTo>
                  <a:pt x="0" y="5621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8" name="object 498"/>
          <p:cNvSpPr/>
          <p:nvPr/>
        </p:nvSpPr>
        <p:spPr>
          <a:xfrm>
            <a:off x="12838903" y="5090951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0" y="0"/>
                </a:moveTo>
                <a:lnTo>
                  <a:pt x="48018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9" name="object 499"/>
          <p:cNvSpPr/>
          <p:nvPr/>
        </p:nvSpPr>
        <p:spPr>
          <a:xfrm>
            <a:off x="12861739" y="5090951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4">
                <a:moveTo>
                  <a:pt x="0" y="0"/>
                </a:moveTo>
                <a:lnTo>
                  <a:pt x="0" y="5621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0" name="object 500"/>
          <p:cNvSpPr/>
          <p:nvPr/>
        </p:nvSpPr>
        <p:spPr>
          <a:xfrm>
            <a:off x="12861739" y="514716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 h="0">
                <a:moveTo>
                  <a:pt x="0" y="0"/>
                </a:moveTo>
                <a:lnTo>
                  <a:pt x="4391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1" name="object 501"/>
          <p:cNvSpPr/>
          <p:nvPr/>
        </p:nvSpPr>
        <p:spPr>
          <a:xfrm>
            <a:off x="12838958" y="4947690"/>
            <a:ext cx="46355" cy="30480"/>
          </a:xfrm>
          <a:custGeom>
            <a:avLst/>
            <a:gdLst/>
            <a:ahLst/>
            <a:cxnLst/>
            <a:rect l="l" t="t" r="r" b="b"/>
            <a:pathLst>
              <a:path w="46354" h="30479">
                <a:moveTo>
                  <a:pt x="1701" y="30258"/>
                </a:moveTo>
                <a:lnTo>
                  <a:pt x="584" y="27502"/>
                </a:lnTo>
                <a:lnTo>
                  <a:pt x="0" y="24518"/>
                </a:lnTo>
                <a:lnTo>
                  <a:pt x="0" y="21533"/>
                </a:lnTo>
                <a:lnTo>
                  <a:pt x="4248" y="8248"/>
                </a:lnTo>
                <a:lnTo>
                  <a:pt x="15122" y="0"/>
                </a:lnTo>
                <a:lnTo>
                  <a:pt x="31820" y="2024"/>
                </a:lnTo>
                <a:lnTo>
                  <a:pt x="42055" y="9494"/>
                </a:lnTo>
                <a:lnTo>
                  <a:pt x="45824" y="20522"/>
                </a:lnTo>
                <a:lnTo>
                  <a:pt x="45847" y="24340"/>
                </a:lnTo>
                <a:lnTo>
                  <a:pt x="45326" y="27159"/>
                </a:lnTo>
                <a:lnTo>
                  <a:pt x="44323" y="2973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2" name="object 502"/>
          <p:cNvSpPr/>
          <p:nvPr/>
        </p:nvSpPr>
        <p:spPr>
          <a:xfrm>
            <a:off x="12883286" y="4977422"/>
            <a:ext cx="26034" cy="51435"/>
          </a:xfrm>
          <a:custGeom>
            <a:avLst/>
            <a:gdLst/>
            <a:ahLst/>
            <a:cxnLst/>
            <a:rect l="l" t="t" r="r" b="b"/>
            <a:pathLst>
              <a:path w="26034" h="51435">
                <a:moveTo>
                  <a:pt x="0" y="0"/>
                </a:moveTo>
                <a:lnTo>
                  <a:pt x="13100" y="4699"/>
                </a:lnTo>
                <a:lnTo>
                  <a:pt x="22313" y="14619"/>
                </a:lnTo>
                <a:lnTo>
                  <a:pt x="26034" y="27973"/>
                </a:lnTo>
                <a:lnTo>
                  <a:pt x="23219" y="41211"/>
                </a:lnTo>
                <a:lnTo>
                  <a:pt x="15350" y="51361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3" name="object 503"/>
          <p:cNvSpPr/>
          <p:nvPr/>
        </p:nvSpPr>
        <p:spPr>
          <a:xfrm>
            <a:off x="12813410" y="4978209"/>
            <a:ext cx="24765" cy="52069"/>
          </a:xfrm>
          <a:custGeom>
            <a:avLst/>
            <a:gdLst/>
            <a:ahLst/>
            <a:cxnLst/>
            <a:rect l="l" t="t" r="r" b="b"/>
            <a:pathLst>
              <a:path w="24765" h="52070">
                <a:moveTo>
                  <a:pt x="12437" y="51966"/>
                </a:moveTo>
                <a:lnTo>
                  <a:pt x="3585" y="42261"/>
                </a:lnTo>
                <a:lnTo>
                  <a:pt x="0" y="29725"/>
                </a:lnTo>
                <a:lnTo>
                  <a:pt x="3239" y="15488"/>
                </a:lnTo>
                <a:lnTo>
                  <a:pt x="11945" y="5102"/>
                </a:lnTo>
                <a:lnTo>
                  <a:pt x="24505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4" name="object 504"/>
          <p:cNvSpPr/>
          <p:nvPr/>
        </p:nvSpPr>
        <p:spPr>
          <a:xfrm>
            <a:off x="12886909" y="5030879"/>
            <a:ext cx="33655" cy="60325"/>
          </a:xfrm>
          <a:custGeom>
            <a:avLst/>
            <a:gdLst/>
            <a:ahLst/>
            <a:cxnLst/>
            <a:rect l="l" t="t" r="r" b="b"/>
            <a:pathLst>
              <a:path w="33654" h="60325">
                <a:moveTo>
                  <a:pt x="8788" y="0"/>
                </a:moveTo>
                <a:lnTo>
                  <a:pt x="21359" y="5607"/>
                </a:lnTo>
                <a:lnTo>
                  <a:pt x="30001" y="15891"/>
                </a:lnTo>
                <a:lnTo>
                  <a:pt x="33369" y="29199"/>
                </a:lnTo>
                <a:lnTo>
                  <a:pt x="30144" y="43255"/>
                </a:lnTo>
                <a:lnTo>
                  <a:pt x="21498" y="53875"/>
                </a:lnTo>
                <a:lnTo>
                  <a:pt x="8986" y="59596"/>
                </a:lnTo>
                <a:lnTo>
                  <a:pt x="1993" y="60185"/>
                </a:lnTo>
                <a:lnTo>
                  <a:pt x="1003" y="60185"/>
                </a:lnTo>
                <a:lnTo>
                  <a:pt x="0" y="60071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5" name="object 505"/>
          <p:cNvSpPr/>
          <p:nvPr/>
        </p:nvSpPr>
        <p:spPr>
          <a:xfrm>
            <a:off x="12803802" y="5032011"/>
            <a:ext cx="35560" cy="59690"/>
          </a:xfrm>
          <a:custGeom>
            <a:avLst/>
            <a:gdLst/>
            <a:ahLst/>
            <a:cxnLst/>
            <a:rect l="l" t="t" r="r" b="b"/>
            <a:pathLst>
              <a:path w="35559" h="59689">
                <a:moveTo>
                  <a:pt x="35100" y="58940"/>
                </a:moveTo>
                <a:lnTo>
                  <a:pt x="33576" y="59168"/>
                </a:lnTo>
                <a:lnTo>
                  <a:pt x="32002" y="59295"/>
                </a:lnTo>
                <a:lnTo>
                  <a:pt x="30414" y="59295"/>
                </a:lnTo>
                <a:lnTo>
                  <a:pt x="16602" y="56075"/>
                </a:lnTo>
                <a:lnTo>
                  <a:pt x="5952" y="47437"/>
                </a:lnTo>
                <a:lnTo>
                  <a:pt x="0" y="34917"/>
                </a:lnTo>
                <a:lnTo>
                  <a:pt x="1765" y="18952"/>
                </a:lnTo>
                <a:lnTo>
                  <a:pt x="7766" y="7316"/>
                </a:lnTo>
                <a:lnTo>
                  <a:pt x="17129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6" name="object 506"/>
          <p:cNvSpPr/>
          <p:nvPr/>
        </p:nvSpPr>
        <p:spPr>
          <a:xfrm>
            <a:off x="15258857" y="99327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7" name="object 507"/>
          <p:cNvSpPr/>
          <p:nvPr/>
        </p:nvSpPr>
        <p:spPr>
          <a:xfrm>
            <a:off x="15090057" y="98842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8" name="object 508"/>
          <p:cNvSpPr/>
          <p:nvPr/>
        </p:nvSpPr>
        <p:spPr>
          <a:xfrm>
            <a:off x="14922132" y="98329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9" name="object 509"/>
          <p:cNvSpPr/>
          <p:nvPr/>
        </p:nvSpPr>
        <p:spPr>
          <a:xfrm>
            <a:off x="14755672" y="97768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0" name="object 510"/>
          <p:cNvSpPr/>
          <p:nvPr/>
        </p:nvSpPr>
        <p:spPr>
          <a:xfrm>
            <a:off x="14590619" y="97168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1" name="object 511"/>
          <p:cNvSpPr/>
          <p:nvPr/>
        </p:nvSpPr>
        <p:spPr>
          <a:xfrm>
            <a:off x="14426384" y="96544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2" name="object 512"/>
          <p:cNvSpPr/>
          <p:nvPr/>
        </p:nvSpPr>
        <p:spPr>
          <a:xfrm>
            <a:off x="14262151" y="95922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3" name="object 513"/>
          <p:cNvSpPr/>
          <p:nvPr/>
        </p:nvSpPr>
        <p:spPr>
          <a:xfrm>
            <a:off x="14098500" y="95283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4" name="object 514"/>
          <p:cNvSpPr/>
          <p:nvPr/>
        </p:nvSpPr>
        <p:spPr>
          <a:xfrm>
            <a:off x="13935028" y="94640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5" name="object 515"/>
          <p:cNvSpPr/>
          <p:nvPr/>
        </p:nvSpPr>
        <p:spPr>
          <a:xfrm>
            <a:off x="13771849" y="93991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6" name="object 516"/>
          <p:cNvSpPr/>
          <p:nvPr/>
        </p:nvSpPr>
        <p:spPr>
          <a:xfrm>
            <a:off x="13613820" y="93228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7" name="object 517"/>
          <p:cNvSpPr/>
          <p:nvPr/>
        </p:nvSpPr>
        <p:spPr>
          <a:xfrm>
            <a:off x="13464340" y="92306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8" name="object 518"/>
          <p:cNvSpPr/>
          <p:nvPr/>
        </p:nvSpPr>
        <p:spPr>
          <a:xfrm>
            <a:off x="13313339" y="91413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9" name="object 519"/>
          <p:cNvSpPr/>
          <p:nvPr/>
        </p:nvSpPr>
        <p:spPr>
          <a:xfrm>
            <a:off x="13150803" y="90759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0" name="object 520"/>
          <p:cNvSpPr/>
          <p:nvPr/>
        </p:nvSpPr>
        <p:spPr>
          <a:xfrm>
            <a:off x="12977610" y="90783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1" name="object 521"/>
          <p:cNvSpPr/>
          <p:nvPr/>
        </p:nvSpPr>
        <p:spPr>
          <a:xfrm>
            <a:off x="12825553" y="916279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2" name="object 522"/>
          <p:cNvSpPr/>
          <p:nvPr/>
        </p:nvSpPr>
        <p:spPr>
          <a:xfrm>
            <a:off x="12728068" y="93061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3" name="object 523"/>
          <p:cNvSpPr/>
          <p:nvPr/>
        </p:nvSpPr>
        <p:spPr>
          <a:xfrm>
            <a:off x="12703943" y="94797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4" name="object 524"/>
          <p:cNvSpPr/>
          <p:nvPr/>
        </p:nvSpPr>
        <p:spPr>
          <a:xfrm>
            <a:off x="12691474" y="96549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5" name="object 525"/>
          <p:cNvSpPr/>
          <p:nvPr/>
        </p:nvSpPr>
        <p:spPr>
          <a:xfrm>
            <a:off x="12686848" y="98305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6" name="object 526"/>
          <p:cNvSpPr/>
          <p:nvPr/>
        </p:nvSpPr>
        <p:spPr>
          <a:xfrm>
            <a:off x="12691766" y="100060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7" name="object 527"/>
          <p:cNvSpPr/>
          <p:nvPr/>
        </p:nvSpPr>
        <p:spPr>
          <a:xfrm>
            <a:off x="12704471" y="101811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8" name="object 528"/>
          <p:cNvSpPr/>
          <p:nvPr/>
        </p:nvSpPr>
        <p:spPr>
          <a:xfrm>
            <a:off x="12729647" y="103548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9" name="object 529"/>
          <p:cNvSpPr/>
          <p:nvPr/>
        </p:nvSpPr>
        <p:spPr>
          <a:xfrm>
            <a:off x="12754942" y="105284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0" name="object 530"/>
          <p:cNvSpPr/>
          <p:nvPr/>
        </p:nvSpPr>
        <p:spPr>
          <a:xfrm>
            <a:off x="12773620" y="107030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1" name="object 531"/>
          <p:cNvSpPr/>
          <p:nvPr/>
        </p:nvSpPr>
        <p:spPr>
          <a:xfrm>
            <a:off x="12800730" y="108765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2" name="object 532"/>
          <p:cNvSpPr/>
          <p:nvPr/>
        </p:nvSpPr>
        <p:spPr>
          <a:xfrm>
            <a:off x="10217946" y="348127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3" name="object 533"/>
          <p:cNvSpPr/>
          <p:nvPr/>
        </p:nvSpPr>
        <p:spPr>
          <a:xfrm>
            <a:off x="10350915" y="35960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4" name="object 534"/>
          <p:cNvSpPr/>
          <p:nvPr/>
        </p:nvSpPr>
        <p:spPr>
          <a:xfrm>
            <a:off x="10482948" y="37118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5" name="object 535"/>
          <p:cNvSpPr/>
          <p:nvPr/>
        </p:nvSpPr>
        <p:spPr>
          <a:xfrm>
            <a:off x="10611815" y="38312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6" name="object 536"/>
          <p:cNvSpPr/>
          <p:nvPr/>
        </p:nvSpPr>
        <p:spPr>
          <a:xfrm>
            <a:off x="10737406" y="39539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7" name="object 537"/>
          <p:cNvSpPr/>
          <p:nvPr/>
        </p:nvSpPr>
        <p:spPr>
          <a:xfrm>
            <a:off x="10850878" y="40878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8" name="object 538"/>
          <p:cNvSpPr/>
          <p:nvPr/>
        </p:nvSpPr>
        <p:spPr>
          <a:xfrm>
            <a:off x="10955332" y="42290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9" name="object 539"/>
          <p:cNvSpPr/>
          <p:nvPr/>
        </p:nvSpPr>
        <p:spPr>
          <a:xfrm>
            <a:off x="11059728" y="43703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0" name="object 540"/>
          <p:cNvSpPr/>
          <p:nvPr/>
        </p:nvSpPr>
        <p:spPr>
          <a:xfrm>
            <a:off x="11164123" y="45115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1" name="object 541"/>
          <p:cNvSpPr/>
          <p:nvPr/>
        </p:nvSpPr>
        <p:spPr>
          <a:xfrm>
            <a:off x="11268461" y="46528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2" name="object 542"/>
          <p:cNvSpPr/>
          <p:nvPr/>
        </p:nvSpPr>
        <p:spPr>
          <a:xfrm>
            <a:off x="11372857" y="47941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3" name="object 543"/>
          <p:cNvSpPr/>
          <p:nvPr/>
        </p:nvSpPr>
        <p:spPr>
          <a:xfrm>
            <a:off x="11477194" y="49354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4" name="object 544"/>
          <p:cNvSpPr/>
          <p:nvPr/>
        </p:nvSpPr>
        <p:spPr>
          <a:xfrm>
            <a:off x="11581589" y="50767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5" name="object 545"/>
          <p:cNvSpPr/>
          <p:nvPr/>
        </p:nvSpPr>
        <p:spPr>
          <a:xfrm>
            <a:off x="11685926" y="521800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6" name="object 546"/>
          <p:cNvSpPr/>
          <p:nvPr/>
        </p:nvSpPr>
        <p:spPr>
          <a:xfrm>
            <a:off x="11790322" y="535928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7" name="object 547"/>
          <p:cNvSpPr/>
          <p:nvPr/>
        </p:nvSpPr>
        <p:spPr>
          <a:xfrm>
            <a:off x="11894660" y="55005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8" name="object 548"/>
          <p:cNvSpPr/>
          <p:nvPr/>
        </p:nvSpPr>
        <p:spPr>
          <a:xfrm>
            <a:off x="11998993" y="56418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9" name="object 549"/>
          <p:cNvSpPr/>
          <p:nvPr/>
        </p:nvSpPr>
        <p:spPr>
          <a:xfrm>
            <a:off x="12103393" y="57831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0" name="object 550"/>
          <p:cNvSpPr/>
          <p:nvPr/>
        </p:nvSpPr>
        <p:spPr>
          <a:xfrm>
            <a:off x="12206323" y="59254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1" name="object 551"/>
          <p:cNvSpPr/>
          <p:nvPr/>
        </p:nvSpPr>
        <p:spPr>
          <a:xfrm>
            <a:off x="12276234" y="60859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2" name="object 552"/>
          <p:cNvSpPr/>
          <p:nvPr/>
        </p:nvSpPr>
        <p:spPr>
          <a:xfrm>
            <a:off x="12335543" y="62512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3" name="object 553"/>
          <p:cNvSpPr/>
          <p:nvPr/>
        </p:nvSpPr>
        <p:spPr>
          <a:xfrm>
            <a:off x="12397961" y="641542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4" name="object 554"/>
          <p:cNvSpPr/>
          <p:nvPr/>
        </p:nvSpPr>
        <p:spPr>
          <a:xfrm>
            <a:off x="12461954" y="65790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5" name="object 555"/>
          <p:cNvSpPr/>
          <p:nvPr/>
        </p:nvSpPr>
        <p:spPr>
          <a:xfrm>
            <a:off x="12530694" y="674061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6" name="object 556"/>
          <p:cNvSpPr/>
          <p:nvPr/>
        </p:nvSpPr>
        <p:spPr>
          <a:xfrm>
            <a:off x="12600371" y="69018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7" name="object 557"/>
          <p:cNvSpPr/>
          <p:nvPr/>
        </p:nvSpPr>
        <p:spPr>
          <a:xfrm>
            <a:off x="12675021" y="70608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8" name="object 558"/>
          <p:cNvSpPr/>
          <p:nvPr/>
        </p:nvSpPr>
        <p:spPr>
          <a:xfrm>
            <a:off x="12749614" y="72199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9" name="object 559"/>
          <p:cNvSpPr/>
          <p:nvPr/>
        </p:nvSpPr>
        <p:spPr>
          <a:xfrm>
            <a:off x="74999" y="84083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0" name="object 560"/>
          <p:cNvSpPr/>
          <p:nvPr/>
        </p:nvSpPr>
        <p:spPr>
          <a:xfrm>
            <a:off x="227934" y="83220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1" name="object 561"/>
          <p:cNvSpPr/>
          <p:nvPr/>
        </p:nvSpPr>
        <p:spPr>
          <a:xfrm>
            <a:off x="383209" y="82398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2" name="object 562"/>
          <p:cNvSpPr/>
          <p:nvPr/>
        </p:nvSpPr>
        <p:spPr>
          <a:xfrm>
            <a:off x="538896" y="81585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3" name="object 563"/>
          <p:cNvSpPr/>
          <p:nvPr/>
        </p:nvSpPr>
        <p:spPr>
          <a:xfrm>
            <a:off x="696805" y="808165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4" name="object 564"/>
          <p:cNvSpPr/>
          <p:nvPr/>
        </p:nvSpPr>
        <p:spPr>
          <a:xfrm>
            <a:off x="855419" y="80063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5" name="object 565"/>
          <p:cNvSpPr/>
          <p:nvPr/>
        </p:nvSpPr>
        <p:spPr>
          <a:xfrm>
            <a:off x="1015907" y="79348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6" name="object 566"/>
          <p:cNvSpPr/>
          <p:nvPr/>
        </p:nvSpPr>
        <p:spPr>
          <a:xfrm>
            <a:off x="1177273" y="78654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7" name="object 567"/>
          <p:cNvSpPr/>
          <p:nvPr/>
        </p:nvSpPr>
        <p:spPr>
          <a:xfrm>
            <a:off x="1340921" y="78019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8" name="object 568"/>
          <p:cNvSpPr/>
          <p:nvPr/>
        </p:nvSpPr>
        <p:spPr>
          <a:xfrm>
            <a:off x="1508961" y="77513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9" name="object 569"/>
          <p:cNvSpPr/>
          <p:nvPr/>
        </p:nvSpPr>
        <p:spPr>
          <a:xfrm>
            <a:off x="1680866" y="77157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0" name="object 570"/>
          <p:cNvSpPr/>
          <p:nvPr/>
        </p:nvSpPr>
        <p:spPr>
          <a:xfrm>
            <a:off x="1854468" y="77194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1" name="object 571"/>
          <p:cNvSpPr/>
          <p:nvPr/>
        </p:nvSpPr>
        <p:spPr>
          <a:xfrm>
            <a:off x="2001664" y="78104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2" name="object 572"/>
          <p:cNvSpPr/>
          <p:nvPr/>
        </p:nvSpPr>
        <p:spPr>
          <a:xfrm>
            <a:off x="2076960" y="79662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3" name="object 573"/>
          <p:cNvSpPr/>
          <p:nvPr/>
        </p:nvSpPr>
        <p:spPr>
          <a:xfrm>
            <a:off x="2060917" y="813839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4" name="object 574"/>
          <p:cNvSpPr/>
          <p:nvPr/>
        </p:nvSpPr>
        <p:spPr>
          <a:xfrm>
            <a:off x="1957400" y="82771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5" name="object 575"/>
          <p:cNvSpPr/>
          <p:nvPr/>
        </p:nvSpPr>
        <p:spPr>
          <a:xfrm>
            <a:off x="1796561" y="83447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6" name="object 576"/>
          <p:cNvSpPr/>
          <p:nvPr/>
        </p:nvSpPr>
        <p:spPr>
          <a:xfrm>
            <a:off x="1648896" y="84343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7" name="object 577"/>
          <p:cNvSpPr/>
          <p:nvPr/>
        </p:nvSpPr>
        <p:spPr>
          <a:xfrm>
            <a:off x="1569269" y="85877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8" name="object 578"/>
          <p:cNvSpPr/>
          <p:nvPr/>
        </p:nvSpPr>
        <p:spPr>
          <a:xfrm>
            <a:off x="1582442" y="87604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9" name="object 579"/>
          <p:cNvSpPr/>
          <p:nvPr/>
        </p:nvSpPr>
        <p:spPr>
          <a:xfrm>
            <a:off x="1685959" y="88992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0" name="object 580"/>
          <p:cNvSpPr/>
          <p:nvPr/>
        </p:nvSpPr>
        <p:spPr>
          <a:xfrm>
            <a:off x="1846154" y="896377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1" name="object 581"/>
          <p:cNvSpPr/>
          <p:nvPr/>
        </p:nvSpPr>
        <p:spPr>
          <a:xfrm>
            <a:off x="2017942" y="89390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2" name="object 582"/>
          <p:cNvSpPr/>
          <p:nvPr/>
        </p:nvSpPr>
        <p:spPr>
          <a:xfrm>
            <a:off x="2180887" y="88744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3" name="object 583"/>
          <p:cNvSpPr/>
          <p:nvPr/>
        </p:nvSpPr>
        <p:spPr>
          <a:xfrm>
            <a:off x="2340203" y="88003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4" name="object 584"/>
          <p:cNvSpPr/>
          <p:nvPr/>
        </p:nvSpPr>
        <p:spPr>
          <a:xfrm>
            <a:off x="2508009" y="87496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5" name="object 585"/>
          <p:cNvSpPr/>
          <p:nvPr/>
        </p:nvSpPr>
        <p:spPr>
          <a:xfrm>
            <a:off x="2681202" y="87207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6" name="object 586"/>
          <p:cNvSpPr/>
          <p:nvPr/>
        </p:nvSpPr>
        <p:spPr>
          <a:xfrm>
            <a:off x="2856268" y="87075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7" name="object 587"/>
          <p:cNvSpPr/>
          <p:nvPr/>
        </p:nvSpPr>
        <p:spPr>
          <a:xfrm>
            <a:off x="10476739" y="7581341"/>
            <a:ext cx="159385" cy="96520"/>
          </a:xfrm>
          <a:custGeom>
            <a:avLst/>
            <a:gdLst/>
            <a:ahLst/>
            <a:cxnLst/>
            <a:rect l="l" t="t" r="r" b="b"/>
            <a:pathLst>
              <a:path w="159384" h="96520">
                <a:moveTo>
                  <a:pt x="159257" y="0"/>
                </a:moveTo>
                <a:lnTo>
                  <a:pt x="0" y="96024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8" name="object 588"/>
          <p:cNvSpPr/>
          <p:nvPr/>
        </p:nvSpPr>
        <p:spPr>
          <a:xfrm>
            <a:off x="10476740" y="7677363"/>
            <a:ext cx="250825" cy="420370"/>
          </a:xfrm>
          <a:custGeom>
            <a:avLst/>
            <a:gdLst/>
            <a:ahLst/>
            <a:cxnLst/>
            <a:rect l="l" t="t" r="r" b="b"/>
            <a:pathLst>
              <a:path w="250825" h="420370">
                <a:moveTo>
                  <a:pt x="0" y="0"/>
                </a:moveTo>
                <a:lnTo>
                  <a:pt x="250596" y="42010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9" name="object 589"/>
          <p:cNvSpPr/>
          <p:nvPr/>
        </p:nvSpPr>
        <p:spPr>
          <a:xfrm>
            <a:off x="10727335" y="8009694"/>
            <a:ext cx="158115" cy="88265"/>
          </a:xfrm>
          <a:custGeom>
            <a:avLst/>
            <a:gdLst/>
            <a:ahLst/>
            <a:cxnLst/>
            <a:rect l="l" t="t" r="r" b="b"/>
            <a:pathLst>
              <a:path w="158115" h="88265">
                <a:moveTo>
                  <a:pt x="0" y="87769"/>
                </a:moveTo>
                <a:lnTo>
                  <a:pt x="158026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0" name="object 590"/>
          <p:cNvSpPr/>
          <p:nvPr/>
        </p:nvSpPr>
        <p:spPr>
          <a:xfrm>
            <a:off x="9644030" y="6094976"/>
            <a:ext cx="156845" cy="92075"/>
          </a:xfrm>
          <a:custGeom>
            <a:avLst/>
            <a:gdLst/>
            <a:ahLst/>
            <a:cxnLst/>
            <a:rect l="l" t="t" r="r" b="b"/>
            <a:pathLst>
              <a:path w="156845" h="92075">
                <a:moveTo>
                  <a:pt x="156451" y="0"/>
                </a:moveTo>
                <a:lnTo>
                  <a:pt x="0" y="9180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1" name="object 591"/>
          <p:cNvSpPr/>
          <p:nvPr/>
        </p:nvSpPr>
        <p:spPr>
          <a:xfrm>
            <a:off x="9644034" y="6186785"/>
            <a:ext cx="231775" cy="408305"/>
          </a:xfrm>
          <a:custGeom>
            <a:avLst/>
            <a:gdLst/>
            <a:ahLst/>
            <a:cxnLst/>
            <a:rect l="l" t="t" r="r" b="b"/>
            <a:pathLst>
              <a:path w="231775" h="408304">
                <a:moveTo>
                  <a:pt x="0" y="0"/>
                </a:moveTo>
                <a:lnTo>
                  <a:pt x="231622" y="407923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2" name="object 592"/>
          <p:cNvSpPr/>
          <p:nvPr/>
        </p:nvSpPr>
        <p:spPr>
          <a:xfrm>
            <a:off x="9875660" y="6501437"/>
            <a:ext cx="156845" cy="93345"/>
          </a:xfrm>
          <a:custGeom>
            <a:avLst/>
            <a:gdLst/>
            <a:ahLst/>
            <a:cxnLst/>
            <a:rect l="l" t="t" r="r" b="b"/>
            <a:pathLst>
              <a:path w="156845" h="93345">
                <a:moveTo>
                  <a:pt x="0" y="93268"/>
                </a:moveTo>
                <a:lnTo>
                  <a:pt x="156387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3" name="object 593"/>
          <p:cNvSpPr/>
          <p:nvPr/>
        </p:nvSpPr>
        <p:spPr>
          <a:xfrm>
            <a:off x="9039617" y="246981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4" name="object 594"/>
          <p:cNvSpPr/>
          <p:nvPr/>
        </p:nvSpPr>
        <p:spPr>
          <a:xfrm>
            <a:off x="9191497" y="25580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5" name="object 595"/>
          <p:cNvSpPr/>
          <p:nvPr/>
        </p:nvSpPr>
        <p:spPr>
          <a:xfrm>
            <a:off x="9344724" y="26439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6" name="object 596"/>
          <p:cNvSpPr/>
          <p:nvPr/>
        </p:nvSpPr>
        <p:spPr>
          <a:xfrm>
            <a:off x="9505853" y="271274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7" name="object 597"/>
          <p:cNvSpPr/>
          <p:nvPr/>
        </p:nvSpPr>
        <p:spPr>
          <a:xfrm>
            <a:off x="9677292" y="27496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8" name="object 598"/>
          <p:cNvSpPr/>
          <p:nvPr/>
        </p:nvSpPr>
        <p:spPr>
          <a:xfrm>
            <a:off x="9851714" y="27688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9" name="object 599"/>
          <p:cNvSpPr/>
          <p:nvPr/>
        </p:nvSpPr>
        <p:spPr>
          <a:xfrm>
            <a:off x="935108" y="6074132"/>
            <a:ext cx="12700" cy="19050"/>
          </a:xfrm>
          <a:custGeom>
            <a:avLst/>
            <a:gdLst/>
            <a:ahLst/>
            <a:cxnLst/>
            <a:rect l="l" t="t" r="r" b="b"/>
            <a:pathLst>
              <a:path w="12700" h="19050">
                <a:moveTo>
                  <a:pt x="0" y="0"/>
                </a:moveTo>
                <a:lnTo>
                  <a:pt x="0" y="17564"/>
                </a:lnTo>
                <a:lnTo>
                  <a:pt x="6324" y="18973"/>
                </a:lnTo>
                <a:lnTo>
                  <a:pt x="12700" y="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0" name="object 600"/>
          <p:cNvSpPr/>
          <p:nvPr/>
        </p:nvSpPr>
        <p:spPr>
          <a:xfrm>
            <a:off x="941424" y="6076532"/>
            <a:ext cx="15240" cy="19685"/>
          </a:xfrm>
          <a:custGeom>
            <a:avLst/>
            <a:gdLst/>
            <a:ahLst/>
            <a:cxnLst/>
            <a:rect l="l" t="t" r="r" b="b"/>
            <a:pathLst>
              <a:path w="15240" h="19685">
                <a:moveTo>
                  <a:pt x="6388" y="0"/>
                </a:moveTo>
                <a:lnTo>
                  <a:pt x="0" y="16573"/>
                </a:lnTo>
                <a:lnTo>
                  <a:pt x="4572" y="19151"/>
                </a:lnTo>
                <a:lnTo>
                  <a:pt x="15227" y="5029"/>
                </a:lnTo>
                <a:lnTo>
                  <a:pt x="6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1" name="object 601"/>
          <p:cNvSpPr/>
          <p:nvPr/>
        </p:nvSpPr>
        <p:spPr>
          <a:xfrm>
            <a:off x="945998" y="608156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5">
                <a:moveTo>
                  <a:pt x="10655" y="0"/>
                </a:moveTo>
                <a:lnTo>
                  <a:pt x="0" y="14109"/>
                </a:lnTo>
                <a:lnTo>
                  <a:pt x="2692" y="16802"/>
                </a:lnTo>
                <a:lnTo>
                  <a:pt x="16573" y="5791"/>
                </a:lnTo>
                <a:lnTo>
                  <a:pt x="106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2" name="object 602"/>
          <p:cNvSpPr/>
          <p:nvPr/>
        </p:nvSpPr>
        <p:spPr>
          <a:xfrm>
            <a:off x="948686" y="6087364"/>
            <a:ext cx="19050" cy="15240"/>
          </a:xfrm>
          <a:custGeom>
            <a:avLst/>
            <a:gdLst/>
            <a:ahLst/>
            <a:cxnLst/>
            <a:rect l="l" t="t" r="r" b="b"/>
            <a:pathLst>
              <a:path w="19050" h="15239">
                <a:moveTo>
                  <a:pt x="13881" y="0"/>
                </a:moveTo>
                <a:lnTo>
                  <a:pt x="0" y="11010"/>
                </a:lnTo>
                <a:lnTo>
                  <a:pt x="2349" y="14808"/>
                </a:lnTo>
                <a:lnTo>
                  <a:pt x="18618" y="7734"/>
                </a:lnTo>
                <a:lnTo>
                  <a:pt x="138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3" name="object 603"/>
          <p:cNvSpPr/>
          <p:nvPr/>
        </p:nvSpPr>
        <p:spPr>
          <a:xfrm>
            <a:off x="951033" y="6095092"/>
            <a:ext cx="19685" cy="12700"/>
          </a:xfrm>
          <a:custGeom>
            <a:avLst/>
            <a:gdLst/>
            <a:ahLst/>
            <a:cxnLst/>
            <a:rect l="l" t="t" r="r" b="b"/>
            <a:pathLst>
              <a:path w="19684" h="12700">
                <a:moveTo>
                  <a:pt x="16281" y="0"/>
                </a:moveTo>
                <a:lnTo>
                  <a:pt x="0" y="7086"/>
                </a:lnTo>
                <a:lnTo>
                  <a:pt x="1524" y="12471"/>
                </a:lnTo>
                <a:lnTo>
                  <a:pt x="19138" y="10248"/>
                </a:lnTo>
                <a:lnTo>
                  <a:pt x="162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4" name="object 604"/>
          <p:cNvSpPr/>
          <p:nvPr/>
        </p:nvSpPr>
        <p:spPr>
          <a:xfrm>
            <a:off x="952439" y="6105339"/>
            <a:ext cx="17780" cy="10160"/>
          </a:xfrm>
          <a:custGeom>
            <a:avLst/>
            <a:gdLst/>
            <a:ahLst/>
            <a:cxnLst/>
            <a:rect l="l" t="t" r="r" b="b"/>
            <a:pathLst>
              <a:path w="17780" h="10160">
                <a:moveTo>
                  <a:pt x="17741" y="0"/>
                </a:moveTo>
                <a:lnTo>
                  <a:pt x="114" y="2222"/>
                </a:lnTo>
                <a:lnTo>
                  <a:pt x="0" y="7150"/>
                </a:lnTo>
                <a:lnTo>
                  <a:pt x="17513" y="9779"/>
                </a:lnTo>
                <a:lnTo>
                  <a:pt x="177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5" name="object 605"/>
          <p:cNvSpPr/>
          <p:nvPr/>
        </p:nvSpPr>
        <p:spPr>
          <a:xfrm>
            <a:off x="951330" y="6112491"/>
            <a:ext cx="19050" cy="10795"/>
          </a:xfrm>
          <a:custGeom>
            <a:avLst/>
            <a:gdLst/>
            <a:ahLst/>
            <a:cxnLst/>
            <a:rect l="l" t="t" r="r" b="b"/>
            <a:pathLst>
              <a:path w="19050" h="10795">
                <a:moveTo>
                  <a:pt x="1104" y="0"/>
                </a:moveTo>
                <a:lnTo>
                  <a:pt x="0" y="3860"/>
                </a:lnTo>
                <a:lnTo>
                  <a:pt x="16332" y="10655"/>
                </a:lnTo>
                <a:lnTo>
                  <a:pt x="18618" y="2628"/>
                </a:lnTo>
                <a:lnTo>
                  <a:pt x="1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6" name="object 606"/>
          <p:cNvSpPr/>
          <p:nvPr/>
        </p:nvSpPr>
        <p:spPr>
          <a:xfrm>
            <a:off x="949335" y="6116344"/>
            <a:ext cx="18415" cy="14604"/>
          </a:xfrm>
          <a:custGeom>
            <a:avLst/>
            <a:gdLst/>
            <a:ahLst/>
            <a:cxnLst/>
            <a:rect l="l" t="t" r="r" b="b"/>
            <a:pathLst>
              <a:path w="18415" h="14604">
                <a:moveTo>
                  <a:pt x="1993" y="0"/>
                </a:moveTo>
                <a:lnTo>
                  <a:pt x="0" y="3517"/>
                </a:lnTo>
                <a:lnTo>
                  <a:pt x="14173" y="14236"/>
                </a:lnTo>
                <a:lnTo>
                  <a:pt x="18326" y="6794"/>
                </a:lnTo>
                <a:lnTo>
                  <a:pt x="1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7" name="object 607"/>
          <p:cNvSpPr/>
          <p:nvPr/>
        </p:nvSpPr>
        <p:spPr>
          <a:xfrm>
            <a:off x="945470" y="611985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3860" y="0"/>
                </a:moveTo>
                <a:lnTo>
                  <a:pt x="0" y="3987"/>
                </a:lnTo>
                <a:lnTo>
                  <a:pt x="10896" y="17919"/>
                </a:lnTo>
                <a:lnTo>
                  <a:pt x="18034" y="10718"/>
                </a:lnTo>
                <a:lnTo>
                  <a:pt x="3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8" name="object 608"/>
          <p:cNvSpPr/>
          <p:nvPr/>
        </p:nvSpPr>
        <p:spPr>
          <a:xfrm>
            <a:off x="941717" y="6123845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4">
                <a:moveTo>
                  <a:pt x="3759" y="0"/>
                </a:moveTo>
                <a:lnTo>
                  <a:pt x="0" y="1689"/>
                </a:lnTo>
                <a:lnTo>
                  <a:pt x="6502" y="18211"/>
                </a:lnTo>
                <a:lnTo>
                  <a:pt x="14643" y="13931"/>
                </a:lnTo>
                <a:lnTo>
                  <a:pt x="37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9" name="object 609"/>
          <p:cNvSpPr/>
          <p:nvPr/>
        </p:nvSpPr>
        <p:spPr>
          <a:xfrm>
            <a:off x="941717" y="6124957"/>
            <a:ext cx="5080" cy="12065"/>
          </a:xfrm>
          <a:custGeom>
            <a:avLst/>
            <a:gdLst/>
            <a:ahLst/>
            <a:cxnLst/>
            <a:rect l="l" t="t" r="r" b="b"/>
            <a:pathLst>
              <a:path w="5080" h="12064">
                <a:moveTo>
                  <a:pt x="3517" y="0"/>
                </a:moveTo>
                <a:lnTo>
                  <a:pt x="0" y="584"/>
                </a:lnTo>
                <a:lnTo>
                  <a:pt x="4508" y="12001"/>
                </a:lnTo>
                <a:lnTo>
                  <a:pt x="35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0" name="object 610"/>
          <p:cNvSpPr/>
          <p:nvPr/>
        </p:nvSpPr>
        <p:spPr>
          <a:xfrm>
            <a:off x="946231" y="6136965"/>
            <a:ext cx="2540" cy="5715"/>
          </a:xfrm>
          <a:custGeom>
            <a:avLst/>
            <a:gdLst/>
            <a:ahLst/>
            <a:cxnLst/>
            <a:rect l="l" t="t" r="r" b="b"/>
            <a:pathLst>
              <a:path w="2540" h="5714">
                <a:moveTo>
                  <a:pt x="0" y="0"/>
                </a:moveTo>
                <a:lnTo>
                  <a:pt x="469" y="5549"/>
                </a:lnTo>
                <a:lnTo>
                  <a:pt x="1993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1" name="object 611"/>
          <p:cNvSpPr/>
          <p:nvPr/>
        </p:nvSpPr>
        <p:spPr>
          <a:xfrm>
            <a:off x="931828" y="6124955"/>
            <a:ext cx="15240" cy="19685"/>
          </a:xfrm>
          <a:custGeom>
            <a:avLst/>
            <a:gdLst/>
            <a:ahLst/>
            <a:cxnLst/>
            <a:rect l="l" t="t" r="r" b="b"/>
            <a:pathLst>
              <a:path w="15240" h="19685">
                <a:moveTo>
                  <a:pt x="13411" y="0"/>
                </a:moveTo>
                <a:lnTo>
                  <a:pt x="1346" y="1993"/>
                </a:lnTo>
                <a:lnTo>
                  <a:pt x="0" y="19494"/>
                </a:lnTo>
                <a:lnTo>
                  <a:pt x="14871" y="17564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2" name="object 612"/>
          <p:cNvSpPr/>
          <p:nvPr/>
        </p:nvSpPr>
        <p:spPr>
          <a:xfrm>
            <a:off x="917186" y="6124538"/>
            <a:ext cx="16510" cy="20320"/>
          </a:xfrm>
          <a:custGeom>
            <a:avLst/>
            <a:gdLst/>
            <a:ahLst/>
            <a:cxnLst/>
            <a:rect l="l" t="t" r="r" b="b"/>
            <a:pathLst>
              <a:path w="16509" h="20320">
                <a:moveTo>
                  <a:pt x="8559" y="0"/>
                </a:moveTo>
                <a:lnTo>
                  <a:pt x="0" y="15697"/>
                </a:lnTo>
                <a:lnTo>
                  <a:pt x="14643" y="19913"/>
                </a:lnTo>
                <a:lnTo>
                  <a:pt x="15989" y="2412"/>
                </a:lnTo>
                <a:lnTo>
                  <a:pt x="85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3" name="object 613"/>
          <p:cNvSpPr/>
          <p:nvPr/>
        </p:nvSpPr>
        <p:spPr>
          <a:xfrm>
            <a:off x="908872" y="6121377"/>
            <a:ext cx="17145" cy="19050"/>
          </a:xfrm>
          <a:custGeom>
            <a:avLst/>
            <a:gdLst/>
            <a:ahLst/>
            <a:cxnLst/>
            <a:rect l="l" t="t" r="r" b="b"/>
            <a:pathLst>
              <a:path w="17144" h="19050">
                <a:moveTo>
                  <a:pt x="13004" y="0"/>
                </a:moveTo>
                <a:lnTo>
                  <a:pt x="0" y="12065"/>
                </a:lnTo>
                <a:lnTo>
                  <a:pt x="8318" y="18859"/>
                </a:lnTo>
                <a:lnTo>
                  <a:pt x="16865" y="3162"/>
                </a:lnTo>
                <a:lnTo>
                  <a:pt x="130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4" name="object 614"/>
          <p:cNvSpPr/>
          <p:nvPr/>
        </p:nvSpPr>
        <p:spPr>
          <a:xfrm>
            <a:off x="903491" y="6117924"/>
            <a:ext cx="18415" cy="15875"/>
          </a:xfrm>
          <a:custGeom>
            <a:avLst/>
            <a:gdLst/>
            <a:ahLst/>
            <a:cxnLst/>
            <a:rect l="l" t="t" r="r" b="b"/>
            <a:pathLst>
              <a:path w="18415" h="15875">
                <a:moveTo>
                  <a:pt x="15925" y="0"/>
                </a:moveTo>
                <a:lnTo>
                  <a:pt x="0" y="7848"/>
                </a:lnTo>
                <a:lnTo>
                  <a:pt x="5384" y="15519"/>
                </a:lnTo>
                <a:lnTo>
                  <a:pt x="18376" y="3454"/>
                </a:lnTo>
                <a:lnTo>
                  <a:pt x="159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5" name="object 615"/>
          <p:cNvSpPr/>
          <p:nvPr/>
        </p:nvSpPr>
        <p:spPr>
          <a:xfrm>
            <a:off x="899806" y="6111842"/>
            <a:ext cx="19685" cy="13970"/>
          </a:xfrm>
          <a:custGeom>
            <a:avLst/>
            <a:gdLst/>
            <a:ahLst/>
            <a:cxnLst/>
            <a:rect l="l" t="t" r="r" b="b"/>
            <a:pathLst>
              <a:path w="19684" h="13970">
                <a:moveTo>
                  <a:pt x="17741" y="0"/>
                </a:moveTo>
                <a:lnTo>
                  <a:pt x="0" y="2222"/>
                </a:lnTo>
                <a:lnTo>
                  <a:pt x="3683" y="13931"/>
                </a:lnTo>
                <a:lnTo>
                  <a:pt x="19608" y="6083"/>
                </a:lnTo>
                <a:lnTo>
                  <a:pt x="177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6" name="object 616"/>
          <p:cNvSpPr/>
          <p:nvPr/>
        </p:nvSpPr>
        <p:spPr>
          <a:xfrm>
            <a:off x="899801" y="6101186"/>
            <a:ext cx="18415" cy="13335"/>
          </a:xfrm>
          <a:custGeom>
            <a:avLst/>
            <a:gdLst/>
            <a:ahLst/>
            <a:cxnLst/>
            <a:rect l="l" t="t" r="r" b="b"/>
            <a:pathLst>
              <a:path w="18415" h="13335">
                <a:moveTo>
                  <a:pt x="698" y="0"/>
                </a:moveTo>
                <a:lnTo>
                  <a:pt x="0" y="12877"/>
                </a:lnTo>
                <a:lnTo>
                  <a:pt x="17741" y="10655"/>
                </a:lnTo>
                <a:lnTo>
                  <a:pt x="18097" y="4330"/>
                </a:lnTo>
                <a:lnTo>
                  <a:pt x="6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7" name="object 617"/>
          <p:cNvSpPr/>
          <p:nvPr/>
        </p:nvSpPr>
        <p:spPr>
          <a:xfrm>
            <a:off x="900503" y="6088356"/>
            <a:ext cx="20955" cy="17145"/>
          </a:xfrm>
          <a:custGeom>
            <a:avLst/>
            <a:gdLst/>
            <a:ahLst/>
            <a:cxnLst/>
            <a:rect l="l" t="t" r="r" b="b"/>
            <a:pathLst>
              <a:path w="20955" h="17145">
                <a:moveTo>
                  <a:pt x="6032" y="0"/>
                </a:moveTo>
                <a:lnTo>
                  <a:pt x="0" y="12826"/>
                </a:lnTo>
                <a:lnTo>
                  <a:pt x="17386" y="17157"/>
                </a:lnTo>
                <a:lnTo>
                  <a:pt x="20497" y="10540"/>
                </a:lnTo>
                <a:lnTo>
                  <a:pt x="6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8" name="object 618"/>
          <p:cNvSpPr/>
          <p:nvPr/>
        </p:nvSpPr>
        <p:spPr>
          <a:xfrm>
            <a:off x="906534" y="6079992"/>
            <a:ext cx="19050" cy="19050"/>
          </a:xfrm>
          <a:custGeom>
            <a:avLst/>
            <a:gdLst/>
            <a:ahLst/>
            <a:cxnLst/>
            <a:rect l="l" t="t" r="r" b="b"/>
            <a:pathLst>
              <a:path w="19050" h="19050">
                <a:moveTo>
                  <a:pt x="9017" y="0"/>
                </a:moveTo>
                <a:lnTo>
                  <a:pt x="0" y="8369"/>
                </a:lnTo>
                <a:lnTo>
                  <a:pt x="14465" y="18910"/>
                </a:lnTo>
                <a:lnTo>
                  <a:pt x="19024" y="14693"/>
                </a:lnTo>
                <a:lnTo>
                  <a:pt x="9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9" name="object 619"/>
          <p:cNvSpPr/>
          <p:nvPr/>
        </p:nvSpPr>
        <p:spPr>
          <a:xfrm>
            <a:off x="915551" y="6075835"/>
            <a:ext cx="13970" cy="19050"/>
          </a:xfrm>
          <a:custGeom>
            <a:avLst/>
            <a:gdLst/>
            <a:ahLst/>
            <a:cxnLst/>
            <a:rect l="l" t="t" r="r" b="b"/>
            <a:pathLst>
              <a:path w="13969" h="19050">
                <a:moveTo>
                  <a:pt x="8724" y="0"/>
                </a:moveTo>
                <a:lnTo>
                  <a:pt x="0" y="4152"/>
                </a:lnTo>
                <a:lnTo>
                  <a:pt x="10007" y="18846"/>
                </a:lnTo>
                <a:lnTo>
                  <a:pt x="13931" y="16979"/>
                </a:lnTo>
                <a:lnTo>
                  <a:pt x="87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0" name="object 620"/>
          <p:cNvSpPr/>
          <p:nvPr/>
        </p:nvSpPr>
        <p:spPr>
          <a:xfrm>
            <a:off x="924275" y="6074130"/>
            <a:ext cx="11430" cy="19050"/>
          </a:xfrm>
          <a:custGeom>
            <a:avLst/>
            <a:gdLst/>
            <a:ahLst/>
            <a:cxnLst/>
            <a:rect l="l" t="t" r="r" b="b"/>
            <a:pathLst>
              <a:path w="11430" h="19050">
                <a:moveTo>
                  <a:pt x="10833" y="0"/>
                </a:moveTo>
                <a:lnTo>
                  <a:pt x="0" y="1701"/>
                </a:lnTo>
                <a:lnTo>
                  <a:pt x="5207" y="18681"/>
                </a:lnTo>
                <a:lnTo>
                  <a:pt x="10591" y="17805"/>
                </a:lnTo>
                <a:lnTo>
                  <a:pt x="10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1" name="object 621"/>
          <p:cNvSpPr/>
          <p:nvPr/>
        </p:nvSpPr>
        <p:spPr>
          <a:xfrm>
            <a:off x="934880" y="6074132"/>
            <a:ext cx="13335" cy="19685"/>
          </a:xfrm>
          <a:custGeom>
            <a:avLst/>
            <a:gdLst/>
            <a:ahLst/>
            <a:cxnLst/>
            <a:rect l="l" t="t" r="r" b="b"/>
            <a:pathLst>
              <a:path w="13334" h="19685">
                <a:moveTo>
                  <a:pt x="228" y="0"/>
                </a:moveTo>
                <a:lnTo>
                  <a:pt x="0" y="17805"/>
                </a:lnTo>
                <a:lnTo>
                  <a:pt x="6667" y="19088"/>
                </a:lnTo>
                <a:lnTo>
                  <a:pt x="12814" y="2336"/>
                </a:lnTo>
                <a:lnTo>
                  <a:pt x="2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2" name="object 622"/>
          <p:cNvSpPr/>
          <p:nvPr/>
        </p:nvSpPr>
        <p:spPr>
          <a:xfrm>
            <a:off x="941548" y="6076475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6146" y="0"/>
                </a:moveTo>
                <a:lnTo>
                  <a:pt x="0" y="16751"/>
                </a:lnTo>
                <a:lnTo>
                  <a:pt x="3924" y="18973"/>
                </a:lnTo>
                <a:lnTo>
                  <a:pt x="15570" y="5384"/>
                </a:lnTo>
                <a:lnTo>
                  <a:pt x="61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3" name="object 623"/>
          <p:cNvSpPr/>
          <p:nvPr/>
        </p:nvSpPr>
        <p:spPr>
          <a:xfrm>
            <a:off x="945476" y="6081861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5" h="22225">
                <a:moveTo>
                  <a:pt x="11645" y="0"/>
                </a:moveTo>
                <a:lnTo>
                  <a:pt x="0" y="13589"/>
                </a:lnTo>
                <a:lnTo>
                  <a:pt x="6781" y="22186"/>
                </a:lnTo>
                <a:lnTo>
                  <a:pt x="20599" y="11353"/>
                </a:lnTo>
                <a:lnTo>
                  <a:pt x="116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4" name="object 624"/>
          <p:cNvSpPr/>
          <p:nvPr/>
        </p:nvSpPr>
        <p:spPr>
          <a:xfrm>
            <a:off x="9453276" y="1088242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5" name="object 625"/>
          <p:cNvSpPr/>
          <p:nvPr/>
        </p:nvSpPr>
        <p:spPr>
          <a:xfrm>
            <a:off x="9406435" y="1088242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6" name="object 626"/>
          <p:cNvSpPr/>
          <p:nvPr/>
        </p:nvSpPr>
        <p:spPr>
          <a:xfrm>
            <a:off x="26636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7" name="object 627"/>
          <p:cNvSpPr/>
          <p:nvPr/>
        </p:nvSpPr>
        <p:spPr>
          <a:xfrm>
            <a:off x="846344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8" name="object 628"/>
          <p:cNvSpPr/>
          <p:nvPr/>
        </p:nvSpPr>
        <p:spPr>
          <a:xfrm>
            <a:off x="799504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9" name="object 629"/>
          <p:cNvSpPr/>
          <p:nvPr/>
        </p:nvSpPr>
        <p:spPr>
          <a:xfrm>
            <a:off x="26636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0" name="object 630"/>
          <p:cNvSpPr/>
          <p:nvPr/>
        </p:nvSpPr>
        <p:spPr>
          <a:xfrm>
            <a:off x="846344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1" name="object 631"/>
          <p:cNvSpPr/>
          <p:nvPr/>
        </p:nvSpPr>
        <p:spPr>
          <a:xfrm>
            <a:off x="799504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2" name="object 632"/>
          <p:cNvSpPr/>
          <p:nvPr/>
        </p:nvSpPr>
        <p:spPr>
          <a:xfrm>
            <a:off x="1256198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3" name="object 633"/>
          <p:cNvSpPr/>
          <p:nvPr/>
        </p:nvSpPr>
        <p:spPr>
          <a:xfrm>
            <a:off x="1209357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4" name="object 634"/>
          <p:cNvSpPr/>
          <p:nvPr/>
        </p:nvSpPr>
        <p:spPr>
          <a:xfrm>
            <a:off x="1666051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5" name="object 635"/>
          <p:cNvSpPr/>
          <p:nvPr/>
        </p:nvSpPr>
        <p:spPr>
          <a:xfrm>
            <a:off x="1619211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6" name="object 636"/>
          <p:cNvSpPr/>
          <p:nvPr/>
        </p:nvSpPr>
        <p:spPr>
          <a:xfrm>
            <a:off x="1256198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7" name="object 637"/>
          <p:cNvSpPr/>
          <p:nvPr/>
        </p:nvSpPr>
        <p:spPr>
          <a:xfrm>
            <a:off x="1209357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8" name="object 638"/>
          <p:cNvSpPr/>
          <p:nvPr/>
        </p:nvSpPr>
        <p:spPr>
          <a:xfrm>
            <a:off x="846344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9" name="object 639"/>
          <p:cNvSpPr/>
          <p:nvPr/>
        </p:nvSpPr>
        <p:spPr>
          <a:xfrm>
            <a:off x="799504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0" name="object 640"/>
          <p:cNvSpPr/>
          <p:nvPr/>
        </p:nvSpPr>
        <p:spPr>
          <a:xfrm>
            <a:off x="436490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1" name="object 641"/>
          <p:cNvSpPr/>
          <p:nvPr/>
        </p:nvSpPr>
        <p:spPr>
          <a:xfrm>
            <a:off x="389649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2" name="object 642"/>
          <p:cNvSpPr/>
          <p:nvPr/>
        </p:nvSpPr>
        <p:spPr>
          <a:xfrm>
            <a:off x="2075906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3" name="object 643"/>
          <p:cNvSpPr/>
          <p:nvPr/>
        </p:nvSpPr>
        <p:spPr>
          <a:xfrm>
            <a:off x="2029066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4" name="object 644"/>
          <p:cNvSpPr/>
          <p:nvPr/>
        </p:nvSpPr>
        <p:spPr>
          <a:xfrm>
            <a:off x="2075906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5" name="object 645"/>
          <p:cNvSpPr/>
          <p:nvPr/>
        </p:nvSpPr>
        <p:spPr>
          <a:xfrm>
            <a:off x="2029066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6" name="object 646"/>
          <p:cNvSpPr/>
          <p:nvPr/>
        </p:nvSpPr>
        <p:spPr>
          <a:xfrm>
            <a:off x="2485759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7" name="object 647"/>
          <p:cNvSpPr/>
          <p:nvPr/>
        </p:nvSpPr>
        <p:spPr>
          <a:xfrm>
            <a:off x="2438919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8" name="object 648"/>
          <p:cNvSpPr/>
          <p:nvPr/>
        </p:nvSpPr>
        <p:spPr>
          <a:xfrm>
            <a:off x="3305468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9" name="object 649"/>
          <p:cNvSpPr/>
          <p:nvPr/>
        </p:nvSpPr>
        <p:spPr>
          <a:xfrm>
            <a:off x="3258627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0" name="object 650"/>
          <p:cNvSpPr/>
          <p:nvPr/>
        </p:nvSpPr>
        <p:spPr>
          <a:xfrm>
            <a:off x="8171019" y="7562606"/>
            <a:ext cx="3209925" cy="1397000"/>
          </a:xfrm>
          <a:custGeom>
            <a:avLst/>
            <a:gdLst/>
            <a:ahLst/>
            <a:cxnLst/>
            <a:rect l="l" t="t" r="r" b="b"/>
            <a:pathLst>
              <a:path w="3209925" h="1397000">
                <a:moveTo>
                  <a:pt x="0" y="0"/>
                </a:moveTo>
                <a:lnTo>
                  <a:pt x="3209620" y="139701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1" name="object 651"/>
          <p:cNvSpPr/>
          <p:nvPr/>
        </p:nvSpPr>
        <p:spPr>
          <a:xfrm>
            <a:off x="8298661" y="7356506"/>
            <a:ext cx="2930525" cy="1312545"/>
          </a:xfrm>
          <a:custGeom>
            <a:avLst/>
            <a:gdLst/>
            <a:ahLst/>
            <a:cxnLst/>
            <a:rect l="l" t="t" r="r" b="b"/>
            <a:pathLst>
              <a:path w="2930525" h="1312545">
                <a:moveTo>
                  <a:pt x="0" y="0"/>
                </a:moveTo>
                <a:lnTo>
                  <a:pt x="2930156" y="131194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2" name="object 652"/>
          <p:cNvSpPr/>
          <p:nvPr/>
        </p:nvSpPr>
        <p:spPr>
          <a:xfrm>
            <a:off x="-7439" y="2430179"/>
            <a:ext cx="15385214" cy="862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3" name="object 653"/>
          <p:cNvSpPr/>
          <p:nvPr/>
        </p:nvSpPr>
        <p:spPr>
          <a:xfrm>
            <a:off x="1209357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4" name="object 654"/>
          <p:cNvSpPr/>
          <p:nvPr/>
        </p:nvSpPr>
        <p:spPr>
          <a:xfrm>
            <a:off x="2075906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5" name="object 655"/>
          <p:cNvSpPr/>
          <p:nvPr/>
        </p:nvSpPr>
        <p:spPr>
          <a:xfrm>
            <a:off x="2029066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6" name="object 656"/>
          <p:cNvSpPr/>
          <p:nvPr/>
        </p:nvSpPr>
        <p:spPr>
          <a:xfrm>
            <a:off x="2029066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7" name="object 657"/>
          <p:cNvSpPr/>
          <p:nvPr/>
        </p:nvSpPr>
        <p:spPr>
          <a:xfrm>
            <a:off x="2485759" y="7193741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8" name="object 658"/>
          <p:cNvSpPr/>
          <p:nvPr/>
        </p:nvSpPr>
        <p:spPr>
          <a:xfrm>
            <a:off x="2438919" y="7193741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9" name="object 659"/>
          <p:cNvSpPr/>
          <p:nvPr/>
        </p:nvSpPr>
        <p:spPr>
          <a:xfrm>
            <a:off x="2895613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0" name="object 660"/>
          <p:cNvSpPr/>
          <p:nvPr/>
        </p:nvSpPr>
        <p:spPr>
          <a:xfrm>
            <a:off x="2848773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2895613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2848773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2485759" y="80134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2438919" y="80134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2895613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2848773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436490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8" name="object 668"/>
          <p:cNvSpPr/>
          <p:nvPr/>
        </p:nvSpPr>
        <p:spPr>
          <a:xfrm>
            <a:off x="389649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9" name="object 669"/>
          <p:cNvSpPr/>
          <p:nvPr/>
        </p:nvSpPr>
        <p:spPr>
          <a:xfrm>
            <a:off x="26636" y="7193741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0" name="object 670"/>
          <p:cNvSpPr/>
          <p:nvPr/>
        </p:nvSpPr>
        <p:spPr>
          <a:xfrm>
            <a:off x="15191232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15144390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14781378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14734536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14324682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5" name="object 675"/>
          <p:cNvSpPr/>
          <p:nvPr/>
        </p:nvSpPr>
        <p:spPr>
          <a:xfrm>
            <a:off x="13961670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6" name="object 676"/>
          <p:cNvSpPr/>
          <p:nvPr/>
        </p:nvSpPr>
        <p:spPr>
          <a:xfrm>
            <a:off x="13914828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13551816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13504974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13141962" y="80134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13095121" y="801344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13551816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13504974" y="760359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13141962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0"/>
                </a:moveTo>
                <a:lnTo>
                  <a:pt x="0" y="70256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13095120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0"/>
                </a:moveTo>
                <a:lnTo>
                  <a:pt x="0" y="70256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5" name="object 685"/>
          <p:cNvSpPr/>
          <p:nvPr/>
        </p:nvSpPr>
        <p:spPr>
          <a:xfrm>
            <a:off x="12732108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6" name="object 686"/>
          <p:cNvSpPr/>
          <p:nvPr/>
        </p:nvSpPr>
        <p:spPr>
          <a:xfrm>
            <a:off x="12685268" y="84233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7" name="object 687"/>
          <p:cNvSpPr/>
          <p:nvPr/>
        </p:nvSpPr>
        <p:spPr>
          <a:xfrm>
            <a:off x="12322254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8" name="object 688"/>
          <p:cNvSpPr/>
          <p:nvPr/>
        </p:nvSpPr>
        <p:spPr>
          <a:xfrm>
            <a:off x="12275413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9" name="object 689"/>
          <p:cNvSpPr/>
          <p:nvPr/>
        </p:nvSpPr>
        <p:spPr>
          <a:xfrm>
            <a:off x="12322254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0" name="object 690"/>
          <p:cNvSpPr/>
          <p:nvPr/>
        </p:nvSpPr>
        <p:spPr>
          <a:xfrm>
            <a:off x="12275413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1" name="object 691"/>
          <p:cNvSpPr/>
          <p:nvPr/>
        </p:nvSpPr>
        <p:spPr>
          <a:xfrm>
            <a:off x="13141962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2" name="object 692"/>
          <p:cNvSpPr/>
          <p:nvPr/>
        </p:nvSpPr>
        <p:spPr>
          <a:xfrm>
            <a:off x="13095121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3" name="object 693"/>
          <p:cNvSpPr/>
          <p:nvPr/>
        </p:nvSpPr>
        <p:spPr>
          <a:xfrm>
            <a:off x="13551816" y="596417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4" name="object 694"/>
          <p:cNvSpPr/>
          <p:nvPr/>
        </p:nvSpPr>
        <p:spPr>
          <a:xfrm>
            <a:off x="13504974" y="596417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5" name="object 695"/>
          <p:cNvSpPr/>
          <p:nvPr/>
        </p:nvSpPr>
        <p:spPr>
          <a:xfrm>
            <a:off x="12322254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6" name="object 696"/>
          <p:cNvSpPr/>
          <p:nvPr/>
        </p:nvSpPr>
        <p:spPr>
          <a:xfrm>
            <a:off x="12275413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7" name="object 697"/>
          <p:cNvSpPr/>
          <p:nvPr/>
        </p:nvSpPr>
        <p:spPr>
          <a:xfrm>
            <a:off x="11502547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8" name="object 698"/>
          <p:cNvSpPr/>
          <p:nvPr/>
        </p:nvSpPr>
        <p:spPr>
          <a:xfrm>
            <a:off x="11455704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9" name="object 699"/>
          <p:cNvSpPr/>
          <p:nvPr/>
        </p:nvSpPr>
        <p:spPr>
          <a:xfrm>
            <a:off x="11092693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0" name="object 700"/>
          <p:cNvSpPr/>
          <p:nvPr/>
        </p:nvSpPr>
        <p:spPr>
          <a:xfrm>
            <a:off x="11045851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1" name="object 701"/>
          <p:cNvSpPr/>
          <p:nvPr/>
        </p:nvSpPr>
        <p:spPr>
          <a:xfrm>
            <a:off x="11502547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2" name="object 702"/>
          <p:cNvSpPr/>
          <p:nvPr/>
        </p:nvSpPr>
        <p:spPr>
          <a:xfrm>
            <a:off x="11455704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3" name="object 703"/>
          <p:cNvSpPr/>
          <p:nvPr/>
        </p:nvSpPr>
        <p:spPr>
          <a:xfrm>
            <a:off x="11912400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4" name="object 704"/>
          <p:cNvSpPr/>
          <p:nvPr/>
        </p:nvSpPr>
        <p:spPr>
          <a:xfrm>
            <a:off x="11865559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5" name="object 705"/>
          <p:cNvSpPr/>
          <p:nvPr/>
        </p:nvSpPr>
        <p:spPr>
          <a:xfrm>
            <a:off x="11912400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6" name="object 706"/>
          <p:cNvSpPr/>
          <p:nvPr/>
        </p:nvSpPr>
        <p:spPr>
          <a:xfrm>
            <a:off x="11865559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7" name="object 707"/>
          <p:cNvSpPr/>
          <p:nvPr/>
        </p:nvSpPr>
        <p:spPr>
          <a:xfrm>
            <a:off x="11502547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8" name="object 708"/>
          <p:cNvSpPr/>
          <p:nvPr/>
        </p:nvSpPr>
        <p:spPr>
          <a:xfrm>
            <a:off x="11455704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9" name="object 709"/>
          <p:cNvSpPr/>
          <p:nvPr/>
        </p:nvSpPr>
        <p:spPr>
          <a:xfrm>
            <a:off x="11912400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0" name="object 710"/>
          <p:cNvSpPr/>
          <p:nvPr/>
        </p:nvSpPr>
        <p:spPr>
          <a:xfrm>
            <a:off x="11865559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1" name="object 711"/>
          <p:cNvSpPr/>
          <p:nvPr/>
        </p:nvSpPr>
        <p:spPr>
          <a:xfrm>
            <a:off x="12732108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2" name="object 712"/>
          <p:cNvSpPr/>
          <p:nvPr/>
        </p:nvSpPr>
        <p:spPr>
          <a:xfrm>
            <a:off x="12685268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3" name="object 713"/>
          <p:cNvSpPr/>
          <p:nvPr/>
        </p:nvSpPr>
        <p:spPr>
          <a:xfrm>
            <a:off x="12322254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4" name="object 714"/>
          <p:cNvSpPr/>
          <p:nvPr/>
        </p:nvSpPr>
        <p:spPr>
          <a:xfrm>
            <a:off x="12275413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5" name="object 715"/>
          <p:cNvSpPr/>
          <p:nvPr/>
        </p:nvSpPr>
        <p:spPr>
          <a:xfrm>
            <a:off x="12732108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6" name="object 716"/>
          <p:cNvSpPr/>
          <p:nvPr/>
        </p:nvSpPr>
        <p:spPr>
          <a:xfrm>
            <a:off x="12685268" y="678388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7" name="object 717"/>
          <p:cNvSpPr/>
          <p:nvPr/>
        </p:nvSpPr>
        <p:spPr>
          <a:xfrm>
            <a:off x="13141962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8" name="object 718"/>
          <p:cNvSpPr/>
          <p:nvPr/>
        </p:nvSpPr>
        <p:spPr>
          <a:xfrm>
            <a:off x="13095121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9" name="object 719"/>
          <p:cNvSpPr/>
          <p:nvPr/>
        </p:nvSpPr>
        <p:spPr>
          <a:xfrm>
            <a:off x="12732108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0" name="object 720"/>
          <p:cNvSpPr/>
          <p:nvPr/>
        </p:nvSpPr>
        <p:spPr>
          <a:xfrm>
            <a:off x="12685268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1" name="object 721"/>
          <p:cNvSpPr/>
          <p:nvPr/>
        </p:nvSpPr>
        <p:spPr>
          <a:xfrm>
            <a:off x="13141962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2" name="object 722"/>
          <p:cNvSpPr/>
          <p:nvPr/>
        </p:nvSpPr>
        <p:spPr>
          <a:xfrm>
            <a:off x="13095121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3" name="object 723"/>
          <p:cNvSpPr/>
          <p:nvPr/>
        </p:nvSpPr>
        <p:spPr>
          <a:xfrm>
            <a:off x="12732108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4" name="object 724"/>
          <p:cNvSpPr/>
          <p:nvPr/>
        </p:nvSpPr>
        <p:spPr>
          <a:xfrm>
            <a:off x="12685268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5" name="object 725"/>
          <p:cNvSpPr/>
          <p:nvPr/>
        </p:nvSpPr>
        <p:spPr>
          <a:xfrm>
            <a:off x="13551816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6" name="object 726"/>
          <p:cNvSpPr/>
          <p:nvPr/>
        </p:nvSpPr>
        <p:spPr>
          <a:xfrm>
            <a:off x="13504974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7" name="object 727"/>
          <p:cNvSpPr/>
          <p:nvPr/>
        </p:nvSpPr>
        <p:spPr>
          <a:xfrm>
            <a:off x="13141962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8" name="object 728"/>
          <p:cNvSpPr/>
          <p:nvPr/>
        </p:nvSpPr>
        <p:spPr>
          <a:xfrm>
            <a:off x="13095121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9" name="object 729"/>
          <p:cNvSpPr/>
          <p:nvPr/>
        </p:nvSpPr>
        <p:spPr>
          <a:xfrm>
            <a:off x="12732108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0" name="object 730"/>
          <p:cNvSpPr/>
          <p:nvPr/>
        </p:nvSpPr>
        <p:spPr>
          <a:xfrm>
            <a:off x="12685268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1" name="object 731"/>
          <p:cNvSpPr/>
          <p:nvPr/>
        </p:nvSpPr>
        <p:spPr>
          <a:xfrm>
            <a:off x="13961670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2" name="object 732"/>
          <p:cNvSpPr/>
          <p:nvPr/>
        </p:nvSpPr>
        <p:spPr>
          <a:xfrm>
            <a:off x="13914828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3" name="object 733"/>
          <p:cNvSpPr/>
          <p:nvPr/>
        </p:nvSpPr>
        <p:spPr>
          <a:xfrm>
            <a:off x="13551816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4" name="object 734"/>
          <p:cNvSpPr/>
          <p:nvPr/>
        </p:nvSpPr>
        <p:spPr>
          <a:xfrm>
            <a:off x="13504974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5" name="object 735"/>
          <p:cNvSpPr/>
          <p:nvPr/>
        </p:nvSpPr>
        <p:spPr>
          <a:xfrm>
            <a:off x="14371524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6" name="object 736"/>
          <p:cNvSpPr/>
          <p:nvPr/>
        </p:nvSpPr>
        <p:spPr>
          <a:xfrm>
            <a:off x="14324682" y="514447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7" name="object 737"/>
          <p:cNvSpPr/>
          <p:nvPr/>
        </p:nvSpPr>
        <p:spPr>
          <a:xfrm>
            <a:off x="14781378" y="555432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8" name="object 738"/>
          <p:cNvSpPr/>
          <p:nvPr/>
        </p:nvSpPr>
        <p:spPr>
          <a:xfrm>
            <a:off x="14781378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9" name="object 739"/>
          <p:cNvSpPr/>
          <p:nvPr/>
        </p:nvSpPr>
        <p:spPr>
          <a:xfrm>
            <a:off x="13961670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0" name="object 740"/>
          <p:cNvSpPr/>
          <p:nvPr/>
        </p:nvSpPr>
        <p:spPr>
          <a:xfrm>
            <a:off x="13914828" y="473461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1" name="object 741"/>
          <p:cNvSpPr/>
          <p:nvPr/>
        </p:nvSpPr>
        <p:spPr>
          <a:xfrm>
            <a:off x="14781378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2" name="object 742"/>
          <p:cNvSpPr/>
          <p:nvPr/>
        </p:nvSpPr>
        <p:spPr>
          <a:xfrm>
            <a:off x="14734536" y="39149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3" name="object 743"/>
          <p:cNvSpPr/>
          <p:nvPr/>
        </p:nvSpPr>
        <p:spPr>
          <a:xfrm>
            <a:off x="15191232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4" name="object 744"/>
          <p:cNvSpPr/>
          <p:nvPr/>
        </p:nvSpPr>
        <p:spPr>
          <a:xfrm>
            <a:off x="15144390" y="4324764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5" name="object 745"/>
          <p:cNvSpPr/>
          <p:nvPr/>
        </p:nvSpPr>
        <p:spPr>
          <a:xfrm>
            <a:off x="15191232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6" name="object 746"/>
          <p:cNvSpPr/>
          <p:nvPr/>
        </p:nvSpPr>
        <p:spPr>
          <a:xfrm>
            <a:off x="15144390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7" name="object 747"/>
          <p:cNvSpPr/>
          <p:nvPr/>
        </p:nvSpPr>
        <p:spPr>
          <a:xfrm>
            <a:off x="14371524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8" name="object 748"/>
          <p:cNvSpPr/>
          <p:nvPr/>
        </p:nvSpPr>
        <p:spPr>
          <a:xfrm>
            <a:off x="14324682" y="3505055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9" name="object 749"/>
          <p:cNvSpPr/>
          <p:nvPr/>
        </p:nvSpPr>
        <p:spPr>
          <a:xfrm>
            <a:off x="13961670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0" name="object 750"/>
          <p:cNvSpPr/>
          <p:nvPr/>
        </p:nvSpPr>
        <p:spPr>
          <a:xfrm>
            <a:off x="13914828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1" name="object 751"/>
          <p:cNvSpPr/>
          <p:nvPr/>
        </p:nvSpPr>
        <p:spPr>
          <a:xfrm>
            <a:off x="14781378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2" name="object 752"/>
          <p:cNvSpPr/>
          <p:nvPr/>
        </p:nvSpPr>
        <p:spPr>
          <a:xfrm>
            <a:off x="14734536" y="3095202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3" name="object 753"/>
          <p:cNvSpPr/>
          <p:nvPr/>
        </p:nvSpPr>
        <p:spPr>
          <a:xfrm>
            <a:off x="15191232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4" name="object 754"/>
          <p:cNvSpPr/>
          <p:nvPr/>
        </p:nvSpPr>
        <p:spPr>
          <a:xfrm>
            <a:off x="15144390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5" name="object 755"/>
          <p:cNvSpPr/>
          <p:nvPr/>
        </p:nvSpPr>
        <p:spPr>
          <a:xfrm>
            <a:off x="14371524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6" name="object 756"/>
          <p:cNvSpPr/>
          <p:nvPr/>
        </p:nvSpPr>
        <p:spPr>
          <a:xfrm>
            <a:off x="14324682" y="2685347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5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7" name="object 757"/>
          <p:cNvSpPr/>
          <p:nvPr/>
        </p:nvSpPr>
        <p:spPr>
          <a:xfrm>
            <a:off x="6465442" y="101614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8" name="object 758"/>
          <p:cNvSpPr/>
          <p:nvPr/>
        </p:nvSpPr>
        <p:spPr>
          <a:xfrm>
            <a:off x="6130589" y="102620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9" name="object 759"/>
          <p:cNvSpPr/>
          <p:nvPr/>
        </p:nvSpPr>
        <p:spPr>
          <a:xfrm>
            <a:off x="5998443" y="103768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0" name="object 760"/>
          <p:cNvSpPr/>
          <p:nvPr/>
        </p:nvSpPr>
        <p:spPr>
          <a:xfrm>
            <a:off x="5886904" y="105123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1" name="object 761"/>
          <p:cNvSpPr/>
          <p:nvPr/>
        </p:nvSpPr>
        <p:spPr>
          <a:xfrm>
            <a:off x="5778351" y="106502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2" name="object 762"/>
          <p:cNvSpPr/>
          <p:nvPr/>
        </p:nvSpPr>
        <p:spPr>
          <a:xfrm>
            <a:off x="5654224" y="107743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3" name="object 763"/>
          <p:cNvSpPr/>
          <p:nvPr/>
        </p:nvSpPr>
        <p:spPr>
          <a:xfrm>
            <a:off x="5520025" y="108875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4" name="object 764"/>
          <p:cNvSpPr/>
          <p:nvPr/>
        </p:nvSpPr>
        <p:spPr>
          <a:xfrm>
            <a:off x="5377572" y="109903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5" name="object 765"/>
          <p:cNvSpPr/>
          <p:nvPr/>
        </p:nvSpPr>
        <p:spPr>
          <a:xfrm>
            <a:off x="5093836" y="1084617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6" name="object 766"/>
          <p:cNvSpPr/>
          <p:nvPr/>
        </p:nvSpPr>
        <p:spPr>
          <a:xfrm>
            <a:off x="4906533" y="105492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7" name="object 767"/>
          <p:cNvSpPr/>
          <p:nvPr/>
        </p:nvSpPr>
        <p:spPr>
          <a:xfrm>
            <a:off x="4817066" y="103981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8" name="object 768"/>
          <p:cNvSpPr/>
          <p:nvPr/>
        </p:nvSpPr>
        <p:spPr>
          <a:xfrm>
            <a:off x="4727309" y="102471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9" name="object 769"/>
          <p:cNvSpPr/>
          <p:nvPr/>
        </p:nvSpPr>
        <p:spPr>
          <a:xfrm>
            <a:off x="4635150" y="100976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0" name="object 770"/>
          <p:cNvSpPr/>
          <p:nvPr/>
        </p:nvSpPr>
        <p:spPr>
          <a:xfrm>
            <a:off x="4540124" y="99498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1" name="object 771"/>
          <p:cNvSpPr/>
          <p:nvPr/>
        </p:nvSpPr>
        <p:spPr>
          <a:xfrm>
            <a:off x="4429874" y="98158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2" name="object 772"/>
          <p:cNvSpPr/>
          <p:nvPr/>
        </p:nvSpPr>
        <p:spPr>
          <a:xfrm>
            <a:off x="4284023" y="971802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3" name="object 773"/>
          <p:cNvSpPr/>
          <p:nvPr/>
        </p:nvSpPr>
        <p:spPr>
          <a:xfrm>
            <a:off x="4136476" y="96227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4" name="object 774"/>
          <p:cNvSpPr/>
          <p:nvPr/>
        </p:nvSpPr>
        <p:spPr>
          <a:xfrm>
            <a:off x="3989339" y="95268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5" name="object 775"/>
          <p:cNvSpPr/>
          <p:nvPr/>
        </p:nvSpPr>
        <p:spPr>
          <a:xfrm>
            <a:off x="3843957" y="94282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6" name="object 776"/>
          <p:cNvSpPr/>
          <p:nvPr/>
        </p:nvSpPr>
        <p:spPr>
          <a:xfrm>
            <a:off x="3701738" y="93256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7" name="object 777"/>
          <p:cNvSpPr/>
          <p:nvPr/>
        </p:nvSpPr>
        <p:spPr>
          <a:xfrm>
            <a:off x="3823464" y="90492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8" name="object 778"/>
          <p:cNvSpPr/>
          <p:nvPr/>
        </p:nvSpPr>
        <p:spPr>
          <a:xfrm>
            <a:off x="3986996" y="89873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9" name="object 779"/>
          <p:cNvSpPr/>
          <p:nvPr/>
        </p:nvSpPr>
        <p:spPr>
          <a:xfrm>
            <a:off x="4157496" y="89454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0" name="object 780"/>
          <p:cNvSpPr/>
          <p:nvPr/>
        </p:nvSpPr>
        <p:spPr>
          <a:xfrm>
            <a:off x="4330161" y="89134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1" name="object 781"/>
          <p:cNvSpPr/>
          <p:nvPr/>
        </p:nvSpPr>
        <p:spPr>
          <a:xfrm>
            <a:off x="4504056" y="88891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2" name="object 782"/>
          <p:cNvSpPr/>
          <p:nvPr/>
        </p:nvSpPr>
        <p:spPr>
          <a:xfrm>
            <a:off x="5203150" y="88187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3" name="object 783"/>
          <p:cNvSpPr/>
          <p:nvPr/>
        </p:nvSpPr>
        <p:spPr>
          <a:xfrm>
            <a:off x="5378099" y="88031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4" name="object 784"/>
          <p:cNvSpPr/>
          <p:nvPr/>
        </p:nvSpPr>
        <p:spPr>
          <a:xfrm>
            <a:off x="5553166" y="87891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5" name="object 785"/>
          <p:cNvSpPr/>
          <p:nvPr/>
        </p:nvSpPr>
        <p:spPr>
          <a:xfrm>
            <a:off x="5728232" y="87750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6" name="object 786"/>
          <p:cNvSpPr/>
          <p:nvPr/>
        </p:nvSpPr>
        <p:spPr>
          <a:xfrm>
            <a:off x="5903239" y="87599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7" name="object 787"/>
          <p:cNvSpPr/>
          <p:nvPr/>
        </p:nvSpPr>
        <p:spPr>
          <a:xfrm>
            <a:off x="6077779" y="87403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8" name="object 788"/>
          <p:cNvSpPr/>
          <p:nvPr/>
        </p:nvSpPr>
        <p:spPr>
          <a:xfrm>
            <a:off x="6250326" y="87079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9" name="object 789"/>
          <p:cNvSpPr/>
          <p:nvPr/>
        </p:nvSpPr>
        <p:spPr>
          <a:xfrm>
            <a:off x="6421997" y="86708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0" name="object 790"/>
          <p:cNvSpPr/>
          <p:nvPr/>
        </p:nvSpPr>
        <p:spPr>
          <a:xfrm>
            <a:off x="6594721" y="86389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1" name="object 791"/>
          <p:cNvSpPr/>
          <p:nvPr/>
        </p:nvSpPr>
        <p:spPr>
          <a:xfrm>
            <a:off x="6768441" y="86130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2" name="object 792"/>
          <p:cNvSpPr/>
          <p:nvPr/>
        </p:nvSpPr>
        <p:spPr>
          <a:xfrm>
            <a:off x="6942687" y="85908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3" name="object 793"/>
          <p:cNvSpPr/>
          <p:nvPr/>
        </p:nvSpPr>
        <p:spPr>
          <a:xfrm>
            <a:off x="7116874" y="85685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4" name="object 794"/>
          <p:cNvSpPr/>
          <p:nvPr/>
        </p:nvSpPr>
        <p:spPr>
          <a:xfrm>
            <a:off x="5354737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5" name="object 795"/>
          <p:cNvSpPr/>
          <p:nvPr/>
        </p:nvSpPr>
        <p:spPr>
          <a:xfrm>
            <a:off x="5307896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6" name="object 796"/>
          <p:cNvSpPr/>
          <p:nvPr/>
        </p:nvSpPr>
        <p:spPr>
          <a:xfrm>
            <a:off x="5354737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7" name="object 797"/>
          <p:cNvSpPr/>
          <p:nvPr/>
        </p:nvSpPr>
        <p:spPr>
          <a:xfrm>
            <a:off x="5307896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8" name="object 798"/>
          <p:cNvSpPr/>
          <p:nvPr/>
        </p:nvSpPr>
        <p:spPr>
          <a:xfrm>
            <a:off x="4944884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9" name="object 799"/>
          <p:cNvSpPr/>
          <p:nvPr/>
        </p:nvSpPr>
        <p:spPr>
          <a:xfrm>
            <a:off x="4898043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0" name="object 800"/>
          <p:cNvSpPr/>
          <p:nvPr/>
        </p:nvSpPr>
        <p:spPr>
          <a:xfrm>
            <a:off x="5764590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1" name="object 801"/>
          <p:cNvSpPr/>
          <p:nvPr/>
        </p:nvSpPr>
        <p:spPr>
          <a:xfrm>
            <a:off x="5717750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2" name="object 802"/>
          <p:cNvSpPr/>
          <p:nvPr/>
        </p:nvSpPr>
        <p:spPr>
          <a:xfrm>
            <a:off x="4944884" y="1006271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3" name="object 803"/>
          <p:cNvSpPr/>
          <p:nvPr/>
        </p:nvSpPr>
        <p:spPr>
          <a:xfrm>
            <a:off x="4898043" y="10062718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4" name="object 804"/>
          <p:cNvSpPr/>
          <p:nvPr/>
        </p:nvSpPr>
        <p:spPr>
          <a:xfrm>
            <a:off x="4125175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5" name="object 805"/>
          <p:cNvSpPr/>
          <p:nvPr/>
        </p:nvSpPr>
        <p:spPr>
          <a:xfrm>
            <a:off x="4078335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6" name="object 806"/>
          <p:cNvSpPr/>
          <p:nvPr/>
        </p:nvSpPr>
        <p:spPr>
          <a:xfrm>
            <a:off x="6174446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7" name="object 807"/>
          <p:cNvSpPr/>
          <p:nvPr/>
        </p:nvSpPr>
        <p:spPr>
          <a:xfrm>
            <a:off x="6127603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8" name="object 808"/>
          <p:cNvSpPr/>
          <p:nvPr/>
        </p:nvSpPr>
        <p:spPr>
          <a:xfrm>
            <a:off x="6584301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9" name="object 809"/>
          <p:cNvSpPr/>
          <p:nvPr/>
        </p:nvSpPr>
        <p:spPr>
          <a:xfrm>
            <a:off x="6537458" y="9243009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0" name="object 810"/>
          <p:cNvSpPr/>
          <p:nvPr/>
        </p:nvSpPr>
        <p:spPr>
          <a:xfrm>
            <a:off x="6174446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1" name="object 811"/>
          <p:cNvSpPr/>
          <p:nvPr/>
        </p:nvSpPr>
        <p:spPr>
          <a:xfrm>
            <a:off x="6127603" y="9652863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2" name="object 812"/>
          <p:cNvSpPr/>
          <p:nvPr/>
        </p:nvSpPr>
        <p:spPr>
          <a:xfrm>
            <a:off x="6994154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3" name="object 813"/>
          <p:cNvSpPr/>
          <p:nvPr/>
        </p:nvSpPr>
        <p:spPr>
          <a:xfrm>
            <a:off x="6947312" y="8833156"/>
            <a:ext cx="0" cy="70485"/>
          </a:xfrm>
          <a:custGeom>
            <a:avLst/>
            <a:gdLst/>
            <a:ahLst/>
            <a:cxnLst/>
            <a:rect l="l" t="t" r="r" b="b"/>
            <a:pathLst>
              <a:path w="0" h="70484">
                <a:moveTo>
                  <a:pt x="0" y="70256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4" name="object 814"/>
          <p:cNvSpPr/>
          <p:nvPr/>
        </p:nvSpPr>
        <p:spPr>
          <a:xfrm>
            <a:off x="5347948" y="9602531"/>
            <a:ext cx="115570" cy="116839"/>
          </a:xfrm>
          <a:custGeom>
            <a:avLst/>
            <a:gdLst/>
            <a:ahLst/>
            <a:cxnLst/>
            <a:rect l="l" t="t" r="r" b="b"/>
            <a:pathLst>
              <a:path w="115570" h="116840">
                <a:moveTo>
                  <a:pt x="115574" y="58057"/>
                </a:moveTo>
                <a:lnTo>
                  <a:pt x="100876" y="19272"/>
                </a:lnTo>
                <a:lnTo>
                  <a:pt x="64628" y="0"/>
                </a:lnTo>
                <a:lnTo>
                  <a:pt x="48352" y="1373"/>
                </a:lnTo>
                <a:lnTo>
                  <a:pt x="11852" y="21591"/>
                </a:lnTo>
                <a:lnTo>
                  <a:pt x="0" y="44847"/>
                </a:lnTo>
                <a:lnTo>
                  <a:pt x="860" y="62301"/>
                </a:lnTo>
                <a:lnTo>
                  <a:pt x="18591" y="100823"/>
                </a:lnTo>
                <a:lnTo>
                  <a:pt x="52228" y="116408"/>
                </a:lnTo>
                <a:lnTo>
                  <a:pt x="67843" y="114846"/>
                </a:lnTo>
                <a:lnTo>
                  <a:pt x="103292" y="93479"/>
                </a:lnTo>
                <a:lnTo>
                  <a:pt x="114504" y="69208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5" name="object 815"/>
          <p:cNvSpPr/>
          <p:nvPr/>
        </p:nvSpPr>
        <p:spPr>
          <a:xfrm>
            <a:off x="5363571" y="961918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41401" y="41402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6" name="object 816"/>
          <p:cNvSpPr/>
          <p:nvPr/>
        </p:nvSpPr>
        <p:spPr>
          <a:xfrm>
            <a:off x="5348414" y="9619193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15163" y="0"/>
                </a:moveTo>
                <a:lnTo>
                  <a:pt x="0" y="2622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7" name="object 817"/>
          <p:cNvSpPr/>
          <p:nvPr/>
        </p:nvSpPr>
        <p:spPr>
          <a:xfrm>
            <a:off x="5348414" y="9645424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0"/>
                </a:moveTo>
                <a:lnTo>
                  <a:pt x="0" y="30327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8" name="object 818"/>
          <p:cNvSpPr/>
          <p:nvPr/>
        </p:nvSpPr>
        <p:spPr>
          <a:xfrm>
            <a:off x="5348414" y="9675752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0" y="0"/>
                </a:moveTo>
                <a:lnTo>
                  <a:pt x="15163" y="26225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9" name="object 819"/>
          <p:cNvSpPr/>
          <p:nvPr/>
        </p:nvSpPr>
        <p:spPr>
          <a:xfrm>
            <a:off x="5363578" y="9660594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41389"/>
                </a:moveTo>
                <a:lnTo>
                  <a:pt x="41402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0" name="object 820"/>
          <p:cNvSpPr/>
          <p:nvPr/>
        </p:nvSpPr>
        <p:spPr>
          <a:xfrm>
            <a:off x="5404973" y="9660589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0" y="0"/>
                </a:moveTo>
                <a:lnTo>
                  <a:pt x="41402" y="41389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1" name="object 821"/>
          <p:cNvSpPr/>
          <p:nvPr/>
        </p:nvSpPr>
        <p:spPr>
          <a:xfrm>
            <a:off x="5446369" y="9675758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0" y="26225"/>
                </a:moveTo>
                <a:lnTo>
                  <a:pt x="15163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2" name="object 822"/>
          <p:cNvSpPr/>
          <p:nvPr/>
        </p:nvSpPr>
        <p:spPr>
          <a:xfrm>
            <a:off x="5461533" y="9645425"/>
            <a:ext cx="0" cy="30480"/>
          </a:xfrm>
          <a:custGeom>
            <a:avLst/>
            <a:gdLst/>
            <a:ahLst/>
            <a:cxnLst/>
            <a:rect l="l" t="t" r="r" b="b"/>
            <a:pathLst>
              <a:path w="0" h="30479">
                <a:moveTo>
                  <a:pt x="0" y="30327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3" name="object 823"/>
          <p:cNvSpPr/>
          <p:nvPr/>
        </p:nvSpPr>
        <p:spPr>
          <a:xfrm>
            <a:off x="5446369" y="9619198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15163" y="26225"/>
                </a:moveTo>
                <a:lnTo>
                  <a:pt x="0" y="0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4" name="object 824"/>
          <p:cNvSpPr/>
          <p:nvPr/>
        </p:nvSpPr>
        <p:spPr>
          <a:xfrm>
            <a:off x="5404967" y="9619193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09">
                <a:moveTo>
                  <a:pt x="41401" y="0"/>
                </a:moveTo>
                <a:lnTo>
                  <a:pt x="0" y="41402"/>
                </a:lnTo>
              </a:path>
            </a:pathLst>
          </a:custGeom>
          <a:ln w="105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5" name="object 825"/>
          <p:cNvSpPr/>
          <p:nvPr/>
        </p:nvSpPr>
        <p:spPr>
          <a:xfrm>
            <a:off x="9578165" y="10609990"/>
            <a:ext cx="47625" cy="10795"/>
          </a:xfrm>
          <a:custGeom>
            <a:avLst/>
            <a:gdLst/>
            <a:ahLst/>
            <a:cxnLst/>
            <a:rect l="l" t="t" r="r" b="b"/>
            <a:pathLst>
              <a:path w="47625" h="10795">
                <a:moveTo>
                  <a:pt x="0" y="10299"/>
                </a:moveTo>
                <a:lnTo>
                  <a:pt x="47015" y="0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6" name="object 826"/>
          <p:cNvSpPr/>
          <p:nvPr/>
        </p:nvSpPr>
        <p:spPr>
          <a:xfrm>
            <a:off x="9625179" y="10603546"/>
            <a:ext cx="46355" cy="6985"/>
          </a:xfrm>
          <a:custGeom>
            <a:avLst/>
            <a:gdLst/>
            <a:ahLst/>
            <a:cxnLst/>
            <a:rect l="l" t="t" r="r" b="b"/>
            <a:pathLst>
              <a:path w="46354" h="6984">
                <a:moveTo>
                  <a:pt x="0" y="6438"/>
                </a:moveTo>
                <a:lnTo>
                  <a:pt x="45961" y="0"/>
                </a:lnTo>
              </a:path>
            </a:pathLst>
          </a:custGeom>
          <a:ln w="10540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7" name="object 827"/>
          <p:cNvSpPr/>
          <p:nvPr/>
        </p:nvSpPr>
        <p:spPr>
          <a:xfrm>
            <a:off x="9671143" y="10603544"/>
            <a:ext cx="38735" cy="12065"/>
          </a:xfrm>
          <a:custGeom>
            <a:avLst/>
            <a:gdLst/>
            <a:ahLst/>
            <a:cxnLst/>
            <a:rect l="l" t="t" r="r" b="b"/>
            <a:pathLst>
              <a:path w="38734" h="12065">
                <a:moveTo>
                  <a:pt x="0" y="0"/>
                </a:moveTo>
                <a:lnTo>
                  <a:pt x="38531" y="11531"/>
                </a:lnTo>
              </a:path>
            </a:pathLst>
          </a:custGeom>
          <a:ln w="10540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8" name="object 828"/>
          <p:cNvSpPr/>
          <p:nvPr/>
        </p:nvSpPr>
        <p:spPr>
          <a:xfrm>
            <a:off x="9709670" y="10615079"/>
            <a:ext cx="31115" cy="29845"/>
          </a:xfrm>
          <a:custGeom>
            <a:avLst/>
            <a:gdLst/>
            <a:ahLst/>
            <a:cxnLst/>
            <a:rect l="l" t="t" r="r" b="b"/>
            <a:pathLst>
              <a:path w="31115" h="29845">
                <a:moveTo>
                  <a:pt x="0" y="0"/>
                </a:moveTo>
                <a:lnTo>
                  <a:pt x="31026" y="29629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9" name="object 829"/>
          <p:cNvSpPr/>
          <p:nvPr/>
        </p:nvSpPr>
        <p:spPr>
          <a:xfrm>
            <a:off x="9740701" y="10644706"/>
            <a:ext cx="24130" cy="47625"/>
          </a:xfrm>
          <a:custGeom>
            <a:avLst/>
            <a:gdLst/>
            <a:ahLst/>
            <a:cxnLst/>
            <a:rect l="l" t="t" r="r" b="b"/>
            <a:pathLst>
              <a:path w="24129" h="47625">
                <a:moveTo>
                  <a:pt x="0" y="0"/>
                </a:moveTo>
                <a:lnTo>
                  <a:pt x="23596" y="47599"/>
                </a:lnTo>
              </a:path>
            </a:pathLst>
          </a:custGeom>
          <a:ln w="10540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0" name="object 830"/>
          <p:cNvSpPr/>
          <p:nvPr/>
        </p:nvSpPr>
        <p:spPr>
          <a:xfrm>
            <a:off x="9764297" y="10692309"/>
            <a:ext cx="16510" cy="66040"/>
          </a:xfrm>
          <a:custGeom>
            <a:avLst/>
            <a:gdLst/>
            <a:ahLst/>
            <a:cxnLst/>
            <a:rect l="l" t="t" r="r" b="b"/>
            <a:pathLst>
              <a:path w="16509" h="66040">
                <a:moveTo>
                  <a:pt x="0" y="0"/>
                </a:moveTo>
                <a:lnTo>
                  <a:pt x="16103" y="65633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1" name="object 831"/>
          <p:cNvSpPr/>
          <p:nvPr/>
        </p:nvSpPr>
        <p:spPr>
          <a:xfrm>
            <a:off x="9780398" y="10757944"/>
            <a:ext cx="33020" cy="294640"/>
          </a:xfrm>
          <a:custGeom>
            <a:avLst/>
            <a:gdLst/>
            <a:ahLst/>
            <a:cxnLst/>
            <a:rect l="l" t="t" r="r" b="b"/>
            <a:pathLst>
              <a:path w="33020" h="294640">
                <a:moveTo>
                  <a:pt x="0" y="0"/>
                </a:moveTo>
                <a:lnTo>
                  <a:pt x="32828" y="294053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2" name="object 832"/>
          <p:cNvSpPr/>
          <p:nvPr/>
        </p:nvSpPr>
        <p:spPr>
          <a:xfrm>
            <a:off x="15315886" y="3974862"/>
            <a:ext cx="57150" cy="304800"/>
          </a:xfrm>
          <a:custGeom>
            <a:avLst/>
            <a:gdLst/>
            <a:ahLst/>
            <a:cxnLst/>
            <a:rect l="l" t="t" r="r" b="b"/>
            <a:pathLst>
              <a:path w="57150" h="304800">
                <a:moveTo>
                  <a:pt x="56616" y="304812"/>
                </a:moveTo>
                <a:lnTo>
                  <a:pt x="0" y="0"/>
                </a:lnTo>
              </a:path>
            </a:pathLst>
          </a:custGeom>
          <a:ln w="10540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3" name="object 833"/>
          <p:cNvSpPr/>
          <p:nvPr/>
        </p:nvSpPr>
        <p:spPr>
          <a:xfrm>
            <a:off x="15290128" y="3721166"/>
            <a:ext cx="26034" cy="254000"/>
          </a:xfrm>
          <a:custGeom>
            <a:avLst/>
            <a:gdLst/>
            <a:ahLst/>
            <a:cxnLst/>
            <a:rect l="l" t="t" r="r" b="b"/>
            <a:pathLst>
              <a:path w="26034" h="254000">
                <a:moveTo>
                  <a:pt x="25755" y="253695"/>
                </a:moveTo>
                <a:lnTo>
                  <a:pt x="0" y="0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4" name="object 834"/>
          <p:cNvSpPr/>
          <p:nvPr/>
        </p:nvSpPr>
        <p:spPr>
          <a:xfrm>
            <a:off x="15278351" y="3534560"/>
            <a:ext cx="12065" cy="186690"/>
          </a:xfrm>
          <a:custGeom>
            <a:avLst/>
            <a:gdLst/>
            <a:ahLst/>
            <a:cxnLst/>
            <a:rect l="l" t="t" r="r" b="b"/>
            <a:pathLst>
              <a:path w="12065" h="186689">
                <a:moveTo>
                  <a:pt x="11772" y="186601"/>
                </a:moveTo>
                <a:lnTo>
                  <a:pt x="0" y="0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5" name="object 835"/>
          <p:cNvSpPr/>
          <p:nvPr/>
        </p:nvSpPr>
        <p:spPr>
          <a:xfrm>
            <a:off x="15215057" y="3084486"/>
            <a:ext cx="63500" cy="450215"/>
          </a:xfrm>
          <a:custGeom>
            <a:avLst/>
            <a:gdLst/>
            <a:ahLst/>
            <a:cxnLst/>
            <a:rect l="l" t="t" r="r" b="b"/>
            <a:pathLst>
              <a:path w="63500" h="450214">
                <a:moveTo>
                  <a:pt x="63296" y="450075"/>
                </a:moveTo>
                <a:lnTo>
                  <a:pt x="0" y="0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6" name="object 836"/>
          <p:cNvSpPr/>
          <p:nvPr/>
        </p:nvSpPr>
        <p:spPr>
          <a:xfrm>
            <a:off x="15102520" y="2436317"/>
            <a:ext cx="113030" cy="648335"/>
          </a:xfrm>
          <a:custGeom>
            <a:avLst/>
            <a:gdLst/>
            <a:ahLst/>
            <a:cxnLst/>
            <a:rect l="l" t="t" r="r" b="b"/>
            <a:pathLst>
              <a:path w="113030" h="648335">
                <a:moveTo>
                  <a:pt x="112540" y="648166"/>
                </a:moveTo>
                <a:lnTo>
                  <a:pt x="0" y="0"/>
                </a:lnTo>
              </a:path>
            </a:pathLst>
          </a:custGeom>
          <a:ln w="10541">
            <a:solidFill>
              <a:srgbClr val="804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7" name="object 837"/>
          <p:cNvSpPr txBox="1"/>
          <p:nvPr/>
        </p:nvSpPr>
        <p:spPr>
          <a:xfrm rot="16620000">
            <a:off x="14548656" y="5153577"/>
            <a:ext cx="331004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125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</p:txBody>
      </p:sp>
      <p:sp>
        <p:nvSpPr>
          <p:cNvPr id="838" name="object 838"/>
          <p:cNvSpPr txBox="1"/>
          <p:nvPr/>
        </p:nvSpPr>
        <p:spPr>
          <a:xfrm rot="18900000">
            <a:off x="14296902" y="9403098"/>
            <a:ext cx="331292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5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125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</p:txBody>
      </p:sp>
      <p:sp>
        <p:nvSpPr>
          <p:cNvPr id="839" name="object 839"/>
          <p:cNvSpPr txBox="1"/>
          <p:nvPr/>
        </p:nvSpPr>
        <p:spPr>
          <a:xfrm rot="540000">
            <a:off x="8042089" y="8226454"/>
            <a:ext cx="331519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0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125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</p:txBody>
      </p:sp>
      <p:sp>
        <p:nvSpPr>
          <p:cNvPr id="840" name="object 840"/>
          <p:cNvSpPr txBox="1"/>
          <p:nvPr/>
        </p:nvSpPr>
        <p:spPr>
          <a:xfrm rot="21000000">
            <a:off x="4909786" y="8627554"/>
            <a:ext cx="331147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0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125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</p:txBody>
      </p:sp>
      <p:sp>
        <p:nvSpPr>
          <p:cNvPr id="841" name="object 841"/>
          <p:cNvSpPr txBox="1"/>
          <p:nvPr/>
        </p:nvSpPr>
        <p:spPr>
          <a:xfrm rot="660000">
            <a:off x="808311" y="8015335"/>
            <a:ext cx="331519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10">
                <a:solidFill>
                  <a:srgbClr val="804000"/>
                </a:solidFill>
                <a:latin typeface="Arial"/>
                <a:cs typeface="Arial"/>
              </a:rPr>
              <a:t>19</a:t>
            </a:r>
            <a:r>
              <a:rPr dirty="0" sz="1250" spc="5">
                <a:solidFill>
                  <a:srgbClr val="804000"/>
                </a:solidFill>
                <a:latin typeface="Arial"/>
                <a:cs typeface="Arial"/>
              </a:rPr>
              <a:t>8</a:t>
            </a:r>
            <a:endParaRPr sz="1250">
              <a:latin typeface="Arial"/>
              <a:cs typeface="Arial"/>
            </a:endParaRPr>
          </a:p>
        </p:txBody>
      </p:sp>
      <p:sp>
        <p:nvSpPr>
          <p:cNvPr id="842" name="object 842"/>
          <p:cNvSpPr/>
          <p:nvPr/>
        </p:nvSpPr>
        <p:spPr>
          <a:xfrm>
            <a:off x="341636" y="360692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3" name="object 843"/>
          <p:cNvSpPr/>
          <p:nvPr/>
        </p:nvSpPr>
        <p:spPr>
          <a:xfrm>
            <a:off x="326298" y="3554233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4" name="object 844"/>
          <p:cNvSpPr/>
          <p:nvPr/>
        </p:nvSpPr>
        <p:spPr>
          <a:xfrm>
            <a:off x="301590" y="3489536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5" name="object 845"/>
          <p:cNvSpPr/>
          <p:nvPr/>
        </p:nvSpPr>
        <p:spPr>
          <a:xfrm>
            <a:off x="299653" y="3461022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6" name="object 846"/>
          <p:cNvSpPr/>
          <p:nvPr/>
        </p:nvSpPr>
        <p:spPr>
          <a:xfrm>
            <a:off x="377530" y="3461022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7" name="object 847"/>
          <p:cNvSpPr/>
          <p:nvPr/>
        </p:nvSpPr>
        <p:spPr>
          <a:xfrm>
            <a:off x="376944" y="3489538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8" name="object 848"/>
          <p:cNvSpPr/>
          <p:nvPr/>
        </p:nvSpPr>
        <p:spPr>
          <a:xfrm>
            <a:off x="341638" y="3552773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0" y="11531"/>
                </a:moveTo>
                <a:lnTo>
                  <a:pt x="16459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9" name="object 849"/>
          <p:cNvSpPr/>
          <p:nvPr/>
        </p:nvSpPr>
        <p:spPr>
          <a:xfrm>
            <a:off x="299660" y="3469216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0" name="object 850"/>
          <p:cNvSpPr/>
          <p:nvPr/>
        </p:nvSpPr>
        <p:spPr>
          <a:xfrm>
            <a:off x="303756" y="3461022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1" name="object 851"/>
          <p:cNvSpPr/>
          <p:nvPr/>
        </p:nvSpPr>
        <p:spPr>
          <a:xfrm>
            <a:off x="380927" y="3467755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2" name="object 852"/>
          <p:cNvSpPr/>
          <p:nvPr/>
        </p:nvSpPr>
        <p:spPr>
          <a:xfrm>
            <a:off x="358091" y="3529758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3" name="object 853"/>
          <p:cNvSpPr/>
          <p:nvPr/>
        </p:nvSpPr>
        <p:spPr>
          <a:xfrm>
            <a:off x="306332" y="3529759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4" name="object 854"/>
          <p:cNvSpPr/>
          <p:nvPr/>
        </p:nvSpPr>
        <p:spPr>
          <a:xfrm>
            <a:off x="341638" y="3564308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5" name="object 855"/>
          <p:cNvSpPr/>
          <p:nvPr/>
        </p:nvSpPr>
        <p:spPr>
          <a:xfrm>
            <a:off x="367398" y="442078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6" name="object 856"/>
          <p:cNvSpPr/>
          <p:nvPr/>
        </p:nvSpPr>
        <p:spPr>
          <a:xfrm>
            <a:off x="352060" y="4368086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7" name="object 857"/>
          <p:cNvSpPr/>
          <p:nvPr/>
        </p:nvSpPr>
        <p:spPr>
          <a:xfrm>
            <a:off x="327352" y="4303388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8" name="object 858"/>
          <p:cNvSpPr/>
          <p:nvPr/>
        </p:nvSpPr>
        <p:spPr>
          <a:xfrm>
            <a:off x="325417" y="4274873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9" name="object 859"/>
          <p:cNvSpPr/>
          <p:nvPr/>
        </p:nvSpPr>
        <p:spPr>
          <a:xfrm>
            <a:off x="403292" y="4274873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0" name="object 860"/>
          <p:cNvSpPr/>
          <p:nvPr/>
        </p:nvSpPr>
        <p:spPr>
          <a:xfrm>
            <a:off x="402706" y="4303391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1" name="object 861"/>
          <p:cNvSpPr/>
          <p:nvPr/>
        </p:nvSpPr>
        <p:spPr>
          <a:xfrm>
            <a:off x="367402" y="4366626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2" name="object 862"/>
          <p:cNvSpPr/>
          <p:nvPr/>
        </p:nvSpPr>
        <p:spPr>
          <a:xfrm>
            <a:off x="325422" y="4283068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3" name="object 863"/>
          <p:cNvSpPr/>
          <p:nvPr/>
        </p:nvSpPr>
        <p:spPr>
          <a:xfrm>
            <a:off x="329519" y="4274873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4" name="object 864"/>
          <p:cNvSpPr/>
          <p:nvPr/>
        </p:nvSpPr>
        <p:spPr>
          <a:xfrm>
            <a:off x="406688" y="4281607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5" name="object 865"/>
          <p:cNvSpPr/>
          <p:nvPr/>
        </p:nvSpPr>
        <p:spPr>
          <a:xfrm>
            <a:off x="383853" y="4343611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6" name="object 866"/>
          <p:cNvSpPr/>
          <p:nvPr/>
        </p:nvSpPr>
        <p:spPr>
          <a:xfrm>
            <a:off x="332096" y="4343612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7" name="object 867"/>
          <p:cNvSpPr/>
          <p:nvPr/>
        </p:nvSpPr>
        <p:spPr>
          <a:xfrm>
            <a:off x="367402" y="4378161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8" name="object 868"/>
          <p:cNvSpPr/>
          <p:nvPr/>
        </p:nvSpPr>
        <p:spPr>
          <a:xfrm>
            <a:off x="246785" y="266543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9" name="object 869"/>
          <p:cNvSpPr/>
          <p:nvPr/>
        </p:nvSpPr>
        <p:spPr>
          <a:xfrm>
            <a:off x="231447" y="261274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0" name="object 870"/>
          <p:cNvSpPr/>
          <p:nvPr/>
        </p:nvSpPr>
        <p:spPr>
          <a:xfrm>
            <a:off x="206738" y="2548043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1" name="object 871"/>
          <p:cNvSpPr/>
          <p:nvPr/>
        </p:nvSpPr>
        <p:spPr>
          <a:xfrm>
            <a:off x="204802" y="2519529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5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2" name="object 872"/>
          <p:cNvSpPr/>
          <p:nvPr/>
        </p:nvSpPr>
        <p:spPr>
          <a:xfrm>
            <a:off x="282679" y="2519529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3" name="object 873"/>
          <p:cNvSpPr/>
          <p:nvPr/>
        </p:nvSpPr>
        <p:spPr>
          <a:xfrm>
            <a:off x="282093" y="2548045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4" name="object 874"/>
          <p:cNvSpPr/>
          <p:nvPr/>
        </p:nvSpPr>
        <p:spPr>
          <a:xfrm>
            <a:off x="246787" y="2611278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5" name="object 875"/>
          <p:cNvSpPr/>
          <p:nvPr/>
        </p:nvSpPr>
        <p:spPr>
          <a:xfrm>
            <a:off x="204807" y="2527723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19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6" name="object 876"/>
          <p:cNvSpPr/>
          <p:nvPr/>
        </p:nvSpPr>
        <p:spPr>
          <a:xfrm>
            <a:off x="286073" y="2526262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7" name="object 877"/>
          <p:cNvSpPr/>
          <p:nvPr/>
        </p:nvSpPr>
        <p:spPr>
          <a:xfrm>
            <a:off x="263239" y="2588265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8" name="object 878"/>
          <p:cNvSpPr/>
          <p:nvPr/>
        </p:nvSpPr>
        <p:spPr>
          <a:xfrm>
            <a:off x="211480" y="2588266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9" name="object 879"/>
          <p:cNvSpPr/>
          <p:nvPr/>
        </p:nvSpPr>
        <p:spPr>
          <a:xfrm>
            <a:off x="246787" y="2622815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80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0" name="object 880"/>
          <p:cNvSpPr/>
          <p:nvPr/>
        </p:nvSpPr>
        <p:spPr>
          <a:xfrm>
            <a:off x="692939" y="247924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1" name="object 881"/>
          <p:cNvSpPr/>
          <p:nvPr/>
        </p:nvSpPr>
        <p:spPr>
          <a:xfrm>
            <a:off x="692481" y="24363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461" y="303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2" name="object 882"/>
          <p:cNvSpPr/>
          <p:nvPr/>
        </p:nvSpPr>
        <p:spPr>
          <a:xfrm>
            <a:off x="692942" y="24363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303"/>
                </a:moveTo>
                <a:lnTo>
                  <a:pt x="433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3" name="object 883"/>
          <p:cNvSpPr/>
          <p:nvPr/>
        </p:nvSpPr>
        <p:spPr>
          <a:xfrm>
            <a:off x="692942" y="2436624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80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4" name="object 884"/>
          <p:cNvSpPr/>
          <p:nvPr/>
        </p:nvSpPr>
        <p:spPr>
          <a:xfrm>
            <a:off x="1493911" y="2562387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5" name="object 885"/>
          <p:cNvSpPr/>
          <p:nvPr/>
        </p:nvSpPr>
        <p:spPr>
          <a:xfrm>
            <a:off x="1478574" y="2509692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6" name="object 886"/>
          <p:cNvSpPr/>
          <p:nvPr/>
        </p:nvSpPr>
        <p:spPr>
          <a:xfrm>
            <a:off x="1453865" y="2444994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7" name="object 887"/>
          <p:cNvSpPr/>
          <p:nvPr/>
        </p:nvSpPr>
        <p:spPr>
          <a:xfrm>
            <a:off x="1529220" y="2444996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8" name="object 888"/>
          <p:cNvSpPr/>
          <p:nvPr/>
        </p:nvSpPr>
        <p:spPr>
          <a:xfrm>
            <a:off x="1493913" y="2508231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531"/>
                </a:moveTo>
                <a:lnTo>
                  <a:pt x="16459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9" name="object 889"/>
          <p:cNvSpPr/>
          <p:nvPr/>
        </p:nvSpPr>
        <p:spPr>
          <a:xfrm>
            <a:off x="1453041" y="2436317"/>
            <a:ext cx="1270" cy="8890"/>
          </a:xfrm>
          <a:custGeom>
            <a:avLst/>
            <a:gdLst/>
            <a:ahLst/>
            <a:cxnLst/>
            <a:rect l="l" t="t" r="r" b="b"/>
            <a:pathLst>
              <a:path w="1269" h="8889">
                <a:moveTo>
                  <a:pt x="824" y="8676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0" name="object 890"/>
          <p:cNvSpPr/>
          <p:nvPr/>
        </p:nvSpPr>
        <p:spPr>
          <a:xfrm>
            <a:off x="1533621" y="2436317"/>
            <a:ext cx="635" cy="8890"/>
          </a:xfrm>
          <a:custGeom>
            <a:avLst/>
            <a:gdLst/>
            <a:ahLst/>
            <a:cxnLst/>
            <a:rect l="l" t="t" r="r" b="b"/>
            <a:pathLst>
              <a:path w="634" h="8889">
                <a:moveTo>
                  <a:pt x="0" y="0"/>
                </a:moveTo>
                <a:lnTo>
                  <a:pt x="278" y="8675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1" name="object 891"/>
          <p:cNvSpPr/>
          <p:nvPr/>
        </p:nvSpPr>
        <p:spPr>
          <a:xfrm>
            <a:off x="1510366" y="2485216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2" name="object 892"/>
          <p:cNvSpPr/>
          <p:nvPr/>
        </p:nvSpPr>
        <p:spPr>
          <a:xfrm>
            <a:off x="1458607" y="2485217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19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3" name="object 893"/>
          <p:cNvSpPr/>
          <p:nvPr/>
        </p:nvSpPr>
        <p:spPr>
          <a:xfrm>
            <a:off x="1493913" y="2519766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80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4" name="object 894"/>
          <p:cNvSpPr/>
          <p:nvPr/>
        </p:nvSpPr>
        <p:spPr>
          <a:xfrm>
            <a:off x="1389691" y="3146722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5" name="object 895"/>
          <p:cNvSpPr/>
          <p:nvPr/>
        </p:nvSpPr>
        <p:spPr>
          <a:xfrm>
            <a:off x="1374354" y="3094026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6" name="object 896"/>
          <p:cNvSpPr/>
          <p:nvPr/>
        </p:nvSpPr>
        <p:spPr>
          <a:xfrm>
            <a:off x="1349645" y="3029328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7" name="object 897"/>
          <p:cNvSpPr/>
          <p:nvPr/>
        </p:nvSpPr>
        <p:spPr>
          <a:xfrm>
            <a:off x="1347709" y="3000814"/>
            <a:ext cx="4445" cy="8255"/>
          </a:xfrm>
          <a:custGeom>
            <a:avLst/>
            <a:gdLst/>
            <a:ahLst/>
            <a:cxnLst/>
            <a:rect l="l" t="t" r="r" b="b"/>
            <a:pathLst>
              <a:path w="4444" h="8255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8" name="object 898"/>
          <p:cNvSpPr/>
          <p:nvPr/>
        </p:nvSpPr>
        <p:spPr>
          <a:xfrm>
            <a:off x="1425586" y="3000814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9" name="object 899"/>
          <p:cNvSpPr/>
          <p:nvPr/>
        </p:nvSpPr>
        <p:spPr>
          <a:xfrm>
            <a:off x="1425001" y="3029332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0" name="object 900"/>
          <p:cNvSpPr/>
          <p:nvPr/>
        </p:nvSpPr>
        <p:spPr>
          <a:xfrm>
            <a:off x="1389693" y="3092565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531"/>
                </a:moveTo>
                <a:lnTo>
                  <a:pt x="16459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1" name="object 901"/>
          <p:cNvSpPr/>
          <p:nvPr/>
        </p:nvSpPr>
        <p:spPr>
          <a:xfrm>
            <a:off x="1347715" y="3009008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19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2" name="object 902"/>
          <p:cNvSpPr/>
          <p:nvPr/>
        </p:nvSpPr>
        <p:spPr>
          <a:xfrm>
            <a:off x="1351812" y="3000814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3" name="object 903"/>
          <p:cNvSpPr/>
          <p:nvPr/>
        </p:nvSpPr>
        <p:spPr>
          <a:xfrm>
            <a:off x="1428981" y="3007547"/>
            <a:ext cx="1270" cy="22225"/>
          </a:xfrm>
          <a:custGeom>
            <a:avLst/>
            <a:gdLst/>
            <a:ahLst/>
            <a:cxnLst/>
            <a:rect l="l" t="t" r="r" b="b"/>
            <a:pathLst>
              <a:path w="1269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4" name="object 904"/>
          <p:cNvSpPr/>
          <p:nvPr/>
        </p:nvSpPr>
        <p:spPr>
          <a:xfrm>
            <a:off x="1406146" y="3069551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4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5" name="object 905"/>
          <p:cNvSpPr/>
          <p:nvPr/>
        </p:nvSpPr>
        <p:spPr>
          <a:xfrm>
            <a:off x="1354387" y="3069553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19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6" name="object 906"/>
          <p:cNvSpPr/>
          <p:nvPr/>
        </p:nvSpPr>
        <p:spPr>
          <a:xfrm>
            <a:off x="1389693" y="3104101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80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7" name="object 907"/>
          <p:cNvSpPr/>
          <p:nvPr/>
        </p:nvSpPr>
        <p:spPr>
          <a:xfrm>
            <a:off x="1517331" y="3530813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8" name="object 908"/>
          <p:cNvSpPr/>
          <p:nvPr/>
        </p:nvSpPr>
        <p:spPr>
          <a:xfrm>
            <a:off x="1501993" y="3478117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9" name="object 909"/>
          <p:cNvSpPr/>
          <p:nvPr/>
        </p:nvSpPr>
        <p:spPr>
          <a:xfrm>
            <a:off x="1477285" y="3413419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0" name="object 910"/>
          <p:cNvSpPr/>
          <p:nvPr/>
        </p:nvSpPr>
        <p:spPr>
          <a:xfrm>
            <a:off x="1475350" y="3384905"/>
            <a:ext cx="4445" cy="8255"/>
          </a:xfrm>
          <a:custGeom>
            <a:avLst/>
            <a:gdLst/>
            <a:ahLst/>
            <a:cxnLst/>
            <a:rect l="l" t="t" r="r" b="b"/>
            <a:pathLst>
              <a:path w="4444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1" name="object 911"/>
          <p:cNvSpPr/>
          <p:nvPr/>
        </p:nvSpPr>
        <p:spPr>
          <a:xfrm>
            <a:off x="1553225" y="3384905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2" name="object 912"/>
          <p:cNvSpPr/>
          <p:nvPr/>
        </p:nvSpPr>
        <p:spPr>
          <a:xfrm>
            <a:off x="1552639" y="3413423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3" name="object 913"/>
          <p:cNvSpPr/>
          <p:nvPr/>
        </p:nvSpPr>
        <p:spPr>
          <a:xfrm>
            <a:off x="1517334" y="3476657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4" name="object 914"/>
          <p:cNvSpPr/>
          <p:nvPr/>
        </p:nvSpPr>
        <p:spPr>
          <a:xfrm>
            <a:off x="1475355" y="3393099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5" name="object 915"/>
          <p:cNvSpPr/>
          <p:nvPr/>
        </p:nvSpPr>
        <p:spPr>
          <a:xfrm>
            <a:off x="1479452" y="3384905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6" name="object 916"/>
          <p:cNvSpPr/>
          <p:nvPr/>
        </p:nvSpPr>
        <p:spPr>
          <a:xfrm>
            <a:off x="1556621" y="3391639"/>
            <a:ext cx="1270" cy="22225"/>
          </a:xfrm>
          <a:custGeom>
            <a:avLst/>
            <a:gdLst/>
            <a:ahLst/>
            <a:cxnLst/>
            <a:rect l="l" t="t" r="r" b="b"/>
            <a:pathLst>
              <a:path w="1269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7" name="object 917"/>
          <p:cNvSpPr/>
          <p:nvPr/>
        </p:nvSpPr>
        <p:spPr>
          <a:xfrm>
            <a:off x="1533786" y="3453642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8" name="object 918"/>
          <p:cNvSpPr/>
          <p:nvPr/>
        </p:nvSpPr>
        <p:spPr>
          <a:xfrm>
            <a:off x="1482029" y="3453644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19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9" name="object 919"/>
          <p:cNvSpPr/>
          <p:nvPr/>
        </p:nvSpPr>
        <p:spPr>
          <a:xfrm>
            <a:off x="1517334" y="3488192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0" name="object 920"/>
          <p:cNvSpPr/>
          <p:nvPr/>
        </p:nvSpPr>
        <p:spPr>
          <a:xfrm>
            <a:off x="6718962" y="3530813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1" name="object 921"/>
          <p:cNvSpPr/>
          <p:nvPr/>
        </p:nvSpPr>
        <p:spPr>
          <a:xfrm>
            <a:off x="6703626" y="3478117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2" name="object 922"/>
          <p:cNvSpPr/>
          <p:nvPr/>
        </p:nvSpPr>
        <p:spPr>
          <a:xfrm>
            <a:off x="6678917" y="3413419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3" name="object 923"/>
          <p:cNvSpPr/>
          <p:nvPr/>
        </p:nvSpPr>
        <p:spPr>
          <a:xfrm>
            <a:off x="6676981" y="3384905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4" name="object 924"/>
          <p:cNvSpPr/>
          <p:nvPr/>
        </p:nvSpPr>
        <p:spPr>
          <a:xfrm>
            <a:off x="6754856" y="3384905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5" name="object 925"/>
          <p:cNvSpPr/>
          <p:nvPr/>
        </p:nvSpPr>
        <p:spPr>
          <a:xfrm>
            <a:off x="6754271" y="3413423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6" name="object 926"/>
          <p:cNvSpPr/>
          <p:nvPr/>
        </p:nvSpPr>
        <p:spPr>
          <a:xfrm>
            <a:off x="6718965" y="3476657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531"/>
                </a:moveTo>
                <a:lnTo>
                  <a:pt x="16459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7" name="object 927"/>
          <p:cNvSpPr/>
          <p:nvPr/>
        </p:nvSpPr>
        <p:spPr>
          <a:xfrm>
            <a:off x="6676987" y="3393099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8" name="object 928"/>
          <p:cNvSpPr/>
          <p:nvPr/>
        </p:nvSpPr>
        <p:spPr>
          <a:xfrm>
            <a:off x="6681083" y="3384905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9" name="object 929"/>
          <p:cNvSpPr/>
          <p:nvPr/>
        </p:nvSpPr>
        <p:spPr>
          <a:xfrm>
            <a:off x="6758252" y="3391639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0" name="object 930"/>
          <p:cNvSpPr/>
          <p:nvPr/>
        </p:nvSpPr>
        <p:spPr>
          <a:xfrm>
            <a:off x="6735418" y="3453642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1" name="object 931"/>
          <p:cNvSpPr/>
          <p:nvPr/>
        </p:nvSpPr>
        <p:spPr>
          <a:xfrm>
            <a:off x="6683661" y="3453644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2" name="object 932"/>
          <p:cNvSpPr/>
          <p:nvPr/>
        </p:nvSpPr>
        <p:spPr>
          <a:xfrm>
            <a:off x="6718965" y="3488192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3" name="object 933"/>
          <p:cNvSpPr/>
          <p:nvPr/>
        </p:nvSpPr>
        <p:spPr>
          <a:xfrm>
            <a:off x="7140526" y="545829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4" name="object 934"/>
          <p:cNvSpPr/>
          <p:nvPr/>
        </p:nvSpPr>
        <p:spPr>
          <a:xfrm>
            <a:off x="7125189" y="5405602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60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5" name="object 935"/>
          <p:cNvSpPr/>
          <p:nvPr/>
        </p:nvSpPr>
        <p:spPr>
          <a:xfrm>
            <a:off x="7100481" y="5340903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0"/>
                </a:moveTo>
                <a:lnTo>
                  <a:pt x="4749" y="4022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6" name="object 936"/>
          <p:cNvSpPr/>
          <p:nvPr/>
        </p:nvSpPr>
        <p:spPr>
          <a:xfrm>
            <a:off x="7098546" y="5312390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7" name="object 937"/>
          <p:cNvSpPr/>
          <p:nvPr/>
        </p:nvSpPr>
        <p:spPr>
          <a:xfrm>
            <a:off x="7176420" y="5312390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5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8" name="object 938"/>
          <p:cNvSpPr/>
          <p:nvPr/>
        </p:nvSpPr>
        <p:spPr>
          <a:xfrm>
            <a:off x="7175836" y="5340907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39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9" name="object 939"/>
          <p:cNvSpPr/>
          <p:nvPr/>
        </p:nvSpPr>
        <p:spPr>
          <a:xfrm>
            <a:off x="7140530" y="5404142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4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0" name="object 940"/>
          <p:cNvSpPr/>
          <p:nvPr/>
        </p:nvSpPr>
        <p:spPr>
          <a:xfrm>
            <a:off x="7098550" y="5320584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1" name="object 941"/>
          <p:cNvSpPr/>
          <p:nvPr/>
        </p:nvSpPr>
        <p:spPr>
          <a:xfrm>
            <a:off x="7102648" y="5312390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2" name="object 942"/>
          <p:cNvSpPr/>
          <p:nvPr/>
        </p:nvSpPr>
        <p:spPr>
          <a:xfrm>
            <a:off x="7179818" y="5319124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3" name="object 943"/>
          <p:cNvSpPr/>
          <p:nvPr/>
        </p:nvSpPr>
        <p:spPr>
          <a:xfrm>
            <a:off x="7156981" y="5381126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4" name="object 944"/>
          <p:cNvSpPr/>
          <p:nvPr/>
        </p:nvSpPr>
        <p:spPr>
          <a:xfrm>
            <a:off x="7105225" y="5381128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4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5" name="object 945"/>
          <p:cNvSpPr/>
          <p:nvPr/>
        </p:nvSpPr>
        <p:spPr>
          <a:xfrm>
            <a:off x="7140530" y="5415677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6" name="object 946"/>
          <p:cNvSpPr/>
          <p:nvPr/>
        </p:nvSpPr>
        <p:spPr>
          <a:xfrm>
            <a:off x="4382795" y="7117621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7" name="object 947"/>
          <p:cNvSpPr/>
          <p:nvPr/>
        </p:nvSpPr>
        <p:spPr>
          <a:xfrm>
            <a:off x="4367457" y="7064926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8" name="object 948"/>
          <p:cNvSpPr/>
          <p:nvPr/>
        </p:nvSpPr>
        <p:spPr>
          <a:xfrm>
            <a:off x="4342751" y="7000227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40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9" name="object 949"/>
          <p:cNvSpPr/>
          <p:nvPr/>
        </p:nvSpPr>
        <p:spPr>
          <a:xfrm>
            <a:off x="4340814" y="6971712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0" name="object 950"/>
          <p:cNvSpPr/>
          <p:nvPr/>
        </p:nvSpPr>
        <p:spPr>
          <a:xfrm>
            <a:off x="4418689" y="6971712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1" name="object 951"/>
          <p:cNvSpPr/>
          <p:nvPr/>
        </p:nvSpPr>
        <p:spPr>
          <a:xfrm>
            <a:off x="4418103" y="7000230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40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2" name="object 952"/>
          <p:cNvSpPr/>
          <p:nvPr/>
        </p:nvSpPr>
        <p:spPr>
          <a:xfrm>
            <a:off x="4382799" y="7063464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5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3" name="object 953"/>
          <p:cNvSpPr/>
          <p:nvPr/>
        </p:nvSpPr>
        <p:spPr>
          <a:xfrm>
            <a:off x="4340820" y="6979907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1930" y="20319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4" name="object 954"/>
          <p:cNvSpPr/>
          <p:nvPr/>
        </p:nvSpPr>
        <p:spPr>
          <a:xfrm>
            <a:off x="4422085" y="6978446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5" name="object 955"/>
          <p:cNvSpPr/>
          <p:nvPr/>
        </p:nvSpPr>
        <p:spPr>
          <a:xfrm>
            <a:off x="4399250" y="7040450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6" name="object 956"/>
          <p:cNvSpPr/>
          <p:nvPr/>
        </p:nvSpPr>
        <p:spPr>
          <a:xfrm>
            <a:off x="4347493" y="7040450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5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7" name="object 957"/>
          <p:cNvSpPr/>
          <p:nvPr/>
        </p:nvSpPr>
        <p:spPr>
          <a:xfrm>
            <a:off x="4382799" y="7074999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8" name="object 958"/>
          <p:cNvSpPr/>
          <p:nvPr/>
        </p:nvSpPr>
        <p:spPr>
          <a:xfrm>
            <a:off x="7108908" y="9751224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9" name="object 959"/>
          <p:cNvSpPr/>
          <p:nvPr/>
        </p:nvSpPr>
        <p:spPr>
          <a:xfrm>
            <a:off x="7093573" y="9698528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0" name="object 960"/>
          <p:cNvSpPr/>
          <p:nvPr/>
        </p:nvSpPr>
        <p:spPr>
          <a:xfrm>
            <a:off x="7068864" y="9633831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40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1" name="object 961"/>
          <p:cNvSpPr/>
          <p:nvPr/>
        </p:nvSpPr>
        <p:spPr>
          <a:xfrm>
            <a:off x="7066927" y="9605316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102" y="0"/>
                </a:moveTo>
                <a:lnTo>
                  <a:pt x="0" y="8204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2" name="object 962"/>
          <p:cNvSpPr/>
          <p:nvPr/>
        </p:nvSpPr>
        <p:spPr>
          <a:xfrm>
            <a:off x="7144804" y="9605316"/>
            <a:ext cx="3810" cy="6985"/>
          </a:xfrm>
          <a:custGeom>
            <a:avLst/>
            <a:gdLst/>
            <a:ahLst/>
            <a:cxnLst/>
            <a:rect l="l" t="t" r="r" b="b"/>
            <a:pathLst>
              <a:path w="3809" h="6984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3" name="object 963"/>
          <p:cNvSpPr/>
          <p:nvPr/>
        </p:nvSpPr>
        <p:spPr>
          <a:xfrm>
            <a:off x="7144218" y="9633834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40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4" name="object 964"/>
          <p:cNvSpPr/>
          <p:nvPr/>
        </p:nvSpPr>
        <p:spPr>
          <a:xfrm>
            <a:off x="7108911" y="9697068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09" h="12065">
                <a:moveTo>
                  <a:pt x="0" y="11531"/>
                </a:moveTo>
                <a:lnTo>
                  <a:pt x="16459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5" name="object 965"/>
          <p:cNvSpPr/>
          <p:nvPr/>
        </p:nvSpPr>
        <p:spPr>
          <a:xfrm>
            <a:off x="7066933" y="9613511"/>
            <a:ext cx="2540" cy="20320"/>
          </a:xfrm>
          <a:custGeom>
            <a:avLst/>
            <a:gdLst/>
            <a:ahLst/>
            <a:cxnLst/>
            <a:rect l="l" t="t" r="r" b="b"/>
            <a:pathLst>
              <a:path w="2540" h="20320">
                <a:moveTo>
                  <a:pt x="1930" y="2032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6" name="object 966"/>
          <p:cNvSpPr/>
          <p:nvPr/>
        </p:nvSpPr>
        <p:spPr>
          <a:xfrm>
            <a:off x="7071029" y="9605316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7" name="object 967"/>
          <p:cNvSpPr/>
          <p:nvPr/>
        </p:nvSpPr>
        <p:spPr>
          <a:xfrm>
            <a:off x="7148198" y="9612049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8" name="object 968"/>
          <p:cNvSpPr/>
          <p:nvPr/>
        </p:nvSpPr>
        <p:spPr>
          <a:xfrm>
            <a:off x="7125365" y="9674052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9" name="object 969"/>
          <p:cNvSpPr/>
          <p:nvPr/>
        </p:nvSpPr>
        <p:spPr>
          <a:xfrm>
            <a:off x="7073606" y="9674055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20" h="24765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0" name="object 970"/>
          <p:cNvSpPr/>
          <p:nvPr/>
        </p:nvSpPr>
        <p:spPr>
          <a:xfrm>
            <a:off x="7108911" y="9708602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1" name="object 971"/>
          <p:cNvSpPr/>
          <p:nvPr/>
        </p:nvSpPr>
        <p:spPr>
          <a:xfrm>
            <a:off x="188234" y="932731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2" name="object 972"/>
          <p:cNvSpPr/>
          <p:nvPr/>
        </p:nvSpPr>
        <p:spPr>
          <a:xfrm>
            <a:off x="172896" y="9274623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3" name="object 973"/>
          <p:cNvSpPr/>
          <p:nvPr/>
        </p:nvSpPr>
        <p:spPr>
          <a:xfrm>
            <a:off x="148187" y="9209926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40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4" name="object 974"/>
          <p:cNvSpPr/>
          <p:nvPr/>
        </p:nvSpPr>
        <p:spPr>
          <a:xfrm>
            <a:off x="146251" y="9181410"/>
            <a:ext cx="4445" cy="8255"/>
          </a:xfrm>
          <a:custGeom>
            <a:avLst/>
            <a:gdLst/>
            <a:ahLst/>
            <a:cxnLst/>
            <a:rect l="l" t="t" r="r" b="b"/>
            <a:pathLst>
              <a:path w="4444" h="8254">
                <a:moveTo>
                  <a:pt x="4102" y="0"/>
                </a:moveTo>
                <a:lnTo>
                  <a:pt x="0" y="8204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5" name="object 975"/>
          <p:cNvSpPr/>
          <p:nvPr/>
        </p:nvSpPr>
        <p:spPr>
          <a:xfrm>
            <a:off x="224128" y="9181410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0" y="0"/>
                </a:moveTo>
                <a:lnTo>
                  <a:pt x="3390" y="673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6" name="object 976"/>
          <p:cNvSpPr/>
          <p:nvPr/>
        </p:nvSpPr>
        <p:spPr>
          <a:xfrm>
            <a:off x="223542" y="9209928"/>
            <a:ext cx="5080" cy="40640"/>
          </a:xfrm>
          <a:custGeom>
            <a:avLst/>
            <a:gdLst/>
            <a:ahLst/>
            <a:cxnLst/>
            <a:rect l="l" t="t" r="r" b="b"/>
            <a:pathLst>
              <a:path w="5079" h="40640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7" name="object 977"/>
          <p:cNvSpPr/>
          <p:nvPr/>
        </p:nvSpPr>
        <p:spPr>
          <a:xfrm>
            <a:off x="188236" y="9273163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5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8" name="object 978"/>
          <p:cNvSpPr/>
          <p:nvPr/>
        </p:nvSpPr>
        <p:spPr>
          <a:xfrm>
            <a:off x="146257" y="9189605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1930" y="20319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9" name="object 979"/>
          <p:cNvSpPr/>
          <p:nvPr/>
        </p:nvSpPr>
        <p:spPr>
          <a:xfrm>
            <a:off x="150354" y="9181410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0" name="object 980"/>
          <p:cNvSpPr/>
          <p:nvPr/>
        </p:nvSpPr>
        <p:spPr>
          <a:xfrm>
            <a:off x="227524" y="9188145"/>
            <a:ext cx="1270" cy="22225"/>
          </a:xfrm>
          <a:custGeom>
            <a:avLst/>
            <a:gdLst/>
            <a:ahLst/>
            <a:cxnLst/>
            <a:rect l="l" t="t" r="r" b="b"/>
            <a:pathLst>
              <a:path w="1270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1" name="object 981"/>
          <p:cNvSpPr/>
          <p:nvPr/>
        </p:nvSpPr>
        <p:spPr>
          <a:xfrm>
            <a:off x="204688" y="9250147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2" name="object 982"/>
          <p:cNvSpPr/>
          <p:nvPr/>
        </p:nvSpPr>
        <p:spPr>
          <a:xfrm>
            <a:off x="152929" y="9250149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19" h="24765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3" name="object 983"/>
          <p:cNvSpPr/>
          <p:nvPr/>
        </p:nvSpPr>
        <p:spPr>
          <a:xfrm>
            <a:off x="188236" y="9284698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4" name="object 984"/>
          <p:cNvSpPr/>
          <p:nvPr/>
        </p:nvSpPr>
        <p:spPr>
          <a:xfrm>
            <a:off x="2149678" y="10853146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 h="0">
                <a:moveTo>
                  <a:pt x="32791" y="0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5" name="object 985"/>
          <p:cNvSpPr/>
          <p:nvPr/>
        </p:nvSpPr>
        <p:spPr>
          <a:xfrm>
            <a:off x="2134339" y="1080045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0" y="0"/>
                </a:moveTo>
                <a:lnTo>
                  <a:pt x="15341" y="1007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6" name="object 986"/>
          <p:cNvSpPr/>
          <p:nvPr/>
        </p:nvSpPr>
        <p:spPr>
          <a:xfrm>
            <a:off x="2109631" y="10735753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40">
                <a:moveTo>
                  <a:pt x="0" y="0"/>
                </a:moveTo>
                <a:lnTo>
                  <a:pt x="4737" y="4022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7" name="object 987"/>
          <p:cNvSpPr/>
          <p:nvPr/>
        </p:nvSpPr>
        <p:spPr>
          <a:xfrm>
            <a:off x="2107695" y="10707237"/>
            <a:ext cx="4445" cy="8255"/>
          </a:xfrm>
          <a:custGeom>
            <a:avLst/>
            <a:gdLst/>
            <a:ahLst/>
            <a:cxnLst/>
            <a:rect l="l" t="t" r="r" b="b"/>
            <a:pathLst>
              <a:path w="4444" h="8254">
                <a:moveTo>
                  <a:pt x="4102" y="0"/>
                </a:moveTo>
                <a:lnTo>
                  <a:pt x="0" y="8191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8" name="object 988"/>
          <p:cNvSpPr/>
          <p:nvPr/>
        </p:nvSpPr>
        <p:spPr>
          <a:xfrm>
            <a:off x="2185570" y="10707237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0" y="0"/>
                </a:moveTo>
                <a:lnTo>
                  <a:pt x="3390" y="673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9" name="object 989"/>
          <p:cNvSpPr/>
          <p:nvPr/>
        </p:nvSpPr>
        <p:spPr>
          <a:xfrm>
            <a:off x="2184986" y="10735756"/>
            <a:ext cx="5080" cy="40640"/>
          </a:xfrm>
          <a:custGeom>
            <a:avLst/>
            <a:gdLst/>
            <a:ahLst/>
            <a:cxnLst/>
            <a:rect l="l" t="t" r="r" b="b"/>
            <a:pathLst>
              <a:path w="5080" h="40640">
                <a:moveTo>
                  <a:pt x="0" y="40220"/>
                </a:moveTo>
                <a:lnTo>
                  <a:pt x="468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0" name="object 990"/>
          <p:cNvSpPr/>
          <p:nvPr/>
        </p:nvSpPr>
        <p:spPr>
          <a:xfrm>
            <a:off x="2149680" y="10798989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5">
                <a:moveTo>
                  <a:pt x="0" y="11531"/>
                </a:moveTo>
                <a:lnTo>
                  <a:pt x="16446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1" name="object 991"/>
          <p:cNvSpPr/>
          <p:nvPr/>
        </p:nvSpPr>
        <p:spPr>
          <a:xfrm>
            <a:off x="2107700" y="10715433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1930" y="20319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2" name="object 992"/>
          <p:cNvSpPr/>
          <p:nvPr/>
        </p:nvSpPr>
        <p:spPr>
          <a:xfrm>
            <a:off x="2111797" y="10707237"/>
            <a:ext cx="74295" cy="0"/>
          </a:xfrm>
          <a:custGeom>
            <a:avLst/>
            <a:gdLst/>
            <a:ahLst/>
            <a:cxnLst/>
            <a:rect l="l" t="t" r="r" b="b"/>
            <a:pathLst>
              <a:path w="74294" h="0">
                <a:moveTo>
                  <a:pt x="0" y="0"/>
                </a:moveTo>
                <a:lnTo>
                  <a:pt x="73774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3" name="object 993"/>
          <p:cNvSpPr/>
          <p:nvPr/>
        </p:nvSpPr>
        <p:spPr>
          <a:xfrm>
            <a:off x="2188966" y="10713971"/>
            <a:ext cx="1270" cy="22225"/>
          </a:xfrm>
          <a:custGeom>
            <a:avLst/>
            <a:gdLst/>
            <a:ahLst/>
            <a:cxnLst/>
            <a:rect l="l" t="t" r="r" b="b"/>
            <a:pathLst>
              <a:path w="1269" h="22225">
                <a:moveTo>
                  <a:pt x="0" y="0"/>
                </a:moveTo>
                <a:lnTo>
                  <a:pt x="698" y="2178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4" name="object 994"/>
          <p:cNvSpPr/>
          <p:nvPr/>
        </p:nvSpPr>
        <p:spPr>
          <a:xfrm>
            <a:off x="2166132" y="10775974"/>
            <a:ext cx="19050" cy="23495"/>
          </a:xfrm>
          <a:custGeom>
            <a:avLst/>
            <a:gdLst/>
            <a:ahLst/>
            <a:cxnLst/>
            <a:rect l="l" t="t" r="r" b="b"/>
            <a:pathLst>
              <a:path w="19050" h="23495">
                <a:moveTo>
                  <a:pt x="0" y="23012"/>
                </a:moveTo>
                <a:lnTo>
                  <a:pt x="18859" y="0"/>
                </a:lnTo>
              </a:path>
            </a:pathLst>
          </a:custGeom>
          <a:ln w="10540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5" name="object 995"/>
          <p:cNvSpPr/>
          <p:nvPr/>
        </p:nvSpPr>
        <p:spPr>
          <a:xfrm>
            <a:off x="2114373" y="10775977"/>
            <a:ext cx="20320" cy="24765"/>
          </a:xfrm>
          <a:custGeom>
            <a:avLst/>
            <a:gdLst/>
            <a:ahLst/>
            <a:cxnLst/>
            <a:rect l="l" t="t" r="r" b="b"/>
            <a:pathLst>
              <a:path w="20319" h="24765">
                <a:moveTo>
                  <a:pt x="0" y="0"/>
                </a:moveTo>
                <a:lnTo>
                  <a:pt x="19964" y="24472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6" name="object 996"/>
          <p:cNvSpPr/>
          <p:nvPr/>
        </p:nvSpPr>
        <p:spPr>
          <a:xfrm>
            <a:off x="2149680" y="10810524"/>
            <a:ext cx="0" cy="43180"/>
          </a:xfrm>
          <a:custGeom>
            <a:avLst/>
            <a:gdLst/>
            <a:ahLst/>
            <a:cxnLst/>
            <a:rect l="l" t="t" r="r" b="b"/>
            <a:pathLst>
              <a:path w="0" h="43179">
                <a:moveTo>
                  <a:pt x="0" y="42621"/>
                </a:moveTo>
                <a:lnTo>
                  <a:pt x="0" y="0"/>
                </a:lnTo>
              </a:path>
            </a:pathLst>
          </a:custGeom>
          <a:ln w="10541">
            <a:solidFill>
              <a:srgbClr val="2500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7" name="object 997"/>
          <p:cNvSpPr txBox="1"/>
          <p:nvPr/>
        </p:nvSpPr>
        <p:spPr>
          <a:xfrm>
            <a:off x="2189323" y="1074682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850">
              <a:latin typeface="Arial"/>
              <a:cs typeface="Arial"/>
            </a:endParaRPr>
          </a:p>
        </p:txBody>
      </p:sp>
      <p:sp>
        <p:nvSpPr>
          <p:cNvPr id="998" name="object 998"/>
          <p:cNvSpPr/>
          <p:nvPr/>
        </p:nvSpPr>
        <p:spPr>
          <a:xfrm>
            <a:off x="11282805" y="988167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9" name="object 999"/>
          <p:cNvSpPr/>
          <p:nvPr/>
        </p:nvSpPr>
        <p:spPr>
          <a:xfrm>
            <a:off x="11298790" y="9881674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0" name="object 1000"/>
          <p:cNvSpPr/>
          <p:nvPr/>
        </p:nvSpPr>
        <p:spPr>
          <a:xfrm>
            <a:off x="11298790" y="992102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1" name="object 1001"/>
          <p:cNvSpPr/>
          <p:nvPr/>
        </p:nvSpPr>
        <p:spPr>
          <a:xfrm>
            <a:off x="11282866" y="9780436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2" name="object 1002"/>
          <p:cNvSpPr/>
          <p:nvPr/>
        </p:nvSpPr>
        <p:spPr>
          <a:xfrm>
            <a:off x="11313895" y="9802222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3" name="object 1003"/>
          <p:cNvSpPr/>
          <p:nvPr/>
        </p:nvSpPr>
        <p:spPr>
          <a:xfrm>
            <a:off x="11264948" y="9802845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4" name="object 1004"/>
          <p:cNvSpPr/>
          <p:nvPr/>
        </p:nvSpPr>
        <p:spPr>
          <a:xfrm>
            <a:off x="11316414" y="9839637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5" name="object 1005"/>
          <p:cNvSpPr/>
          <p:nvPr/>
        </p:nvSpPr>
        <p:spPr>
          <a:xfrm>
            <a:off x="11258607" y="9841464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197" y="40209"/>
                </a:moveTo>
                <a:lnTo>
                  <a:pt x="23143" y="40387"/>
                </a:lnTo>
                <a:lnTo>
                  <a:pt x="22026" y="40451"/>
                </a:lnTo>
                <a:lnTo>
                  <a:pt x="20921" y="40451"/>
                </a:lnTo>
                <a:lnTo>
                  <a:pt x="7715" y="35995"/>
                </a:lnTo>
                <a:lnTo>
                  <a:pt x="0" y="24740"/>
                </a:lnTo>
                <a:lnTo>
                  <a:pt x="2197" y="9164"/>
                </a:lnTo>
                <a:lnTo>
                  <a:pt x="9721" y="0"/>
                </a:lnTo>
              </a:path>
            </a:pathLst>
          </a:custGeom>
          <a:ln w="10541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6" name="object 1006"/>
          <p:cNvSpPr/>
          <p:nvPr/>
        </p:nvSpPr>
        <p:spPr>
          <a:xfrm>
            <a:off x="3167698" y="431703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7" name="object 1007"/>
          <p:cNvSpPr/>
          <p:nvPr/>
        </p:nvSpPr>
        <p:spPr>
          <a:xfrm>
            <a:off x="3183682" y="431703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8" name="object 1008"/>
          <p:cNvSpPr/>
          <p:nvPr/>
        </p:nvSpPr>
        <p:spPr>
          <a:xfrm>
            <a:off x="3183682" y="435637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9" name="object 1009"/>
          <p:cNvSpPr/>
          <p:nvPr/>
        </p:nvSpPr>
        <p:spPr>
          <a:xfrm>
            <a:off x="3167759" y="421579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0" name="object 1010"/>
          <p:cNvSpPr/>
          <p:nvPr/>
        </p:nvSpPr>
        <p:spPr>
          <a:xfrm>
            <a:off x="3198789" y="4237577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4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1" name="object 1011"/>
          <p:cNvSpPr/>
          <p:nvPr/>
        </p:nvSpPr>
        <p:spPr>
          <a:xfrm>
            <a:off x="3149840" y="423819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2" name="object 1012"/>
          <p:cNvSpPr/>
          <p:nvPr/>
        </p:nvSpPr>
        <p:spPr>
          <a:xfrm>
            <a:off x="3201308" y="427499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3" name="object 1013"/>
          <p:cNvSpPr/>
          <p:nvPr/>
        </p:nvSpPr>
        <p:spPr>
          <a:xfrm>
            <a:off x="3143498" y="4276816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39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4" name="object 1014"/>
          <p:cNvSpPr/>
          <p:nvPr/>
        </p:nvSpPr>
        <p:spPr>
          <a:xfrm>
            <a:off x="6919617" y="684173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5" name="object 1015"/>
          <p:cNvSpPr/>
          <p:nvPr/>
        </p:nvSpPr>
        <p:spPr>
          <a:xfrm>
            <a:off x="6935603" y="6841730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6" name="object 1016"/>
          <p:cNvSpPr/>
          <p:nvPr/>
        </p:nvSpPr>
        <p:spPr>
          <a:xfrm>
            <a:off x="6935603" y="688107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7" name="object 1017"/>
          <p:cNvSpPr/>
          <p:nvPr/>
        </p:nvSpPr>
        <p:spPr>
          <a:xfrm>
            <a:off x="6919679" y="674049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8" name="object 1018"/>
          <p:cNvSpPr/>
          <p:nvPr/>
        </p:nvSpPr>
        <p:spPr>
          <a:xfrm>
            <a:off x="6950709" y="6762277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9" name="object 1019"/>
          <p:cNvSpPr/>
          <p:nvPr/>
        </p:nvSpPr>
        <p:spPr>
          <a:xfrm>
            <a:off x="6901759" y="6762899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7" y="6783"/>
                </a:lnTo>
                <a:lnTo>
                  <a:pt x="16553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0" name="object 1020"/>
          <p:cNvSpPr/>
          <p:nvPr/>
        </p:nvSpPr>
        <p:spPr>
          <a:xfrm>
            <a:off x="6953227" y="6799691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1" name="object 1021"/>
          <p:cNvSpPr/>
          <p:nvPr/>
        </p:nvSpPr>
        <p:spPr>
          <a:xfrm>
            <a:off x="6895417" y="6801516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2" name="object 1022"/>
          <p:cNvSpPr/>
          <p:nvPr/>
        </p:nvSpPr>
        <p:spPr>
          <a:xfrm>
            <a:off x="6542552" y="704197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3" name="object 1023"/>
          <p:cNvSpPr/>
          <p:nvPr/>
        </p:nvSpPr>
        <p:spPr>
          <a:xfrm>
            <a:off x="6558537" y="7041974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4" name="object 1024"/>
          <p:cNvSpPr/>
          <p:nvPr/>
        </p:nvSpPr>
        <p:spPr>
          <a:xfrm>
            <a:off x="6558537" y="708131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5" name="object 1025"/>
          <p:cNvSpPr/>
          <p:nvPr/>
        </p:nvSpPr>
        <p:spPr>
          <a:xfrm>
            <a:off x="6542613" y="6940736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6" name="object 1026"/>
          <p:cNvSpPr/>
          <p:nvPr/>
        </p:nvSpPr>
        <p:spPr>
          <a:xfrm>
            <a:off x="6573642" y="6962521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7" name="object 1027"/>
          <p:cNvSpPr/>
          <p:nvPr/>
        </p:nvSpPr>
        <p:spPr>
          <a:xfrm>
            <a:off x="6524693" y="6963141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8" name="object 1028"/>
          <p:cNvSpPr/>
          <p:nvPr/>
        </p:nvSpPr>
        <p:spPr>
          <a:xfrm>
            <a:off x="6576162" y="699993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9" name="object 1029"/>
          <p:cNvSpPr/>
          <p:nvPr/>
        </p:nvSpPr>
        <p:spPr>
          <a:xfrm>
            <a:off x="6518351" y="7001760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0" name="object 1030"/>
          <p:cNvSpPr/>
          <p:nvPr/>
        </p:nvSpPr>
        <p:spPr>
          <a:xfrm>
            <a:off x="7238134" y="732770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1" name="object 1031"/>
          <p:cNvSpPr/>
          <p:nvPr/>
        </p:nvSpPr>
        <p:spPr>
          <a:xfrm>
            <a:off x="7254118" y="7327700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2" name="object 1032"/>
          <p:cNvSpPr/>
          <p:nvPr/>
        </p:nvSpPr>
        <p:spPr>
          <a:xfrm>
            <a:off x="7254118" y="7367045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3" name="object 1033"/>
          <p:cNvSpPr/>
          <p:nvPr/>
        </p:nvSpPr>
        <p:spPr>
          <a:xfrm>
            <a:off x="7238194" y="7226462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4" name="object 1034"/>
          <p:cNvSpPr/>
          <p:nvPr/>
        </p:nvSpPr>
        <p:spPr>
          <a:xfrm>
            <a:off x="7269224" y="7248247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5" name="object 1035"/>
          <p:cNvSpPr/>
          <p:nvPr/>
        </p:nvSpPr>
        <p:spPr>
          <a:xfrm>
            <a:off x="7220274" y="724886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6" name="object 1036"/>
          <p:cNvSpPr/>
          <p:nvPr/>
        </p:nvSpPr>
        <p:spPr>
          <a:xfrm>
            <a:off x="7271742" y="7285659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7" name="object 1037"/>
          <p:cNvSpPr/>
          <p:nvPr/>
        </p:nvSpPr>
        <p:spPr>
          <a:xfrm>
            <a:off x="7213933" y="7287486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197" y="9162"/>
                </a:lnTo>
                <a:lnTo>
                  <a:pt x="9723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8" name="object 1038"/>
          <p:cNvSpPr/>
          <p:nvPr/>
        </p:nvSpPr>
        <p:spPr>
          <a:xfrm>
            <a:off x="6385638" y="745651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9" name="object 1039"/>
          <p:cNvSpPr/>
          <p:nvPr/>
        </p:nvSpPr>
        <p:spPr>
          <a:xfrm>
            <a:off x="6401620" y="7456512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0" name="object 1040"/>
          <p:cNvSpPr/>
          <p:nvPr/>
        </p:nvSpPr>
        <p:spPr>
          <a:xfrm>
            <a:off x="6401620" y="749585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46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1" name="object 1041"/>
          <p:cNvSpPr/>
          <p:nvPr/>
        </p:nvSpPr>
        <p:spPr>
          <a:xfrm>
            <a:off x="6385699" y="735527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2" name="object 1042"/>
          <p:cNvSpPr/>
          <p:nvPr/>
        </p:nvSpPr>
        <p:spPr>
          <a:xfrm>
            <a:off x="6416728" y="737705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3" name="object 1043"/>
          <p:cNvSpPr/>
          <p:nvPr/>
        </p:nvSpPr>
        <p:spPr>
          <a:xfrm>
            <a:off x="6367778" y="7377679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4" name="object 1044"/>
          <p:cNvSpPr/>
          <p:nvPr/>
        </p:nvSpPr>
        <p:spPr>
          <a:xfrm>
            <a:off x="6419245" y="7414471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5" name="object 1045"/>
          <p:cNvSpPr/>
          <p:nvPr/>
        </p:nvSpPr>
        <p:spPr>
          <a:xfrm>
            <a:off x="6361438" y="741629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197" y="9162"/>
                </a:lnTo>
                <a:lnTo>
                  <a:pt x="9723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6" name="object 1046"/>
          <p:cNvSpPr/>
          <p:nvPr/>
        </p:nvSpPr>
        <p:spPr>
          <a:xfrm>
            <a:off x="5978125" y="783709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7" name="object 1047"/>
          <p:cNvSpPr/>
          <p:nvPr/>
        </p:nvSpPr>
        <p:spPr>
          <a:xfrm>
            <a:off x="5994110" y="7837090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8" name="object 1048"/>
          <p:cNvSpPr/>
          <p:nvPr/>
        </p:nvSpPr>
        <p:spPr>
          <a:xfrm>
            <a:off x="5994110" y="787643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9" name="object 1049"/>
          <p:cNvSpPr/>
          <p:nvPr/>
        </p:nvSpPr>
        <p:spPr>
          <a:xfrm>
            <a:off x="5978185" y="7735852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0" name="object 1050"/>
          <p:cNvSpPr/>
          <p:nvPr/>
        </p:nvSpPr>
        <p:spPr>
          <a:xfrm>
            <a:off x="6009215" y="775763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1" name="object 1051"/>
          <p:cNvSpPr/>
          <p:nvPr/>
        </p:nvSpPr>
        <p:spPr>
          <a:xfrm>
            <a:off x="5960266" y="7758258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2" name="object 1052"/>
          <p:cNvSpPr/>
          <p:nvPr/>
        </p:nvSpPr>
        <p:spPr>
          <a:xfrm>
            <a:off x="6011734" y="779505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3" name="object 1053"/>
          <p:cNvSpPr/>
          <p:nvPr/>
        </p:nvSpPr>
        <p:spPr>
          <a:xfrm>
            <a:off x="5953924" y="7796876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00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4" name="object 1054"/>
          <p:cNvSpPr/>
          <p:nvPr/>
        </p:nvSpPr>
        <p:spPr>
          <a:xfrm>
            <a:off x="130910" y="2967674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39293" y="0"/>
                </a:moveTo>
                <a:lnTo>
                  <a:pt x="43103" y="4914"/>
                </a:lnTo>
                <a:lnTo>
                  <a:pt x="45211" y="10883"/>
                </a:lnTo>
                <a:lnTo>
                  <a:pt x="45211" y="17157"/>
                </a:lnTo>
                <a:lnTo>
                  <a:pt x="41608" y="30783"/>
                </a:lnTo>
                <a:lnTo>
                  <a:pt x="32109" y="40623"/>
                </a:lnTo>
                <a:lnTo>
                  <a:pt x="18678" y="44709"/>
                </a:lnTo>
                <a:lnTo>
                  <a:pt x="11188" y="44729"/>
                </a:lnTo>
                <a:lnTo>
                  <a:pt x="4927" y="42443"/>
                </a:lnTo>
                <a:lnTo>
                  <a:pt x="0" y="3835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5" name="object 1055"/>
          <p:cNvSpPr/>
          <p:nvPr/>
        </p:nvSpPr>
        <p:spPr>
          <a:xfrm>
            <a:off x="153222" y="2896481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4">
                <a:moveTo>
                  <a:pt x="0" y="17970"/>
                </a:moveTo>
                <a:lnTo>
                  <a:pt x="0" y="16979"/>
                </a:lnTo>
                <a:lnTo>
                  <a:pt x="0" y="7607"/>
                </a:lnTo>
                <a:lnTo>
                  <a:pt x="7607" y="0"/>
                </a:lnTo>
                <a:lnTo>
                  <a:pt x="16979" y="0"/>
                </a:lnTo>
                <a:lnTo>
                  <a:pt x="21132" y="0"/>
                </a:lnTo>
                <a:lnTo>
                  <a:pt x="25171" y="1523"/>
                </a:lnTo>
                <a:lnTo>
                  <a:pt x="28282" y="426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6" name="object 1056"/>
          <p:cNvSpPr/>
          <p:nvPr/>
        </p:nvSpPr>
        <p:spPr>
          <a:xfrm>
            <a:off x="109778" y="2943725"/>
            <a:ext cx="19685" cy="5080"/>
          </a:xfrm>
          <a:custGeom>
            <a:avLst/>
            <a:gdLst/>
            <a:ahLst/>
            <a:cxnLst/>
            <a:rect l="l" t="t" r="r" b="b"/>
            <a:pathLst>
              <a:path w="19685" h="5080">
                <a:moveTo>
                  <a:pt x="0" y="4686"/>
                </a:moveTo>
                <a:lnTo>
                  <a:pt x="4572" y="1638"/>
                </a:lnTo>
                <a:lnTo>
                  <a:pt x="9893" y="0"/>
                </a:lnTo>
                <a:lnTo>
                  <a:pt x="15405" y="0"/>
                </a:lnTo>
                <a:lnTo>
                  <a:pt x="16751" y="0"/>
                </a:lnTo>
                <a:lnTo>
                  <a:pt x="18034" y="114"/>
                </a:lnTo>
                <a:lnTo>
                  <a:pt x="19380" y="292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7" name="object 1057"/>
          <p:cNvSpPr/>
          <p:nvPr/>
        </p:nvSpPr>
        <p:spPr>
          <a:xfrm>
            <a:off x="109783" y="2994199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5791" y="2984"/>
                </a:moveTo>
                <a:lnTo>
                  <a:pt x="3746" y="2222"/>
                </a:lnTo>
                <a:lnTo>
                  <a:pt x="1816" y="1231"/>
                </a:lnTo>
                <a:lnTo>
                  <a:pt x="0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8" name="object 1058"/>
          <p:cNvSpPr/>
          <p:nvPr/>
        </p:nvSpPr>
        <p:spPr>
          <a:xfrm>
            <a:off x="115575" y="2997183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89">
                <a:moveTo>
                  <a:pt x="0" y="0"/>
                </a:moveTo>
                <a:lnTo>
                  <a:pt x="15341" y="883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9" name="object 1059"/>
          <p:cNvSpPr/>
          <p:nvPr/>
        </p:nvSpPr>
        <p:spPr>
          <a:xfrm>
            <a:off x="109783" y="3001633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4">
                <a:moveTo>
                  <a:pt x="13462" y="0"/>
                </a:moveTo>
                <a:lnTo>
                  <a:pt x="0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0" name="object 1060"/>
          <p:cNvSpPr/>
          <p:nvPr/>
        </p:nvSpPr>
        <p:spPr>
          <a:xfrm>
            <a:off x="126987" y="2913756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80">
                <a:moveTo>
                  <a:pt x="2171" y="30264"/>
                </a:moveTo>
                <a:lnTo>
                  <a:pt x="761" y="27393"/>
                </a:lnTo>
                <a:lnTo>
                  <a:pt x="0" y="24180"/>
                </a:lnTo>
                <a:lnTo>
                  <a:pt x="0" y="21018"/>
                </a:lnTo>
                <a:lnTo>
                  <a:pt x="4605" y="7898"/>
                </a:lnTo>
                <a:lnTo>
                  <a:pt x="16123" y="568"/>
                </a:lnTo>
                <a:lnTo>
                  <a:pt x="22783" y="0"/>
                </a:lnTo>
                <a:lnTo>
                  <a:pt x="24536" y="228"/>
                </a:lnTo>
                <a:lnTo>
                  <a:pt x="26238" y="698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1" name="object 1061"/>
          <p:cNvSpPr/>
          <p:nvPr/>
        </p:nvSpPr>
        <p:spPr>
          <a:xfrm>
            <a:off x="96311" y="3001633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4">
                <a:moveTo>
                  <a:pt x="0" y="0"/>
                </a:moveTo>
                <a:lnTo>
                  <a:pt x="13462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2" name="object 1062"/>
          <p:cNvSpPr/>
          <p:nvPr/>
        </p:nvSpPr>
        <p:spPr>
          <a:xfrm>
            <a:off x="66334" y="2913753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80">
                <a:moveTo>
                  <a:pt x="0" y="698"/>
                </a:moveTo>
                <a:lnTo>
                  <a:pt x="1701" y="228"/>
                </a:lnTo>
                <a:lnTo>
                  <a:pt x="3517" y="0"/>
                </a:lnTo>
                <a:lnTo>
                  <a:pt x="5270" y="0"/>
                </a:lnTo>
                <a:lnTo>
                  <a:pt x="18369" y="4608"/>
                </a:lnTo>
                <a:lnTo>
                  <a:pt x="25662" y="16159"/>
                </a:lnTo>
                <a:lnTo>
                  <a:pt x="26225" y="24180"/>
                </a:lnTo>
                <a:lnTo>
                  <a:pt x="25463" y="27393"/>
                </a:lnTo>
                <a:lnTo>
                  <a:pt x="24066" y="3026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3" name="object 1063"/>
          <p:cNvSpPr/>
          <p:nvPr/>
        </p:nvSpPr>
        <p:spPr>
          <a:xfrm>
            <a:off x="90398" y="2943728"/>
            <a:ext cx="31750" cy="50165"/>
          </a:xfrm>
          <a:custGeom>
            <a:avLst/>
            <a:gdLst/>
            <a:ahLst/>
            <a:cxnLst/>
            <a:rect l="l" t="t" r="r" b="b"/>
            <a:pathLst>
              <a:path w="31750" h="50164">
                <a:moveTo>
                  <a:pt x="0" y="292"/>
                </a:moveTo>
                <a:lnTo>
                  <a:pt x="1346" y="114"/>
                </a:lnTo>
                <a:lnTo>
                  <a:pt x="2692" y="0"/>
                </a:lnTo>
                <a:lnTo>
                  <a:pt x="3975" y="0"/>
                </a:lnTo>
                <a:lnTo>
                  <a:pt x="17640" y="3594"/>
                </a:lnTo>
                <a:lnTo>
                  <a:pt x="27497" y="13072"/>
                </a:lnTo>
                <a:lnTo>
                  <a:pt x="31601" y="26470"/>
                </a:lnTo>
                <a:lnTo>
                  <a:pt x="28522" y="40016"/>
                </a:lnTo>
                <a:lnTo>
                  <a:pt x="20104" y="49992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4" name="object 1064"/>
          <p:cNvSpPr/>
          <p:nvPr/>
        </p:nvSpPr>
        <p:spPr>
          <a:xfrm>
            <a:off x="38055" y="2896471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4">
                <a:moveTo>
                  <a:pt x="0" y="4279"/>
                </a:moveTo>
                <a:lnTo>
                  <a:pt x="3098" y="1523"/>
                </a:lnTo>
                <a:lnTo>
                  <a:pt x="7137" y="0"/>
                </a:lnTo>
                <a:lnTo>
                  <a:pt x="11303" y="0"/>
                </a:lnTo>
                <a:lnTo>
                  <a:pt x="20662" y="0"/>
                </a:lnTo>
                <a:lnTo>
                  <a:pt x="28333" y="7619"/>
                </a:lnTo>
                <a:lnTo>
                  <a:pt x="28333" y="16979"/>
                </a:lnTo>
                <a:lnTo>
                  <a:pt x="28333" y="17335"/>
                </a:lnTo>
                <a:lnTo>
                  <a:pt x="28282" y="17627"/>
                </a:lnTo>
                <a:lnTo>
                  <a:pt x="28282" y="17983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5" name="object 1065"/>
          <p:cNvSpPr/>
          <p:nvPr/>
        </p:nvSpPr>
        <p:spPr>
          <a:xfrm>
            <a:off x="29804" y="2932075"/>
            <a:ext cx="19685" cy="36195"/>
          </a:xfrm>
          <a:custGeom>
            <a:avLst/>
            <a:gdLst/>
            <a:ahLst/>
            <a:cxnLst/>
            <a:rect l="l" t="t" r="r" b="b"/>
            <a:pathLst>
              <a:path w="19684" h="36194">
                <a:moveTo>
                  <a:pt x="19608" y="35598"/>
                </a:moveTo>
                <a:lnTo>
                  <a:pt x="6910" y="30262"/>
                </a:lnTo>
                <a:lnTo>
                  <a:pt x="323" y="18386"/>
                </a:lnTo>
                <a:lnTo>
                  <a:pt x="0" y="9194"/>
                </a:lnTo>
                <a:lnTo>
                  <a:pt x="2158" y="3924"/>
                </a:lnTo>
                <a:lnTo>
                  <a:pt x="6019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6" name="object 1066"/>
          <p:cNvSpPr/>
          <p:nvPr/>
        </p:nvSpPr>
        <p:spPr>
          <a:xfrm>
            <a:off x="88642" y="2997186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89">
                <a:moveTo>
                  <a:pt x="0" y="8839"/>
                </a:moveTo>
                <a:lnTo>
                  <a:pt x="1534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7" name="object 1067"/>
          <p:cNvSpPr/>
          <p:nvPr/>
        </p:nvSpPr>
        <p:spPr>
          <a:xfrm>
            <a:off x="26456" y="2900756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5" h="31750">
                <a:moveTo>
                  <a:pt x="9372" y="31318"/>
                </a:moveTo>
                <a:lnTo>
                  <a:pt x="3632" y="28397"/>
                </a:lnTo>
                <a:lnTo>
                  <a:pt x="0" y="22529"/>
                </a:lnTo>
                <a:lnTo>
                  <a:pt x="0" y="16090"/>
                </a:lnTo>
                <a:lnTo>
                  <a:pt x="0" y="8775"/>
                </a:lnTo>
                <a:lnTo>
                  <a:pt x="4686" y="2273"/>
                </a:lnTo>
                <a:lnTo>
                  <a:pt x="11595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8" name="object 1068"/>
          <p:cNvSpPr/>
          <p:nvPr/>
        </p:nvSpPr>
        <p:spPr>
          <a:xfrm>
            <a:off x="43442" y="2967671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45199" y="38353"/>
                </a:moveTo>
                <a:lnTo>
                  <a:pt x="40284" y="42456"/>
                </a:lnTo>
                <a:lnTo>
                  <a:pt x="34010" y="44742"/>
                </a:lnTo>
                <a:lnTo>
                  <a:pt x="27571" y="44742"/>
                </a:lnTo>
                <a:lnTo>
                  <a:pt x="13945" y="41138"/>
                </a:lnTo>
                <a:lnTo>
                  <a:pt x="4105" y="31639"/>
                </a:lnTo>
                <a:lnTo>
                  <a:pt x="19" y="18208"/>
                </a:lnTo>
                <a:lnTo>
                  <a:pt x="0" y="10896"/>
                </a:lnTo>
                <a:lnTo>
                  <a:pt x="2108" y="4914"/>
                </a:lnTo>
                <a:lnTo>
                  <a:pt x="5969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9" name="object 1069"/>
          <p:cNvSpPr/>
          <p:nvPr/>
        </p:nvSpPr>
        <p:spPr>
          <a:xfrm>
            <a:off x="109778" y="302493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8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0" name="object 1070"/>
          <p:cNvSpPr/>
          <p:nvPr/>
        </p:nvSpPr>
        <p:spPr>
          <a:xfrm>
            <a:off x="173823" y="2932074"/>
            <a:ext cx="16510" cy="35560"/>
          </a:xfrm>
          <a:custGeom>
            <a:avLst/>
            <a:gdLst/>
            <a:ahLst/>
            <a:cxnLst/>
            <a:rect l="l" t="t" r="r" b="b"/>
            <a:pathLst>
              <a:path w="16510" h="35560">
                <a:moveTo>
                  <a:pt x="9904" y="0"/>
                </a:moveTo>
                <a:lnTo>
                  <a:pt x="13765" y="3924"/>
                </a:lnTo>
                <a:lnTo>
                  <a:pt x="15937" y="9194"/>
                </a:lnTo>
                <a:lnTo>
                  <a:pt x="15937" y="14693"/>
                </a:lnTo>
                <a:lnTo>
                  <a:pt x="11421" y="27719"/>
                </a:lnTo>
                <a:lnTo>
                  <a:pt x="0" y="3504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1" name="object 1071"/>
          <p:cNvSpPr/>
          <p:nvPr/>
        </p:nvSpPr>
        <p:spPr>
          <a:xfrm>
            <a:off x="181503" y="2900751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4" h="31750">
                <a:moveTo>
                  <a:pt x="0" y="0"/>
                </a:moveTo>
                <a:lnTo>
                  <a:pt x="6908" y="2286"/>
                </a:lnTo>
                <a:lnTo>
                  <a:pt x="11595" y="8788"/>
                </a:lnTo>
                <a:lnTo>
                  <a:pt x="11595" y="16103"/>
                </a:lnTo>
                <a:lnTo>
                  <a:pt x="11595" y="22542"/>
                </a:lnTo>
                <a:lnTo>
                  <a:pt x="7962" y="28397"/>
                </a:lnTo>
                <a:lnTo>
                  <a:pt x="2222" y="31318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2" name="object 1072"/>
          <p:cNvSpPr/>
          <p:nvPr/>
        </p:nvSpPr>
        <p:spPr>
          <a:xfrm>
            <a:off x="8326001" y="266473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3" name="object 1073"/>
          <p:cNvSpPr/>
          <p:nvPr/>
        </p:nvSpPr>
        <p:spPr>
          <a:xfrm>
            <a:off x="8341987" y="2664734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69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4" name="object 1074"/>
          <p:cNvSpPr/>
          <p:nvPr/>
        </p:nvSpPr>
        <p:spPr>
          <a:xfrm>
            <a:off x="8341987" y="270408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5" name="object 1075"/>
          <p:cNvSpPr/>
          <p:nvPr/>
        </p:nvSpPr>
        <p:spPr>
          <a:xfrm>
            <a:off x="8326063" y="2563496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6" name="object 1076"/>
          <p:cNvSpPr/>
          <p:nvPr/>
        </p:nvSpPr>
        <p:spPr>
          <a:xfrm>
            <a:off x="8357092" y="2585280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4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7" name="object 1077"/>
          <p:cNvSpPr/>
          <p:nvPr/>
        </p:nvSpPr>
        <p:spPr>
          <a:xfrm>
            <a:off x="8308144" y="2585901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30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8" name="object 1078"/>
          <p:cNvSpPr/>
          <p:nvPr/>
        </p:nvSpPr>
        <p:spPr>
          <a:xfrm>
            <a:off x="8359612" y="262269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4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9" name="object 1079"/>
          <p:cNvSpPr/>
          <p:nvPr/>
        </p:nvSpPr>
        <p:spPr>
          <a:xfrm>
            <a:off x="8301801" y="2624519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39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0" name="object 1080"/>
          <p:cNvSpPr/>
          <p:nvPr/>
        </p:nvSpPr>
        <p:spPr>
          <a:xfrm>
            <a:off x="3495582" y="772350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1" name="object 1081"/>
          <p:cNvSpPr/>
          <p:nvPr/>
        </p:nvSpPr>
        <p:spPr>
          <a:xfrm>
            <a:off x="3511566" y="772350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2" name="object 1082"/>
          <p:cNvSpPr/>
          <p:nvPr/>
        </p:nvSpPr>
        <p:spPr>
          <a:xfrm>
            <a:off x="3511566" y="776284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3" name="object 1083"/>
          <p:cNvSpPr/>
          <p:nvPr/>
        </p:nvSpPr>
        <p:spPr>
          <a:xfrm>
            <a:off x="3495643" y="762226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61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4" name="object 1084"/>
          <p:cNvSpPr/>
          <p:nvPr/>
        </p:nvSpPr>
        <p:spPr>
          <a:xfrm>
            <a:off x="3526671" y="764404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5" name="object 1085"/>
          <p:cNvSpPr/>
          <p:nvPr/>
        </p:nvSpPr>
        <p:spPr>
          <a:xfrm>
            <a:off x="3477722" y="7644670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6" name="object 1086"/>
          <p:cNvSpPr/>
          <p:nvPr/>
        </p:nvSpPr>
        <p:spPr>
          <a:xfrm>
            <a:off x="3529191" y="7681462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7" name="object 1087"/>
          <p:cNvSpPr/>
          <p:nvPr/>
        </p:nvSpPr>
        <p:spPr>
          <a:xfrm>
            <a:off x="3471381" y="768328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8" name="object 1088"/>
          <p:cNvSpPr/>
          <p:nvPr/>
        </p:nvSpPr>
        <p:spPr>
          <a:xfrm>
            <a:off x="3551789" y="795067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9" name="object 1089"/>
          <p:cNvSpPr/>
          <p:nvPr/>
        </p:nvSpPr>
        <p:spPr>
          <a:xfrm>
            <a:off x="3567775" y="7950677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0" name="object 1090"/>
          <p:cNvSpPr/>
          <p:nvPr/>
        </p:nvSpPr>
        <p:spPr>
          <a:xfrm>
            <a:off x="3567775" y="799002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1" name="object 1091"/>
          <p:cNvSpPr/>
          <p:nvPr/>
        </p:nvSpPr>
        <p:spPr>
          <a:xfrm>
            <a:off x="3551851" y="7849439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2" name="object 1092"/>
          <p:cNvSpPr/>
          <p:nvPr/>
        </p:nvSpPr>
        <p:spPr>
          <a:xfrm>
            <a:off x="3582880" y="7871224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3" name="object 1093"/>
          <p:cNvSpPr/>
          <p:nvPr/>
        </p:nvSpPr>
        <p:spPr>
          <a:xfrm>
            <a:off x="3533931" y="7871846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4" name="object 1094"/>
          <p:cNvSpPr/>
          <p:nvPr/>
        </p:nvSpPr>
        <p:spPr>
          <a:xfrm>
            <a:off x="3585399" y="7908639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5" name="object 1095"/>
          <p:cNvSpPr/>
          <p:nvPr/>
        </p:nvSpPr>
        <p:spPr>
          <a:xfrm>
            <a:off x="3527589" y="791046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6" name="object 1096"/>
          <p:cNvSpPr/>
          <p:nvPr/>
        </p:nvSpPr>
        <p:spPr>
          <a:xfrm>
            <a:off x="3208326" y="9196282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20" h="45084">
                <a:moveTo>
                  <a:pt x="39293" y="0"/>
                </a:moveTo>
                <a:lnTo>
                  <a:pt x="43103" y="4914"/>
                </a:lnTo>
                <a:lnTo>
                  <a:pt x="45211" y="10896"/>
                </a:lnTo>
                <a:lnTo>
                  <a:pt x="45211" y="17157"/>
                </a:lnTo>
                <a:lnTo>
                  <a:pt x="41608" y="30783"/>
                </a:lnTo>
                <a:lnTo>
                  <a:pt x="32109" y="40623"/>
                </a:lnTo>
                <a:lnTo>
                  <a:pt x="18678" y="44709"/>
                </a:lnTo>
                <a:lnTo>
                  <a:pt x="11188" y="44729"/>
                </a:lnTo>
                <a:lnTo>
                  <a:pt x="4927" y="42456"/>
                </a:lnTo>
                <a:lnTo>
                  <a:pt x="0" y="3835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7" name="object 1097"/>
          <p:cNvSpPr/>
          <p:nvPr/>
        </p:nvSpPr>
        <p:spPr>
          <a:xfrm>
            <a:off x="3230641" y="9125088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5">
                <a:moveTo>
                  <a:pt x="0" y="17970"/>
                </a:moveTo>
                <a:lnTo>
                  <a:pt x="0" y="16979"/>
                </a:lnTo>
                <a:lnTo>
                  <a:pt x="0" y="7607"/>
                </a:lnTo>
                <a:lnTo>
                  <a:pt x="7607" y="0"/>
                </a:lnTo>
                <a:lnTo>
                  <a:pt x="16979" y="0"/>
                </a:lnTo>
                <a:lnTo>
                  <a:pt x="21132" y="0"/>
                </a:lnTo>
                <a:lnTo>
                  <a:pt x="25171" y="1523"/>
                </a:lnTo>
                <a:lnTo>
                  <a:pt x="28282" y="426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8" name="object 1098"/>
          <p:cNvSpPr/>
          <p:nvPr/>
        </p:nvSpPr>
        <p:spPr>
          <a:xfrm>
            <a:off x="3187197" y="9172333"/>
            <a:ext cx="19685" cy="5080"/>
          </a:xfrm>
          <a:custGeom>
            <a:avLst/>
            <a:gdLst/>
            <a:ahLst/>
            <a:cxnLst/>
            <a:rect l="l" t="t" r="r" b="b"/>
            <a:pathLst>
              <a:path w="19685" h="5079">
                <a:moveTo>
                  <a:pt x="0" y="4686"/>
                </a:moveTo>
                <a:lnTo>
                  <a:pt x="4559" y="1638"/>
                </a:lnTo>
                <a:lnTo>
                  <a:pt x="9893" y="0"/>
                </a:lnTo>
                <a:lnTo>
                  <a:pt x="15392" y="0"/>
                </a:lnTo>
                <a:lnTo>
                  <a:pt x="16738" y="0"/>
                </a:lnTo>
                <a:lnTo>
                  <a:pt x="18034" y="114"/>
                </a:lnTo>
                <a:lnTo>
                  <a:pt x="19380" y="292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9" name="object 1099"/>
          <p:cNvSpPr/>
          <p:nvPr/>
        </p:nvSpPr>
        <p:spPr>
          <a:xfrm>
            <a:off x="3187200" y="9222807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5791" y="2984"/>
                </a:moveTo>
                <a:lnTo>
                  <a:pt x="3746" y="2222"/>
                </a:lnTo>
                <a:lnTo>
                  <a:pt x="1803" y="1231"/>
                </a:lnTo>
                <a:lnTo>
                  <a:pt x="0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0" name="object 1100"/>
          <p:cNvSpPr/>
          <p:nvPr/>
        </p:nvSpPr>
        <p:spPr>
          <a:xfrm>
            <a:off x="3192992" y="9225791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90">
                <a:moveTo>
                  <a:pt x="0" y="0"/>
                </a:moveTo>
                <a:lnTo>
                  <a:pt x="15341" y="883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1" name="object 1101"/>
          <p:cNvSpPr/>
          <p:nvPr/>
        </p:nvSpPr>
        <p:spPr>
          <a:xfrm>
            <a:off x="3187200" y="9230242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5">
                <a:moveTo>
                  <a:pt x="13462" y="0"/>
                </a:moveTo>
                <a:lnTo>
                  <a:pt x="0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2" name="object 1102"/>
          <p:cNvSpPr/>
          <p:nvPr/>
        </p:nvSpPr>
        <p:spPr>
          <a:xfrm>
            <a:off x="3204404" y="9142352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79">
                <a:moveTo>
                  <a:pt x="2171" y="30276"/>
                </a:moveTo>
                <a:lnTo>
                  <a:pt x="761" y="27406"/>
                </a:lnTo>
                <a:lnTo>
                  <a:pt x="0" y="24193"/>
                </a:lnTo>
                <a:lnTo>
                  <a:pt x="0" y="21031"/>
                </a:lnTo>
                <a:lnTo>
                  <a:pt x="4602" y="7909"/>
                </a:lnTo>
                <a:lnTo>
                  <a:pt x="16115" y="570"/>
                </a:lnTo>
                <a:lnTo>
                  <a:pt x="22783" y="0"/>
                </a:lnTo>
                <a:lnTo>
                  <a:pt x="24536" y="241"/>
                </a:lnTo>
                <a:lnTo>
                  <a:pt x="26238" y="711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3" name="object 1103"/>
          <p:cNvSpPr/>
          <p:nvPr/>
        </p:nvSpPr>
        <p:spPr>
          <a:xfrm>
            <a:off x="3173729" y="9230242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5">
                <a:moveTo>
                  <a:pt x="0" y="0"/>
                </a:moveTo>
                <a:lnTo>
                  <a:pt x="13462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4" name="object 1104"/>
          <p:cNvSpPr/>
          <p:nvPr/>
        </p:nvSpPr>
        <p:spPr>
          <a:xfrm>
            <a:off x="3143751" y="9142360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79">
                <a:moveTo>
                  <a:pt x="0" y="698"/>
                </a:moveTo>
                <a:lnTo>
                  <a:pt x="1701" y="228"/>
                </a:lnTo>
                <a:lnTo>
                  <a:pt x="3517" y="0"/>
                </a:lnTo>
                <a:lnTo>
                  <a:pt x="5270" y="0"/>
                </a:lnTo>
                <a:lnTo>
                  <a:pt x="18369" y="4608"/>
                </a:lnTo>
                <a:lnTo>
                  <a:pt x="25662" y="16159"/>
                </a:lnTo>
                <a:lnTo>
                  <a:pt x="26225" y="24180"/>
                </a:lnTo>
                <a:lnTo>
                  <a:pt x="25463" y="27393"/>
                </a:lnTo>
                <a:lnTo>
                  <a:pt x="24066" y="3026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5" name="object 1105"/>
          <p:cNvSpPr/>
          <p:nvPr/>
        </p:nvSpPr>
        <p:spPr>
          <a:xfrm>
            <a:off x="3167815" y="9172336"/>
            <a:ext cx="31750" cy="50165"/>
          </a:xfrm>
          <a:custGeom>
            <a:avLst/>
            <a:gdLst/>
            <a:ahLst/>
            <a:cxnLst/>
            <a:rect l="l" t="t" r="r" b="b"/>
            <a:pathLst>
              <a:path w="31750" h="50165">
                <a:moveTo>
                  <a:pt x="0" y="292"/>
                </a:moveTo>
                <a:lnTo>
                  <a:pt x="1346" y="114"/>
                </a:lnTo>
                <a:lnTo>
                  <a:pt x="2692" y="0"/>
                </a:lnTo>
                <a:lnTo>
                  <a:pt x="3987" y="0"/>
                </a:lnTo>
                <a:lnTo>
                  <a:pt x="17646" y="3596"/>
                </a:lnTo>
                <a:lnTo>
                  <a:pt x="27501" y="13077"/>
                </a:lnTo>
                <a:lnTo>
                  <a:pt x="31601" y="26480"/>
                </a:lnTo>
                <a:lnTo>
                  <a:pt x="28521" y="40022"/>
                </a:lnTo>
                <a:lnTo>
                  <a:pt x="20099" y="4999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6" name="object 1106"/>
          <p:cNvSpPr/>
          <p:nvPr/>
        </p:nvSpPr>
        <p:spPr>
          <a:xfrm>
            <a:off x="3115471" y="9125079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5">
                <a:moveTo>
                  <a:pt x="0" y="4279"/>
                </a:moveTo>
                <a:lnTo>
                  <a:pt x="3098" y="1523"/>
                </a:lnTo>
                <a:lnTo>
                  <a:pt x="7137" y="0"/>
                </a:lnTo>
                <a:lnTo>
                  <a:pt x="11303" y="0"/>
                </a:lnTo>
                <a:lnTo>
                  <a:pt x="20662" y="0"/>
                </a:lnTo>
                <a:lnTo>
                  <a:pt x="28333" y="7619"/>
                </a:lnTo>
                <a:lnTo>
                  <a:pt x="28333" y="16979"/>
                </a:lnTo>
                <a:lnTo>
                  <a:pt x="28333" y="17335"/>
                </a:lnTo>
                <a:lnTo>
                  <a:pt x="28282" y="17627"/>
                </a:lnTo>
                <a:lnTo>
                  <a:pt x="28282" y="17983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7" name="object 1107"/>
          <p:cNvSpPr/>
          <p:nvPr/>
        </p:nvSpPr>
        <p:spPr>
          <a:xfrm>
            <a:off x="3107222" y="9160684"/>
            <a:ext cx="19685" cy="36195"/>
          </a:xfrm>
          <a:custGeom>
            <a:avLst/>
            <a:gdLst/>
            <a:ahLst/>
            <a:cxnLst/>
            <a:rect l="l" t="t" r="r" b="b"/>
            <a:pathLst>
              <a:path w="19685" h="36195">
                <a:moveTo>
                  <a:pt x="19608" y="35598"/>
                </a:moveTo>
                <a:lnTo>
                  <a:pt x="6910" y="30262"/>
                </a:lnTo>
                <a:lnTo>
                  <a:pt x="323" y="18386"/>
                </a:lnTo>
                <a:lnTo>
                  <a:pt x="0" y="9194"/>
                </a:lnTo>
                <a:lnTo>
                  <a:pt x="2159" y="3924"/>
                </a:lnTo>
                <a:lnTo>
                  <a:pt x="6019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8" name="object 1108"/>
          <p:cNvSpPr/>
          <p:nvPr/>
        </p:nvSpPr>
        <p:spPr>
          <a:xfrm>
            <a:off x="3166059" y="9225795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90">
                <a:moveTo>
                  <a:pt x="0" y="8839"/>
                </a:moveTo>
                <a:lnTo>
                  <a:pt x="1534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9" name="object 1109"/>
          <p:cNvSpPr/>
          <p:nvPr/>
        </p:nvSpPr>
        <p:spPr>
          <a:xfrm>
            <a:off x="3103874" y="9129364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4" h="31750">
                <a:moveTo>
                  <a:pt x="9372" y="31318"/>
                </a:moveTo>
                <a:lnTo>
                  <a:pt x="3632" y="28397"/>
                </a:lnTo>
                <a:lnTo>
                  <a:pt x="0" y="22529"/>
                </a:lnTo>
                <a:lnTo>
                  <a:pt x="0" y="16090"/>
                </a:lnTo>
                <a:lnTo>
                  <a:pt x="0" y="8775"/>
                </a:lnTo>
                <a:lnTo>
                  <a:pt x="4686" y="2273"/>
                </a:lnTo>
                <a:lnTo>
                  <a:pt x="11595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0" name="object 1110"/>
          <p:cNvSpPr/>
          <p:nvPr/>
        </p:nvSpPr>
        <p:spPr>
          <a:xfrm>
            <a:off x="3120859" y="9196279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19" h="45084">
                <a:moveTo>
                  <a:pt x="45199" y="38354"/>
                </a:moveTo>
                <a:lnTo>
                  <a:pt x="40284" y="42456"/>
                </a:lnTo>
                <a:lnTo>
                  <a:pt x="34010" y="44742"/>
                </a:lnTo>
                <a:lnTo>
                  <a:pt x="27571" y="44742"/>
                </a:lnTo>
                <a:lnTo>
                  <a:pt x="13945" y="41138"/>
                </a:lnTo>
                <a:lnTo>
                  <a:pt x="4105" y="31639"/>
                </a:lnTo>
                <a:lnTo>
                  <a:pt x="19" y="18208"/>
                </a:lnTo>
                <a:lnTo>
                  <a:pt x="0" y="10896"/>
                </a:lnTo>
                <a:lnTo>
                  <a:pt x="2108" y="4914"/>
                </a:lnTo>
                <a:lnTo>
                  <a:pt x="596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1" name="object 1111"/>
          <p:cNvSpPr/>
          <p:nvPr/>
        </p:nvSpPr>
        <p:spPr>
          <a:xfrm>
            <a:off x="3187197" y="925354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8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2" name="object 1112"/>
          <p:cNvSpPr/>
          <p:nvPr/>
        </p:nvSpPr>
        <p:spPr>
          <a:xfrm>
            <a:off x="3251240" y="9160682"/>
            <a:ext cx="16510" cy="35560"/>
          </a:xfrm>
          <a:custGeom>
            <a:avLst/>
            <a:gdLst/>
            <a:ahLst/>
            <a:cxnLst/>
            <a:rect l="l" t="t" r="r" b="b"/>
            <a:pathLst>
              <a:path w="16510" h="35559">
                <a:moveTo>
                  <a:pt x="9904" y="0"/>
                </a:moveTo>
                <a:lnTo>
                  <a:pt x="13765" y="3924"/>
                </a:lnTo>
                <a:lnTo>
                  <a:pt x="15937" y="9194"/>
                </a:lnTo>
                <a:lnTo>
                  <a:pt x="15937" y="14693"/>
                </a:lnTo>
                <a:lnTo>
                  <a:pt x="11421" y="27719"/>
                </a:lnTo>
                <a:lnTo>
                  <a:pt x="0" y="3504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3" name="object 1113"/>
          <p:cNvSpPr/>
          <p:nvPr/>
        </p:nvSpPr>
        <p:spPr>
          <a:xfrm>
            <a:off x="3258920" y="9129359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4" h="31750">
                <a:moveTo>
                  <a:pt x="0" y="0"/>
                </a:moveTo>
                <a:lnTo>
                  <a:pt x="6908" y="2285"/>
                </a:lnTo>
                <a:lnTo>
                  <a:pt x="11595" y="8788"/>
                </a:lnTo>
                <a:lnTo>
                  <a:pt x="11595" y="16103"/>
                </a:lnTo>
                <a:lnTo>
                  <a:pt x="11595" y="22542"/>
                </a:lnTo>
                <a:lnTo>
                  <a:pt x="7962" y="28397"/>
                </a:lnTo>
                <a:lnTo>
                  <a:pt x="2222" y="31318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4" name="object 1114"/>
          <p:cNvSpPr/>
          <p:nvPr/>
        </p:nvSpPr>
        <p:spPr>
          <a:xfrm>
            <a:off x="3164998" y="9273569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19" h="45084">
                <a:moveTo>
                  <a:pt x="39293" y="0"/>
                </a:moveTo>
                <a:lnTo>
                  <a:pt x="43103" y="4914"/>
                </a:lnTo>
                <a:lnTo>
                  <a:pt x="45211" y="10896"/>
                </a:lnTo>
                <a:lnTo>
                  <a:pt x="45211" y="17157"/>
                </a:lnTo>
                <a:lnTo>
                  <a:pt x="41608" y="30783"/>
                </a:lnTo>
                <a:lnTo>
                  <a:pt x="32109" y="40623"/>
                </a:lnTo>
                <a:lnTo>
                  <a:pt x="18678" y="44709"/>
                </a:lnTo>
                <a:lnTo>
                  <a:pt x="11188" y="44729"/>
                </a:lnTo>
                <a:lnTo>
                  <a:pt x="4927" y="42443"/>
                </a:lnTo>
                <a:lnTo>
                  <a:pt x="0" y="38353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5" name="object 1115"/>
          <p:cNvSpPr/>
          <p:nvPr/>
        </p:nvSpPr>
        <p:spPr>
          <a:xfrm>
            <a:off x="3187313" y="9202375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5">
                <a:moveTo>
                  <a:pt x="0" y="17970"/>
                </a:moveTo>
                <a:lnTo>
                  <a:pt x="0" y="16979"/>
                </a:lnTo>
                <a:lnTo>
                  <a:pt x="0" y="7607"/>
                </a:lnTo>
                <a:lnTo>
                  <a:pt x="7607" y="0"/>
                </a:lnTo>
                <a:lnTo>
                  <a:pt x="16979" y="0"/>
                </a:lnTo>
                <a:lnTo>
                  <a:pt x="21132" y="0"/>
                </a:lnTo>
                <a:lnTo>
                  <a:pt x="25171" y="1523"/>
                </a:lnTo>
                <a:lnTo>
                  <a:pt x="28282" y="426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6" name="object 1116"/>
          <p:cNvSpPr/>
          <p:nvPr/>
        </p:nvSpPr>
        <p:spPr>
          <a:xfrm>
            <a:off x="3143868" y="9249619"/>
            <a:ext cx="19685" cy="5080"/>
          </a:xfrm>
          <a:custGeom>
            <a:avLst/>
            <a:gdLst/>
            <a:ahLst/>
            <a:cxnLst/>
            <a:rect l="l" t="t" r="r" b="b"/>
            <a:pathLst>
              <a:path w="19685" h="5079">
                <a:moveTo>
                  <a:pt x="0" y="4686"/>
                </a:moveTo>
                <a:lnTo>
                  <a:pt x="4572" y="1638"/>
                </a:lnTo>
                <a:lnTo>
                  <a:pt x="9893" y="0"/>
                </a:lnTo>
                <a:lnTo>
                  <a:pt x="15405" y="0"/>
                </a:lnTo>
                <a:lnTo>
                  <a:pt x="16751" y="0"/>
                </a:lnTo>
                <a:lnTo>
                  <a:pt x="18034" y="114"/>
                </a:lnTo>
                <a:lnTo>
                  <a:pt x="19380" y="292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7" name="object 1117"/>
          <p:cNvSpPr/>
          <p:nvPr/>
        </p:nvSpPr>
        <p:spPr>
          <a:xfrm>
            <a:off x="3143873" y="930009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5791" y="2984"/>
                </a:moveTo>
                <a:lnTo>
                  <a:pt x="3746" y="2222"/>
                </a:lnTo>
                <a:lnTo>
                  <a:pt x="1816" y="1231"/>
                </a:lnTo>
                <a:lnTo>
                  <a:pt x="0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8" name="object 1118"/>
          <p:cNvSpPr/>
          <p:nvPr/>
        </p:nvSpPr>
        <p:spPr>
          <a:xfrm>
            <a:off x="3149664" y="9303079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90">
                <a:moveTo>
                  <a:pt x="0" y="0"/>
                </a:moveTo>
                <a:lnTo>
                  <a:pt x="15341" y="883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9" name="object 1119"/>
          <p:cNvSpPr/>
          <p:nvPr/>
        </p:nvSpPr>
        <p:spPr>
          <a:xfrm>
            <a:off x="3143873" y="9307529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5">
                <a:moveTo>
                  <a:pt x="13462" y="0"/>
                </a:moveTo>
                <a:lnTo>
                  <a:pt x="0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0" name="object 1120"/>
          <p:cNvSpPr/>
          <p:nvPr/>
        </p:nvSpPr>
        <p:spPr>
          <a:xfrm>
            <a:off x="3161077" y="9219638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79">
                <a:moveTo>
                  <a:pt x="2171" y="30276"/>
                </a:moveTo>
                <a:lnTo>
                  <a:pt x="761" y="27406"/>
                </a:lnTo>
                <a:lnTo>
                  <a:pt x="0" y="24193"/>
                </a:lnTo>
                <a:lnTo>
                  <a:pt x="0" y="21018"/>
                </a:lnTo>
                <a:lnTo>
                  <a:pt x="4605" y="7903"/>
                </a:lnTo>
                <a:lnTo>
                  <a:pt x="16123" y="568"/>
                </a:lnTo>
                <a:lnTo>
                  <a:pt x="22783" y="0"/>
                </a:lnTo>
                <a:lnTo>
                  <a:pt x="24536" y="241"/>
                </a:lnTo>
                <a:lnTo>
                  <a:pt x="26238" y="711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1" name="object 1121"/>
          <p:cNvSpPr/>
          <p:nvPr/>
        </p:nvSpPr>
        <p:spPr>
          <a:xfrm>
            <a:off x="3130402" y="9307529"/>
            <a:ext cx="13970" cy="23495"/>
          </a:xfrm>
          <a:custGeom>
            <a:avLst/>
            <a:gdLst/>
            <a:ahLst/>
            <a:cxnLst/>
            <a:rect l="l" t="t" r="r" b="b"/>
            <a:pathLst>
              <a:path w="13969" h="23495">
                <a:moveTo>
                  <a:pt x="0" y="0"/>
                </a:moveTo>
                <a:lnTo>
                  <a:pt x="13462" y="2330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2" name="object 1122"/>
          <p:cNvSpPr/>
          <p:nvPr/>
        </p:nvSpPr>
        <p:spPr>
          <a:xfrm>
            <a:off x="3100424" y="9219648"/>
            <a:ext cx="26670" cy="30480"/>
          </a:xfrm>
          <a:custGeom>
            <a:avLst/>
            <a:gdLst/>
            <a:ahLst/>
            <a:cxnLst/>
            <a:rect l="l" t="t" r="r" b="b"/>
            <a:pathLst>
              <a:path w="26669" h="30479">
                <a:moveTo>
                  <a:pt x="0" y="698"/>
                </a:moveTo>
                <a:lnTo>
                  <a:pt x="1701" y="228"/>
                </a:lnTo>
                <a:lnTo>
                  <a:pt x="3517" y="0"/>
                </a:lnTo>
                <a:lnTo>
                  <a:pt x="5270" y="0"/>
                </a:lnTo>
                <a:lnTo>
                  <a:pt x="18369" y="4608"/>
                </a:lnTo>
                <a:lnTo>
                  <a:pt x="25662" y="16159"/>
                </a:lnTo>
                <a:lnTo>
                  <a:pt x="26225" y="24180"/>
                </a:lnTo>
                <a:lnTo>
                  <a:pt x="25463" y="27393"/>
                </a:lnTo>
                <a:lnTo>
                  <a:pt x="24066" y="3026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3" name="object 1123"/>
          <p:cNvSpPr/>
          <p:nvPr/>
        </p:nvSpPr>
        <p:spPr>
          <a:xfrm>
            <a:off x="3124488" y="9249623"/>
            <a:ext cx="31750" cy="50165"/>
          </a:xfrm>
          <a:custGeom>
            <a:avLst/>
            <a:gdLst/>
            <a:ahLst/>
            <a:cxnLst/>
            <a:rect l="l" t="t" r="r" b="b"/>
            <a:pathLst>
              <a:path w="31750" h="50165">
                <a:moveTo>
                  <a:pt x="0" y="292"/>
                </a:moveTo>
                <a:lnTo>
                  <a:pt x="1346" y="114"/>
                </a:lnTo>
                <a:lnTo>
                  <a:pt x="2692" y="0"/>
                </a:lnTo>
                <a:lnTo>
                  <a:pt x="3987" y="0"/>
                </a:lnTo>
                <a:lnTo>
                  <a:pt x="17646" y="3596"/>
                </a:lnTo>
                <a:lnTo>
                  <a:pt x="27501" y="13077"/>
                </a:lnTo>
                <a:lnTo>
                  <a:pt x="31601" y="26480"/>
                </a:lnTo>
                <a:lnTo>
                  <a:pt x="28521" y="40022"/>
                </a:lnTo>
                <a:lnTo>
                  <a:pt x="20099" y="4999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4" name="object 1124"/>
          <p:cNvSpPr/>
          <p:nvPr/>
        </p:nvSpPr>
        <p:spPr>
          <a:xfrm>
            <a:off x="3072143" y="9202366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5">
                <a:moveTo>
                  <a:pt x="0" y="4279"/>
                </a:moveTo>
                <a:lnTo>
                  <a:pt x="3098" y="1524"/>
                </a:lnTo>
                <a:lnTo>
                  <a:pt x="7137" y="0"/>
                </a:lnTo>
                <a:lnTo>
                  <a:pt x="11303" y="0"/>
                </a:lnTo>
                <a:lnTo>
                  <a:pt x="20662" y="0"/>
                </a:lnTo>
                <a:lnTo>
                  <a:pt x="28333" y="7620"/>
                </a:lnTo>
                <a:lnTo>
                  <a:pt x="28333" y="16979"/>
                </a:lnTo>
                <a:lnTo>
                  <a:pt x="28333" y="17335"/>
                </a:lnTo>
                <a:lnTo>
                  <a:pt x="28282" y="17627"/>
                </a:lnTo>
                <a:lnTo>
                  <a:pt x="28282" y="17983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5" name="object 1125"/>
          <p:cNvSpPr/>
          <p:nvPr/>
        </p:nvSpPr>
        <p:spPr>
          <a:xfrm>
            <a:off x="3063893" y="9237971"/>
            <a:ext cx="19685" cy="36195"/>
          </a:xfrm>
          <a:custGeom>
            <a:avLst/>
            <a:gdLst/>
            <a:ahLst/>
            <a:cxnLst/>
            <a:rect l="l" t="t" r="r" b="b"/>
            <a:pathLst>
              <a:path w="19685" h="36195">
                <a:moveTo>
                  <a:pt x="19608" y="35598"/>
                </a:moveTo>
                <a:lnTo>
                  <a:pt x="6910" y="30262"/>
                </a:lnTo>
                <a:lnTo>
                  <a:pt x="323" y="18386"/>
                </a:lnTo>
                <a:lnTo>
                  <a:pt x="0" y="9194"/>
                </a:lnTo>
                <a:lnTo>
                  <a:pt x="2159" y="3924"/>
                </a:lnTo>
                <a:lnTo>
                  <a:pt x="6019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6" name="object 1126"/>
          <p:cNvSpPr/>
          <p:nvPr/>
        </p:nvSpPr>
        <p:spPr>
          <a:xfrm>
            <a:off x="3122731" y="9303081"/>
            <a:ext cx="15875" cy="8890"/>
          </a:xfrm>
          <a:custGeom>
            <a:avLst/>
            <a:gdLst/>
            <a:ahLst/>
            <a:cxnLst/>
            <a:rect l="l" t="t" r="r" b="b"/>
            <a:pathLst>
              <a:path w="15875" h="8890">
                <a:moveTo>
                  <a:pt x="0" y="8839"/>
                </a:moveTo>
                <a:lnTo>
                  <a:pt x="1534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7" name="object 1127"/>
          <p:cNvSpPr/>
          <p:nvPr/>
        </p:nvSpPr>
        <p:spPr>
          <a:xfrm>
            <a:off x="3060547" y="9206640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4" h="31750">
                <a:moveTo>
                  <a:pt x="9372" y="31330"/>
                </a:moveTo>
                <a:lnTo>
                  <a:pt x="3632" y="28397"/>
                </a:lnTo>
                <a:lnTo>
                  <a:pt x="0" y="22542"/>
                </a:lnTo>
                <a:lnTo>
                  <a:pt x="0" y="16103"/>
                </a:lnTo>
                <a:lnTo>
                  <a:pt x="0" y="8788"/>
                </a:lnTo>
                <a:lnTo>
                  <a:pt x="4686" y="2286"/>
                </a:lnTo>
                <a:lnTo>
                  <a:pt x="11595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8" name="object 1128"/>
          <p:cNvSpPr/>
          <p:nvPr/>
        </p:nvSpPr>
        <p:spPr>
          <a:xfrm>
            <a:off x="3077532" y="9273567"/>
            <a:ext cx="45720" cy="45085"/>
          </a:xfrm>
          <a:custGeom>
            <a:avLst/>
            <a:gdLst/>
            <a:ahLst/>
            <a:cxnLst/>
            <a:rect l="l" t="t" r="r" b="b"/>
            <a:pathLst>
              <a:path w="45719" h="45084">
                <a:moveTo>
                  <a:pt x="45199" y="38354"/>
                </a:moveTo>
                <a:lnTo>
                  <a:pt x="40284" y="42456"/>
                </a:lnTo>
                <a:lnTo>
                  <a:pt x="34010" y="44729"/>
                </a:lnTo>
                <a:lnTo>
                  <a:pt x="27571" y="44729"/>
                </a:lnTo>
                <a:lnTo>
                  <a:pt x="13942" y="41127"/>
                </a:lnTo>
                <a:lnTo>
                  <a:pt x="4102" y="31630"/>
                </a:lnTo>
                <a:lnTo>
                  <a:pt x="19" y="18198"/>
                </a:lnTo>
                <a:lnTo>
                  <a:pt x="0" y="10896"/>
                </a:lnTo>
                <a:lnTo>
                  <a:pt x="2108" y="4927"/>
                </a:lnTo>
                <a:lnTo>
                  <a:pt x="596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9" name="object 1129"/>
          <p:cNvSpPr/>
          <p:nvPr/>
        </p:nvSpPr>
        <p:spPr>
          <a:xfrm>
            <a:off x="3143868" y="933083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68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0" name="object 1130"/>
          <p:cNvSpPr/>
          <p:nvPr/>
        </p:nvSpPr>
        <p:spPr>
          <a:xfrm>
            <a:off x="3207913" y="9237971"/>
            <a:ext cx="16510" cy="35560"/>
          </a:xfrm>
          <a:custGeom>
            <a:avLst/>
            <a:gdLst/>
            <a:ahLst/>
            <a:cxnLst/>
            <a:rect l="l" t="t" r="r" b="b"/>
            <a:pathLst>
              <a:path w="16510" h="35559">
                <a:moveTo>
                  <a:pt x="9904" y="0"/>
                </a:moveTo>
                <a:lnTo>
                  <a:pt x="13765" y="3924"/>
                </a:lnTo>
                <a:lnTo>
                  <a:pt x="15937" y="9194"/>
                </a:lnTo>
                <a:lnTo>
                  <a:pt x="15937" y="14693"/>
                </a:lnTo>
                <a:lnTo>
                  <a:pt x="11421" y="27713"/>
                </a:lnTo>
                <a:lnTo>
                  <a:pt x="0" y="35049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1" name="object 1131"/>
          <p:cNvSpPr/>
          <p:nvPr/>
        </p:nvSpPr>
        <p:spPr>
          <a:xfrm>
            <a:off x="3215593" y="9206646"/>
            <a:ext cx="12065" cy="31750"/>
          </a:xfrm>
          <a:custGeom>
            <a:avLst/>
            <a:gdLst/>
            <a:ahLst/>
            <a:cxnLst/>
            <a:rect l="l" t="t" r="r" b="b"/>
            <a:pathLst>
              <a:path w="12064" h="31750">
                <a:moveTo>
                  <a:pt x="0" y="0"/>
                </a:moveTo>
                <a:lnTo>
                  <a:pt x="6908" y="2286"/>
                </a:lnTo>
                <a:lnTo>
                  <a:pt x="11595" y="8788"/>
                </a:lnTo>
                <a:lnTo>
                  <a:pt x="11595" y="16103"/>
                </a:lnTo>
                <a:lnTo>
                  <a:pt x="11595" y="22542"/>
                </a:lnTo>
                <a:lnTo>
                  <a:pt x="7962" y="28397"/>
                </a:lnTo>
                <a:lnTo>
                  <a:pt x="2222" y="3133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2" name="object 1132"/>
          <p:cNvSpPr/>
          <p:nvPr/>
        </p:nvSpPr>
        <p:spPr>
          <a:xfrm>
            <a:off x="10290960" y="929616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3" name="object 1133"/>
          <p:cNvSpPr/>
          <p:nvPr/>
        </p:nvSpPr>
        <p:spPr>
          <a:xfrm>
            <a:off x="10306942" y="9296169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4" name="object 1134"/>
          <p:cNvSpPr/>
          <p:nvPr/>
        </p:nvSpPr>
        <p:spPr>
          <a:xfrm>
            <a:off x="10306942" y="933551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5" name="object 1135"/>
          <p:cNvSpPr/>
          <p:nvPr/>
        </p:nvSpPr>
        <p:spPr>
          <a:xfrm>
            <a:off x="10291022" y="9194930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6" name="object 1136"/>
          <p:cNvSpPr/>
          <p:nvPr/>
        </p:nvSpPr>
        <p:spPr>
          <a:xfrm>
            <a:off x="10322049" y="9216716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7" name="object 1137"/>
          <p:cNvSpPr/>
          <p:nvPr/>
        </p:nvSpPr>
        <p:spPr>
          <a:xfrm>
            <a:off x="10273102" y="9217338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8" name="object 1138"/>
          <p:cNvSpPr/>
          <p:nvPr/>
        </p:nvSpPr>
        <p:spPr>
          <a:xfrm>
            <a:off x="10324568" y="9254131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9" name="object 1139"/>
          <p:cNvSpPr/>
          <p:nvPr/>
        </p:nvSpPr>
        <p:spPr>
          <a:xfrm>
            <a:off x="10266759" y="9255955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0" name="object 1140"/>
          <p:cNvSpPr/>
          <p:nvPr/>
        </p:nvSpPr>
        <p:spPr>
          <a:xfrm>
            <a:off x="10084861" y="964044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1" name="object 1141"/>
          <p:cNvSpPr/>
          <p:nvPr/>
        </p:nvSpPr>
        <p:spPr>
          <a:xfrm>
            <a:off x="10100847" y="9640445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2" name="object 1142"/>
          <p:cNvSpPr/>
          <p:nvPr/>
        </p:nvSpPr>
        <p:spPr>
          <a:xfrm>
            <a:off x="10100847" y="967979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3" name="object 1143"/>
          <p:cNvSpPr/>
          <p:nvPr/>
        </p:nvSpPr>
        <p:spPr>
          <a:xfrm>
            <a:off x="10084922" y="9539209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4" name="object 1144"/>
          <p:cNvSpPr/>
          <p:nvPr/>
        </p:nvSpPr>
        <p:spPr>
          <a:xfrm>
            <a:off x="10115951" y="956099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5" name="object 1145"/>
          <p:cNvSpPr/>
          <p:nvPr/>
        </p:nvSpPr>
        <p:spPr>
          <a:xfrm>
            <a:off x="10067003" y="9561614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6" name="object 1146"/>
          <p:cNvSpPr/>
          <p:nvPr/>
        </p:nvSpPr>
        <p:spPr>
          <a:xfrm>
            <a:off x="10118470" y="9598407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7" name="object 1147"/>
          <p:cNvSpPr/>
          <p:nvPr/>
        </p:nvSpPr>
        <p:spPr>
          <a:xfrm>
            <a:off x="10060661" y="960023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8" name="object 1148"/>
          <p:cNvSpPr/>
          <p:nvPr/>
        </p:nvSpPr>
        <p:spPr>
          <a:xfrm>
            <a:off x="9912722" y="947533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9" name="object 1149"/>
          <p:cNvSpPr/>
          <p:nvPr/>
        </p:nvSpPr>
        <p:spPr>
          <a:xfrm>
            <a:off x="9928707" y="9475335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0" name="object 1150"/>
          <p:cNvSpPr/>
          <p:nvPr/>
        </p:nvSpPr>
        <p:spPr>
          <a:xfrm>
            <a:off x="9928707" y="951468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1" name="object 1151"/>
          <p:cNvSpPr/>
          <p:nvPr/>
        </p:nvSpPr>
        <p:spPr>
          <a:xfrm>
            <a:off x="9912783" y="9374096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2" name="object 1152"/>
          <p:cNvSpPr/>
          <p:nvPr/>
        </p:nvSpPr>
        <p:spPr>
          <a:xfrm>
            <a:off x="9943813" y="9395882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3" name="object 1153"/>
          <p:cNvSpPr/>
          <p:nvPr/>
        </p:nvSpPr>
        <p:spPr>
          <a:xfrm>
            <a:off x="9894863" y="9396503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7" y="6783"/>
                </a:lnTo>
                <a:lnTo>
                  <a:pt x="16553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4" name="object 1154"/>
          <p:cNvSpPr/>
          <p:nvPr/>
        </p:nvSpPr>
        <p:spPr>
          <a:xfrm>
            <a:off x="9946332" y="9433296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5" name="object 1155"/>
          <p:cNvSpPr/>
          <p:nvPr/>
        </p:nvSpPr>
        <p:spPr>
          <a:xfrm>
            <a:off x="9888521" y="9435119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6" name="object 1156"/>
          <p:cNvSpPr/>
          <p:nvPr/>
        </p:nvSpPr>
        <p:spPr>
          <a:xfrm>
            <a:off x="9237049" y="94249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7" name="object 1157"/>
          <p:cNvSpPr/>
          <p:nvPr/>
        </p:nvSpPr>
        <p:spPr>
          <a:xfrm>
            <a:off x="9253033" y="942498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8" name="object 1158"/>
          <p:cNvSpPr/>
          <p:nvPr/>
        </p:nvSpPr>
        <p:spPr>
          <a:xfrm>
            <a:off x="9253033" y="946432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9" name="object 1159"/>
          <p:cNvSpPr/>
          <p:nvPr/>
        </p:nvSpPr>
        <p:spPr>
          <a:xfrm>
            <a:off x="9237111" y="932374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0" name="object 1160"/>
          <p:cNvSpPr/>
          <p:nvPr/>
        </p:nvSpPr>
        <p:spPr>
          <a:xfrm>
            <a:off x="9268139" y="934552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1" name="object 1161"/>
          <p:cNvSpPr/>
          <p:nvPr/>
        </p:nvSpPr>
        <p:spPr>
          <a:xfrm>
            <a:off x="9219189" y="9346150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2" name="object 1162"/>
          <p:cNvSpPr/>
          <p:nvPr/>
        </p:nvSpPr>
        <p:spPr>
          <a:xfrm>
            <a:off x="9270659" y="938294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3" name="object 1163"/>
          <p:cNvSpPr/>
          <p:nvPr/>
        </p:nvSpPr>
        <p:spPr>
          <a:xfrm>
            <a:off x="9212848" y="9384765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4" name="object 1164"/>
          <p:cNvSpPr/>
          <p:nvPr/>
        </p:nvSpPr>
        <p:spPr>
          <a:xfrm>
            <a:off x="8270964" y="963576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5" name="object 1165"/>
          <p:cNvSpPr/>
          <p:nvPr/>
        </p:nvSpPr>
        <p:spPr>
          <a:xfrm>
            <a:off x="8286949" y="963576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6" name="object 1166"/>
          <p:cNvSpPr/>
          <p:nvPr/>
        </p:nvSpPr>
        <p:spPr>
          <a:xfrm>
            <a:off x="8286949" y="967510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7" name="object 1167"/>
          <p:cNvSpPr/>
          <p:nvPr/>
        </p:nvSpPr>
        <p:spPr>
          <a:xfrm>
            <a:off x="8271027" y="9534525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8" name="object 1168"/>
          <p:cNvSpPr/>
          <p:nvPr/>
        </p:nvSpPr>
        <p:spPr>
          <a:xfrm>
            <a:off x="8302056" y="9556310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9" name="object 1169"/>
          <p:cNvSpPr/>
          <p:nvPr/>
        </p:nvSpPr>
        <p:spPr>
          <a:xfrm>
            <a:off x="8253107" y="9556932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0" name="object 1170"/>
          <p:cNvSpPr/>
          <p:nvPr/>
        </p:nvSpPr>
        <p:spPr>
          <a:xfrm>
            <a:off x="8304574" y="959372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1" name="object 1171"/>
          <p:cNvSpPr/>
          <p:nvPr/>
        </p:nvSpPr>
        <p:spPr>
          <a:xfrm>
            <a:off x="8246764" y="959554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2" name="object 1172"/>
          <p:cNvSpPr/>
          <p:nvPr/>
        </p:nvSpPr>
        <p:spPr>
          <a:xfrm>
            <a:off x="8430221" y="982546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3" name="object 1173"/>
          <p:cNvSpPr/>
          <p:nvPr/>
        </p:nvSpPr>
        <p:spPr>
          <a:xfrm>
            <a:off x="8446207" y="9825468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4" name="object 1174"/>
          <p:cNvSpPr/>
          <p:nvPr/>
        </p:nvSpPr>
        <p:spPr>
          <a:xfrm>
            <a:off x="8446207" y="986481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5" name="object 1175"/>
          <p:cNvSpPr/>
          <p:nvPr/>
        </p:nvSpPr>
        <p:spPr>
          <a:xfrm>
            <a:off x="8430283" y="9724228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6" name="object 1176"/>
          <p:cNvSpPr/>
          <p:nvPr/>
        </p:nvSpPr>
        <p:spPr>
          <a:xfrm>
            <a:off x="8461312" y="974601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7" name="object 1177"/>
          <p:cNvSpPr/>
          <p:nvPr/>
        </p:nvSpPr>
        <p:spPr>
          <a:xfrm>
            <a:off x="8412364" y="9746636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8" name="object 1178"/>
          <p:cNvSpPr/>
          <p:nvPr/>
        </p:nvSpPr>
        <p:spPr>
          <a:xfrm>
            <a:off x="8463832" y="9783428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9" name="object 1179"/>
          <p:cNvSpPr/>
          <p:nvPr/>
        </p:nvSpPr>
        <p:spPr>
          <a:xfrm>
            <a:off x="8406021" y="9785253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0" name="object 1180"/>
          <p:cNvSpPr txBox="1"/>
          <p:nvPr/>
        </p:nvSpPr>
        <p:spPr>
          <a:xfrm>
            <a:off x="8491373" y="1054014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181" name="object 1181"/>
          <p:cNvSpPr txBox="1"/>
          <p:nvPr/>
        </p:nvSpPr>
        <p:spPr>
          <a:xfrm>
            <a:off x="8257162" y="1066426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850">
              <a:latin typeface="Arial"/>
              <a:cs typeface="Arial"/>
            </a:endParaRPr>
          </a:p>
        </p:txBody>
      </p:sp>
      <p:sp>
        <p:nvSpPr>
          <p:cNvPr id="1182" name="object 1182"/>
          <p:cNvSpPr txBox="1"/>
          <p:nvPr/>
        </p:nvSpPr>
        <p:spPr>
          <a:xfrm>
            <a:off x="7999549" y="1076029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850">
              <a:latin typeface="Arial"/>
              <a:cs typeface="Arial"/>
            </a:endParaRPr>
          </a:p>
        </p:txBody>
      </p:sp>
      <p:sp>
        <p:nvSpPr>
          <p:cNvPr id="1183" name="object 1183"/>
          <p:cNvSpPr/>
          <p:nvPr/>
        </p:nvSpPr>
        <p:spPr>
          <a:xfrm>
            <a:off x="7427836" y="961702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4" name="object 1184"/>
          <p:cNvSpPr/>
          <p:nvPr/>
        </p:nvSpPr>
        <p:spPr>
          <a:xfrm>
            <a:off x="7443821" y="9617028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5" name="object 1185"/>
          <p:cNvSpPr/>
          <p:nvPr/>
        </p:nvSpPr>
        <p:spPr>
          <a:xfrm>
            <a:off x="7443821" y="965637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6" name="object 1186"/>
          <p:cNvSpPr/>
          <p:nvPr/>
        </p:nvSpPr>
        <p:spPr>
          <a:xfrm>
            <a:off x="7427896" y="9515788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7" name="object 1187"/>
          <p:cNvSpPr/>
          <p:nvPr/>
        </p:nvSpPr>
        <p:spPr>
          <a:xfrm>
            <a:off x="7458926" y="953757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8" name="object 1188"/>
          <p:cNvSpPr/>
          <p:nvPr/>
        </p:nvSpPr>
        <p:spPr>
          <a:xfrm>
            <a:off x="7409977" y="9538196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9" name="object 1189"/>
          <p:cNvSpPr/>
          <p:nvPr/>
        </p:nvSpPr>
        <p:spPr>
          <a:xfrm>
            <a:off x="7461446" y="9574988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0" name="object 1190"/>
          <p:cNvSpPr/>
          <p:nvPr/>
        </p:nvSpPr>
        <p:spPr>
          <a:xfrm>
            <a:off x="7403635" y="957681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1" name="object 1191"/>
          <p:cNvSpPr txBox="1"/>
          <p:nvPr/>
        </p:nvSpPr>
        <p:spPr>
          <a:xfrm>
            <a:off x="6088455" y="1068417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192" name="object 1192"/>
          <p:cNvSpPr txBox="1"/>
          <p:nvPr/>
        </p:nvSpPr>
        <p:spPr>
          <a:xfrm>
            <a:off x="747455" y="1080480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193" name="object 1193"/>
          <p:cNvSpPr txBox="1"/>
          <p:nvPr/>
        </p:nvSpPr>
        <p:spPr>
          <a:xfrm>
            <a:off x="181871" y="1085514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194" name="object 1194"/>
          <p:cNvSpPr/>
          <p:nvPr/>
        </p:nvSpPr>
        <p:spPr>
          <a:xfrm>
            <a:off x="2678216" y="92633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5" name="object 1195"/>
          <p:cNvSpPr/>
          <p:nvPr/>
        </p:nvSpPr>
        <p:spPr>
          <a:xfrm>
            <a:off x="2694199" y="926338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6" name="object 1196"/>
          <p:cNvSpPr/>
          <p:nvPr/>
        </p:nvSpPr>
        <p:spPr>
          <a:xfrm>
            <a:off x="2694199" y="930272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7" name="object 1197"/>
          <p:cNvSpPr/>
          <p:nvPr/>
        </p:nvSpPr>
        <p:spPr>
          <a:xfrm>
            <a:off x="2678277" y="9162144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5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8" name="object 1198"/>
          <p:cNvSpPr/>
          <p:nvPr/>
        </p:nvSpPr>
        <p:spPr>
          <a:xfrm>
            <a:off x="2709306" y="9183929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4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9" name="object 1199"/>
          <p:cNvSpPr/>
          <p:nvPr/>
        </p:nvSpPr>
        <p:spPr>
          <a:xfrm>
            <a:off x="2660356" y="9184551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0" name="object 1200"/>
          <p:cNvSpPr/>
          <p:nvPr/>
        </p:nvSpPr>
        <p:spPr>
          <a:xfrm>
            <a:off x="2711824" y="9221341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1" name="object 1201"/>
          <p:cNvSpPr/>
          <p:nvPr/>
        </p:nvSpPr>
        <p:spPr>
          <a:xfrm>
            <a:off x="2654016" y="922316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4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2" name="object 1202"/>
          <p:cNvSpPr/>
          <p:nvPr/>
        </p:nvSpPr>
        <p:spPr>
          <a:xfrm>
            <a:off x="11072024" y="989572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3" name="object 1203"/>
          <p:cNvSpPr/>
          <p:nvPr/>
        </p:nvSpPr>
        <p:spPr>
          <a:xfrm>
            <a:off x="11088007" y="9895726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4" name="object 1204"/>
          <p:cNvSpPr/>
          <p:nvPr/>
        </p:nvSpPr>
        <p:spPr>
          <a:xfrm>
            <a:off x="11088007" y="993507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5" name="object 1205"/>
          <p:cNvSpPr/>
          <p:nvPr/>
        </p:nvSpPr>
        <p:spPr>
          <a:xfrm>
            <a:off x="11072086" y="9794490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6" name="object 1206"/>
          <p:cNvSpPr/>
          <p:nvPr/>
        </p:nvSpPr>
        <p:spPr>
          <a:xfrm>
            <a:off x="11103113" y="9816274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7" name="object 1207"/>
          <p:cNvSpPr/>
          <p:nvPr/>
        </p:nvSpPr>
        <p:spPr>
          <a:xfrm>
            <a:off x="11054164" y="9816895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8" name="object 1208"/>
          <p:cNvSpPr/>
          <p:nvPr/>
        </p:nvSpPr>
        <p:spPr>
          <a:xfrm>
            <a:off x="11105632" y="9853687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9" name="object 1209"/>
          <p:cNvSpPr/>
          <p:nvPr/>
        </p:nvSpPr>
        <p:spPr>
          <a:xfrm>
            <a:off x="11047824" y="9855513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197" y="9162"/>
                </a:lnTo>
                <a:lnTo>
                  <a:pt x="972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0" name="object 1210"/>
          <p:cNvSpPr/>
          <p:nvPr/>
        </p:nvSpPr>
        <p:spPr>
          <a:xfrm>
            <a:off x="10847189" y="998706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1" name="object 1211"/>
          <p:cNvSpPr/>
          <p:nvPr/>
        </p:nvSpPr>
        <p:spPr>
          <a:xfrm>
            <a:off x="10863173" y="9987067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2" name="object 1212"/>
          <p:cNvSpPr/>
          <p:nvPr/>
        </p:nvSpPr>
        <p:spPr>
          <a:xfrm>
            <a:off x="10863173" y="100264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3" name="object 1213"/>
          <p:cNvSpPr/>
          <p:nvPr/>
        </p:nvSpPr>
        <p:spPr>
          <a:xfrm>
            <a:off x="10847251" y="9885829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4" name="object 1214"/>
          <p:cNvSpPr/>
          <p:nvPr/>
        </p:nvSpPr>
        <p:spPr>
          <a:xfrm>
            <a:off x="10878280" y="990761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5" name="object 1215"/>
          <p:cNvSpPr/>
          <p:nvPr/>
        </p:nvSpPr>
        <p:spPr>
          <a:xfrm>
            <a:off x="10829332" y="9908234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6" name="object 1216"/>
          <p:cNvSpPr/>
          <p:nvPr/>
        </p:nvSpPr>
        <p:spPr>
          <a:xfrm>
            <a:off x="10880800" y="9945026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7" name="object 1217"/>
          <p:cNvSpPr/>
          <p:nvPr/>
        </p:nvSpPr>
        <p:spPr>
          <a:xfrm>
            <a:off x="10822988" y="994685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8" name="object 1218"/>
          <p:cNvSpPr/>
          <p:nvPr/>
        </p:nvSpPr>
        <p:spPr>
          <a:xfrm>
            <a:off x="11734815" y="1000580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9" name="object 1219"/>
          <p:cNvSpPr/>
          <p:nvPr/>
        </p:nvSpPr>
        <p:spPr>
          <a:xfrm>
            <a:off x="11750800" y="1000580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0" name="object 1220"/>
          <p:cNvSpPr/>
          <p:nvPr/>
        </p:nvSpPr>
        <p:spPr>
          <a:xfrm>
            <a:off x="11750800" y="1004514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1" name="object 1221"/>
          <p:cNvSpPr/>
          <p:nvPr/>
        </p:nvSpPr>
        <p:spPr>
          <a:xfrm>
            <a:off x="11734875" y="9904565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2" name="object 1222"/>
          <p:cNvSpPr/>
          <p:nvPr/>
        </p:nvSpPr>
        <p:spPr>
          <a:xfrm>
            <a:off x="11765905" y="9926349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3" name="object 1223"/>
          <p:cNvSpPr/>
          <p:nvPr/>
        </p:nvSpPr>
        <p:spPr>
          <a:xfrm>
            <a:off x="11716956" y="9926970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4" name="object 1224"/>
          <p:cNvSpPr/>
          <p:nvPr/>
        </p:nvSpPr>
        <p:spPr>
          <a:xfrm>
            <a:off x="11768425" y="996376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5" name="object 1225"/>
          <p:cNvSpPr/>
          <p:nvPr/>
        </p:nvSpPr>
        <p:spPr>
          <a:xfrm>
            <a:off x="11710614" y="996558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200" y="9162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6" name="object 1226"/>
          <p:cNvSpPr/>
          <p:nvPr/>
        </p:nvSpPr>
        <p:spPr>
          <a:xfrm>
            <a:off x="11949110" y="1039457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7" name="object 1227"/>
          <p:cNvSpPr/>
          <p:nvPr/>
        </p:nvSpPr>
        <p:spPr>
          <a:xfrm>
            <a:off x="11965095" y="10394577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8" name="object 1228"/>
          <p:cNvSpPr/>
          <p:nvPr/>
        </p:nvSpPr>
        <p:spPr>
          <a:xfrm>
            <a:off x="11965095" y="1043392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9" name="object 1229"/>
          <p:cNvSpPr/>
          <p:nvPr/>
        </p:nvSpPr>
        <p:spPr>
          <a:xfrm>
            <a:off x="11949172" y="10293339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1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0" name="object 1230"/>
          <p:cNvSpPr/>
          <p:nvPr/>
        </p:nvSpPr>
        <p:spPr>
          <a:xfrm>
            <a:off x="11980202" y="10315124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1" name="object 1231"/>
          <p:cNvSpPr/>
          <p:nvPr/>
        </p:nvSpPr>
        <p:spPr>
          <a:xfrm>
            <a:off x="11931251" y="1031574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2" name="object 1232"/>
          <p:cNvSpPr/>
          <p:nvPr/>
        </p:nvSpPr>
        <p:spPr>
          <a:xfrm>
            <a:off x="11982722" y="1035254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3" name="object 1233"/>
          <p:cNvSpPr/>
          <p:nvPr/>
        </p:nvSpPr>
        <p:spPr>
          <a:xfrm>
            <a:off x="11924908" y="10354362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2" y="40214"/>
                </a:moveTo>
                <a:lnTo>
                  <a:pt x="23148" y="40391"/>
                </a:lnTo>
                <a:lnTo>
                  <a:pt x="22030" y="40442"/>
                </a:lnTo>
                <a:lnTo>
                  <a:pt x="20925" y="40442"/>
                </a:lnTo>
                <a:lnTo>
                  <a:pt x="7713" y="35987"/>
                </a:lnTo>
                <a:lnTo>
                  <a:pt x="0" y="24734"/>
                </a:lnTo>
                <a:lnTo>
                  <a:pt x="2203" y="9162"/>
                </a:lnTo>
                <a:lnTo>
                  <a:pt x="9732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4" name="object 1234"/>
          <p:cNvSpPr/>
          <p:nvPr/>
        </p:nvSpPr>
        <p:spPr>
          <a:xfrm>
            <a:off x="11861285" y="105479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5" name="object 1235"/>
          <p:cNvSpPr/>
          <p:nvPr/>
        </p:nvSpPr>
        <p:spPr>
          <a:xfrm>
            <a:off x="11877269" y="1054798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6" name="object 1236"/>
          <p:cNvSpPr/>
          <p:nvPr/>
        </p:nvSpPr>
        <p:spPr>
          <a:xfrm>
            <a:off x="11877269" y="1058732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7" name="object 1237"/>
          <p:cNvSpPr/>
          <p:nvPr/>
        </p:nvSpPr>
        <p:spPr>
          <a:xfrm>
            <a:off x="11861346" y="1044674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8" name="object 1238"/>
          <p:cNvSpPr/>
          <p:nvPr/>
        </p:nvSpPr>
        <p:spPr>
          <a:xfrm>
            <a:off x="11892376" y="10468527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9" name="object 1239"/>
          <p:cNvSpPr/>
          <p:nvPr/>
        </p:nvSpPr>
        <p:spPr>
          <a:xfrm>
            <a:off x="11843425" y="1046914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0" name="object 1240"/>
          <p:cNvSpPr/>
          <p:nvPr/>
        </p:nvSpPr>
        <p:spPr>
          <a:xfrm>
            <a:off x="11894896" y="1050594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7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1" name="object 1241"/>
          <p:cNvSpPr/>
          <p:nvPr/>
        </p:nvSpPr>
        <p:spPr>
          <a:xfrm>
            <a:off x="11837085" y="10507765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2" name="object 1242"/>
          <p:cNvSpPr/>
          <p:nvPr/>
        </p:nvSpPr>
        <p:spPr>
          <a:xfrm>
            <a:off x="12089632" y="1057140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3" name="object 1243"/>
          <p:cNvSpPr/>
          <p:nvPr/>
        </p:nvSpPr>
        <p:spPr>
          <a:xfrm>
            <a:off x="12105616" y="10571401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4" name="object 1244"/>
          <p:cNvSpPr/>
          <p:nvPr/>
        </p:nvSpPr>
        <p:spPr>
          <a:xfrm>
            <a:off x="12105616" y="1061074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5" name="object 1245"/>
          <p:cNvSpPr/>
          <p:nvPr/>
        </p:nvSpPr>
        <p:spPr>
          <a:xfrm>
            <a:off x="12089693" y="10470162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1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77"/>
                </a:lnTo>
                <a:lnTo>
                  <a:pt x="31026" y="21793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6" name="object 1246"/>
          <p:cNvSpPr/>
          <p:nvPr/>
        </p:nvSpPr>
        <p:spPr>
          <a:xfrm>
            <a:off x="12120722" y="1049194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7" name="object 1247"/>
          <p:cNvSpPr/>
          <p:nvPr/>
        </p:nvSpPr>
        <p:spPr>
          <a:xfrm>
            <a:off x="12071775" y="10492568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8" name="object 1248"/>
          <p:cNvSpPr/>
          <p:nvPr/>
        </p:nvSpPr>
        <p:spPr>
          <a:xfrm>
            <a:off x="12123240" y="1052936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9" name="object 1249"/>
          <p:cNvSpPr/>
          <p:nvPr/>
        </p:nvSpPr>
        <p:spPr>
          <a:xfrm>
            <a:off x="12065432" y="10531186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0" name="object 1250"/>
          <p:cNvSpPr/>
          <p:nvPr/>
        </p:nvSpPr>
        <p:spPr>
          <a:xfrm>
            <a:off x="12050988" y="1099062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1" name="object 1251"/>
          <p:cNvSpPr/>
          <p:nvPr/>
        </p:nvSpPr>
        <p:spPr>
          <a:xfrm>
            <a:off x="12066973" y="10990624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2" name="object 1252"/>
          <p:cNvSpPr/>
          <p:nvPr/>
        </p:nvSpPr>
        <p:spPr>
          <a:xfrm>
            <a:off x="12066973" y="1102996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3" name="object 1253"/>
          <p:cNvSpPr/>
          <p:nvPr/>
        </p:nvSpPr>
        <p:spPr>
          <a:xfrm>
            <a:off x="12051051" y="10889384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1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4" name="object 1254"/>
          <p:cNvSpPr/>
          <p:nvPr/>
        </p:nvSpPr>
        <p:spPr>
          <a:xfrm>
            <a:off x="12082078" y="1091116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5" name="object 1255"/>
          <p:cNvSpPr/>
          <p:nvPr/>
        </p:nvSpPr>
        <p:spPr>
          <a:xfrm>
            <a:off x="12033130" y="10911791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6" name="object 1256"/>
          <p:cNvSpPr/>
          <p:nvPr/>
        </p:nvSpPr>
        <p:spPr>
          <a:xfrm>
            <a:off x="12084598" y="1094858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7" name="object 1257"/>
          <p:cNvSpPr/>
          <p:nvPr/>
        </p:nvSpPr>
        <p:spPr>
          <a:xfrm>
            <a:off x="12026787" y="10950408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8" name="object 1258"/>
          <p:cNvSpPr txBox="1"/>
          <p:nvPr/>
        </p:nvSpPr>
        <p:spPr>
          <a:xfrm>
            <a:off x="12127458" y="1092307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259" name="object 1259"/>
          <p:cNvSpPr/>
          <p:nvPr/>
        </p:nvSpPr>
        <p:spPr>
          <a:xfrm>
            <a:off x="14128362" y="1084424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0" name="object 1260"/>
          <p:cNvSpPr/>
          <p:nvPr/>
        </p:nvSpPr>
        <p:spPr>
          <a:xfrm>
            <a:off x="14144347" y="10844247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1" name="object 1261"/>
          <p:cNvSpPr/>
          <p:nvPr/>
        </p:nvSpPr>
        <p:spPr>
          <a:xfrm>
            <a:off x="14144347" y="1088359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2" name="object 1262"/>
          <p:cNvSpPr/>
          <p:nvPr/>
        </p:nvSpPr>
        <p:spPr>
          <a:xfrm>
            <a:off x="14128422" y="10743009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3" name="object 1263"/>
          <p:cNvSpPr/>
          <p:nvPr/>
        </p:nvSpPr>
        <p:spPr>
          <a:xfrm>
            <a:off x="14159453" y="1076479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4" name="object 1264"/>
          <p:cNvSpPr/>
          <p:nvPr/>
        </p:nvSpPr>
        <p:spPr>
          <a:xfrm>
            <a:off x="14110503" y="10765413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5" name="object 1265"/>
          <p:cNvSpPr/>
          <p:nvPr/>
        </p:nvSpPr>
        <p:spPr>
          <a:xfrm>
            <a:off x="14161972" y="10802206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6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6" name="object 1266"/>
          <p:cNvSpPr/>
          <p:nvPr/>
        </p:nvSpPr>
        <p:spPr>
          <a:xfrm>
            <a:off x="14104162" y="10804031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7" name="object 1267"/>
          <p:cNvSpPr txBox="1"/>
          <p:nvPr/>
        </p:nvSpPr>
        <p:spPr>
          <a:xfrm>
            <a:off x="14204765" y="1077669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268" name="object 1268"/>
          <p:cNvSpPr/>
          <p:nvPr/>
        </p:nvSpPr>
        <p:spPr>
          <a:xfrm>
            <a:off x="13754810" y="1095783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9" name="object 1269"/>
          <p:cNvSpPr/>
          <p:nvPr/>
        </p:nvSpPr>
        <p:spPr>
          <a:xfrm>
            <a:off x="13770795" y="10957835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0" name="object 1270"/>
          <p:cNvSpPr/>
          <p:nvPr/>
        </p:nvSpPr>
        <p:spPr>
          <a:xfrm>
            <a:off x="13770795" y="1099718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1" name="object 1271"/>
          <p:cNvSpPr/>
          <p:nvPr/>
        </p:nvSpPr>
        <p:spPr>
          <a:xfrm>
            <a:off x="13754870" y="10856597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1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2" name="object 1272"/>
          <p:cNvSpPr/>
          <p:nvPr/>
        </p:nvSpPr>
        <p:spPr>
          <a:xfrm>
            <a:off x="13785901" y="10878382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3" name="object 1273"/>
          <p:cNvSpPr/>
          <p:nvPr/>
        </p:nvSpPr>
        <p:spPr>
          <a:xfrm>
            <a:off x="13736950" y="10879002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4" name="object 1274"/>
          <p:cNvSpPr/>
          <p:nvPr/>
        </p:nvSpPr>
        <p:spPr>
          <a:xfrm>
            <a:off x="13788420" y="10915794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5" name="object 1275"/>
          <p:cNvSpPr/>
          <p:nvPr/>
        </p:nvSpPr>
        <p:spPr>
          <a:xfrm>
            <a:off x="13730609" y="10917619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6"/>
                </a:moveTo>
                <a:lnTo>
                  <a:pt x="23146" y="40394"/>
                </a:lnTo>
                <a:lnTo>
                  <a:pt x="22028" y="40444"/>
                </a:lnTo>
                <a:lnTo>
                  <a:pt x="20923" y="40444"/>
                </a:lnTo>
                <a:lnTo>
                  <a:pt x="7714" y="35987"/>
                </a:lnTo>
                <a:lnTo>
                  <a:pt x="0" y="24733"/>
                </a:lnTo>
                <a:lnTo>
                  <a:pt x="2201" y="9157"/>
                </a:lnTo>
                <a:lnTo>
                  <a:pt x="9731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6" name="object 1276"/>
          <p:cNvSpPr txBox="1"/>
          <p:nvPr/>
        </p:nvSpPr>
        <p:spPr>
          <a:xfrm>
            <a:off x="13831112" y="1089027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277" name="object 1277"/>
          <p:cNvSpPr/>
          <p:nvPr/>
        </p:nvSpPr>
        <p:spPr>
          <a:xfrm>
            <a:off x="13580330" y="1058896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8" name="object 1278"/>
          <p:cNvSpPr/>
          <p:nvPr/>
        </p:nvSpPr>
        <p:spPr>
          <a:xfrm>
            <a:off x="13596314" y="10588965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9" name="object 1279"/>
          <p:cNvSpPr/>
          <p:nvPr/>
        </p:nvSpPr>
        <p:spPr>
          <a:xfrm>
            <a:off x="13596314" y="106283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0" name="object 1280"/>
          <p:cNvSpPr/>
          <p:nvPr/>
        </p:nvSpPr>
        <p:spPr>
          <a:xfrm>
            <a:off x="13580391" y="10487728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24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1" name="object 1281"/>
          <p:cNvSpPr/>
          <p:nvPr/>
        </p:nvSpPr>
        <p:spPr>
          <a:xfrm>
            <a:off x="13611418" y="10509513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2" name="object 1282"/>
          <p:cNvSpPr/>
          <p:nvPr/>
        </p:nvSpPr>
        <p:spPr>
          <a:xfrm>
            <a:off x="13562471" y="10510134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3" name="object 1283"/>
          <p:cNvSpPr/>
          <p:nvPr/>
        </p:nvSpPr>
        <p:spPr>
          <a:xfrm>
            <a:off x="13613938" y="10546927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4" name="object 1284"/>
          <p:cNvSpPr/>
          <p:nvPr/>
        </p:nvSpPr>
        <p:spPr>
          <a:xfrm>
            <a:off x="13556129" y="10548751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2" y="40214"/>
                </a:moveTo>
                <a:lnTo>
                  <a:pt x="23148" y="40391"/>
                </a:lnTo>
                <a:lnTo>
                  <a:pt x="22030" y="40442"/>
                </a:lnTo>
                <a:lnTo>
                  <a:pt x="20925" y="40442"/>
                </a:lnTo>
                <a:lnTo>
                  <a:pt x="7713" y="35987"/>
                </a:lnTo>
                <a:lnTo>
                  <a:pt x="0" y="24734"/>
                </a:lnTo>
                <a:lnTo>
                  <a:pt x="2199" y="9162"/>
                </a:lnTo>
                <a:lnTo>
                  <a:pt x="9727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5" name="object 1285"/>
          <p:cNvSpPr/>
          <p:nvPr/>
        </p:nvSpPr>
        <p:spPr>
          <a:xfrm>
            <a:off x="13438637" y="1027981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6" name="object 1286"/>
          <p:cNvSpPr/>
          <p:nvPr/>
        </p:nvSpPr>
        <p:spPr>
          <a:xfrm>
            <a:off x="13454622" y="10279819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7" name="object 1287"/>
          <p:cNvSpPr/>
          <p:nvPr/>
        </p:nvSpPr>
        <p:spPr>
          <a:xfrm>
            <a:off x="13454622" y="1031916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8" name="object 1288"/>
          <p:cNvSpPr/>
          <p:nvPr/>
        </p:nvSpPr>
        <p:spPr>
          <a:xfrm>
            <a:off x="13438697" y="10178581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9" name="object 1289"/>
          <p:cNvSpPr/>
          <p:nvPr/>
        </p:nvSpPr>
        <p:spPr>
          <a:xfrm>
            <a:off x="13469728" y="10200365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0" name="object 1290"/>
          <p:cNvSpPr/>
          <p:nvPr/>
        </p:nvSpPr>
        <p:spPr>
          <a:xfrm>
            <a:off x="13420777" y="1020098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1" name="object 1291"/>
          <p:cNvSpPr/>
          <p:nvPr/>
        </p:nvSpPr>
        <p:spPr>
          <a:xfrm>
            <a:off x="13472247" y="1023778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396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2" name="object 1292"/>
          <p:cNvSpPr/>
          <p:nvPr/>
        </p:nvSpPr>
        <p:spPr>
          <a:xfrm>
            <a:off x="13414437" y="10239605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3" name="object 1293"/>
          <p:cNvSpPr/>
          <p:nvPr/>
        </p:nvSpPr>
        <p:spPr>
          <a:xfrm>
            <a:off x="14704499" y="1067327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4" name="object 1294"/>
          <p:cNvSpPr/>
          <p:nvPr/>
        </p:nvSpPr>
        <p:spPr>
          <a:xfrm>
            <a:off x="14720484" y="10673279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5" name="object 1295"/>
          <p:cNvSpPr/>
          <p:nvPr/>
        </p:nvSpPr>
        <p:spPr>
          <a:xfrm>
            <a:off x="14720484" y="1071262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6" name="object 1296"/>
          <p:cNvSpPr/>
          <p:nvPr/>
        </p:nvSpPr>
        <p:spPr>
          <a:xfrm>
            <a:off x="14704559" y="10572043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7" name="object 1297"/>
          <p:cNvSpPr/>
          <p:nvPr/>
        </p:nvSpPr>
        <p:spPr>
          <a:xfrm>
            <a:off x="14735590" y="10593826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8" name="object 1298"/>
          <p:cNvSpPr/>
          <p:nvPr/>
        </p:nvSpPr>
        <p:spPr>
          <a:xfrm>
            <a:off x="14686639" y="10594447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7" y="6783"/>
                </a:lnTo>
                <a:lnTo>
                  <a:pt x="16553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9" name="object 1299"/>
          <p:cNvSpPr/>
          <p:nvPr/>
        </p:nvSpPr>
        <p:spPr>
          <a:xfrm>
            <a:off x="14738109" y="10631240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0" name="object 1300"/>
          <p:cNvSpPr/>
          <p:nvPr/>
        </p:nvSpPr>
        <p:spPr>
          <a:xfrm>
            <a:off x="14680299" y="10633064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41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1" name="object 1301"/>
          <p:cNvSpPr txBox="1"/>
          <p:nvPr/>
        </p:nvSpPr>
        <p:spPr>
          <a:xfrm>
            <a:off x="14780843" y="1060572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02" name="object 1302"/>
          <p:cNvSpPr/>
          <p:nvPr/>
        </p:nvSpPr>
        <p:spPr>
          <a:xfrm>
            <a:off x="15259560" y="1066039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3" name="object 1303"/>
          <p:cNvSpPr/>
          <p:nvPr/>
        </p:nvSpPr>
        <p:spPr>
          <a:xfrm>
            <a:off x="15275545" y="10660398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4" name="object 1304"/>
          <p:cNvSpPr/>
          <p:nvPr/>
        </p:nvSpPr>
        <p:spPr>
          <a:xfrm>
            <a:off x="15275545" y="1069974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5" name="object 1305"/>
          <p:cNvSpPr/>
          <p:nvPr/>
        </p:nvSpPr>
        <p:spPr>
          <a:xfrm>
            <a:off x="15259622" y="10559160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6" name="object 1306"/>
          <p:cNvSpPr/>
          <p:nvPr/>
        </p:nvSpPr>
        <p:spPr>
          <a:xfrm>
            <a:off x="15290651" y="10580945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7" name="object 1307"/>
          <p:cNvSpPr/>
          <p:nvPr/>
        </p:nvSpPr>
        <p:spPr>
          <a:xfrm>
            <a:off x="15241700" y="10581565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8" name="object 1308"/>
          <p:cNvSpPr/>
          <p:nvPr/>
        </p:nvSpPr>
        <p:spPr>
          <a:xfrm>
            <a:off x="15293167" y="10618358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9" name="object 1309"/>
          <p:cNvSpPr/>
          <p:nvPr/>
        </p:nvSpPr>
        <p:spPr>
          <a:xfrm>
            <a:off x="15235359" y="10620183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197" y="9158"/>
                </a:lnTo>
                <a:lnTo>
                  <a:pt x="972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0" name="object 1310"/>
          <p:cNvSpPr/>
          <p:nvPr/>
        </p:nvSpPr>
        <p:spPr>
          <a:xfrm>
            <a:off x="15170563" y="1036530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1" name="object 1311"/>
          <p:cNvSpPr/>
          <p:nvPr/>
        </p:nvSpPr>
        <p:spPr>
          <a:xfrm>
            <a:off x="15186547" y="1036530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2" name="object 1312"/>
          <p:cNvSpPr txBox="1"/>
          <p:nvPr/>
        </p:nvSpPr>
        <p:spPr>
          <a:xfrm>
            <a:off x="9866048" y="10108627"/>
            <a:ext cx="466090" cy="436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1610">
              <a:lnSpc>
                <a:spcPct val="100000"/>
              </a:lnSpc>
            </a:pPr>
            <a:r>
              <a:rPr dirty="0" sz="1250" spc="240">
                <a:latin typeface="Arial"/>
                <a:cs typeface="Arial"/>
              </a:rPr>
              <a:t>5 </a:t>
            </a:r>
            <a:r>
              <a:rPr dirty="0" sz="1250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54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13" name="object 1313"/>
          <p:cNvSpPr txBox="1"/>
          <p:nvPr/>
        </p:nvSpPr>
        <p:spPr>
          <a:xfrm>
            <a:off x="1092132" y="3565179"/>
            <a:ext cx="26416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240">
                <a:latin typeface="Arial"/>
                <a:cs typeface="Arial"/>
              </a:rPr>
              <a:t>5 </a:t>
            </a:r>
            <a:r>
              <a:rPr dirty="0" sz="1250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14" name="object 1314"/>
          <p:cNvSpPr txBox="1"/>
          <p:nvPr/>
        </p:nvSpPr>
        <p:spPr>
          <a:xfrm>
            <a:off x="793476" y="6138972"/>
            <a:ext cx="40449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135" i="1">
                <a:latin typeface="Arial"/>
                <a:cs typeface="Arial"/>
              </a:rPr>
              <a:t>Btm</a:t>
            </a:r>
            <a:r>
              <a:rPr dirty="0" sz="1250" i="1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15" name="object 1315"/>
          <p:cNvSpPr txBox="1"/>
          <p:nvPr/>
        </p:nvSpPr>
        <p:spPr>
          <a:xfrm>
            <a:off x="2712482" y="9565971"/>
            <a:ext cx="26416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240">
                <a:latin typeface="Arial"/>
                <a:cs typeface="Arial"/>
              </a:rPr>
              <a:t>5 </a:t>
            </a:r>
            <a:r>
              <a:rPr dirty="0" sz="1250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16" name="object 1316"/>
          <p:cNvSpPr txBox="1"/>
          <p:nvPr/>
        </p:nvSpPr>
        <p:spPr>
          <a:xfrm>
            <a:off x="8090058" y="7341868"/>
            <a:ext cx="381635" cy="411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240">
                <a:latin typeface="Arial"/>
                <a:cs typeface="Arial"/>
              </a:rPr>
              <a:t>5 </a:t>
            </a:r>
            <a:r>
              <a:rPr dirty="0" sz="1250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243840">
              <a:lnSpc>
                <a:spcPct val="100000"/>
              </a:lnSpc>
              <a:spcBef>
                <a:spcPts val="760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17" name="object 1317"/>
          <p:cNvSpPr txBox="1"/>
          <p:nvPr/>
        </p:nvSpPr>
        <p:spPr>
          <a:xfrm>
            <a:off x="9854212" y="6163411"/>
            <a:ext cx="26416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240">
                <a:latin typeface="Arial"/>
                <a:cs typeface="Arial"/>
              </a:rPr>
              <a:t>5 </a:t>
            </a:r>
            <a:r>
              <a:rPr dirty="0" sz="1250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18" name="object 1318"/>
          <p:cNvSpPr txBox="1"/>
          <p:nvPr/>
        </p:nvSpPr>
        <p:spPr>
          <a:xfrm>
            <a:off x="5166193" y="9249179"/>
            <a:ext cx="514984" cy="370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450"/>
              </a:lnSpc>
            </a:pPr>
            <a:r>
              <a:rPr dirty="0" sz="1250" spc="170">
                <a:latin typeface="Arial"/>
                <a:cs typeface="Arial"/>
              </a:rPr>
              <a:t>B </a:t>
            </a:r>
            <a:r>
              <a:rPr dirty="0" sz="1250" spc="5">
                <a:latin typeface="Arial"/>
                <a:cs typeface="Arial"/>
              </a:rPr>
              <a:t>.3</a:t>
            </a:r>
            <a:r>
              <a:rPr dirty="0" sz="125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197</a:t>
            </a:r>
            <a:r>
              <a:rPr dirty="0" sz="1250">
                <a:latin typeface="Arial"/>
                <a:cs typeface="Arial"/>
              </a:rPr>
              <a:t>.</a:t>
            </a:r>
            <a:r>
              <a:rPr dirty="0" sz="1250">
                <a:latin typeface="Arial"/>
                <a:cs typeface="Arial"/>
              </a:rPr>
              <a:t>61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19" name="object 1319"/>
          <p:cNvSpPr txBox="1"/>
          <p:nvPr/>
        </p:nvSpPr>
        <p:spPr>
          <a:xfrm>
            <a:off x="9256748" y="3981612"/>
            <a:ext cx="514984" cy="370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1450"/>
              </a:lnSpc>
            </a:pPr>
            <a:r>
              <a:rPr dirty="0" sz="1250" spc="170">
                <a:latin typeface="Arial"/>
                <a:cs typeface="Arial"/>
              </a:rPr>
              <a:t>B </a:t>
            </a:r>
            <a:r>
              <a:rPr dirty="0" sz="1250" spc="5">
                <a:latin typeface="Arial"/>
                <a:cs typeface="Arial"/>
              </a:rPr>
              <a:t>.5</a:t>
            </a:r>
            <a:r>
              <a:rPr dirty="0" sz="1250">
                <a:latin typeface="Arial"/>
                <a:cs typeface="Arial"/>
              </a:rPr>
              <a:t> </a:t>
            </a:r>
            <a:r>
              <a:rPr dirty="0" sz="1250">
                <a:latin typeface="Arial"/>
                <a:cs typeface="Arial"/>
              </a:rPr>
              <a:t>199</a:t>
            </a:r>
            <a:r>
              <a:rPr dirty="0" sz="1250">
                <a:latin typeface="Arial"/>
                <a:cs typeface="Arial"/>
              </a:rPr>
              <a:t>.</a:t>
            </a:r>
            <a:r>
              <a:rPr dirty="0" sz="1250">
                <a:latin typeface="Arial"/>
                <a:cs typeface="Arial"/>
              </a:rPr>
              <a:t>02</a:t>
            </a:r>
            <a:endParaRPr sz="1250">
              <a:latin typeface="Arial"/>
              <a:cs typeface="Arial"/>
            </a:endParaRPr>
          </a:p>
        </p:txBody>
      </p:sp>
      <p:sp>
        <p:nvSpPr>
          <p:cNvPr id="1320" name="object 1320"/>
          <p:cNvSpPr txBox="1"/>
          <p:nvPr/>
        </p:nvSpPr>
        <p:spPr>
          <a:xfrm>
            <a:off x="381278" y="35005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50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1" name="object 1321"/>
          <p:cNvSpPr txBox="1"/>
          <p:nvPr/>
        </p:nvSpPr>
        <p:spPr>
          <a:xfrm>
            <a:off x="407036" y="431446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2" name="object 1322"/>
          <p:cNvSpPr txBox="1"/>
          <p:nvPr/>
        </p:nvSpPr>
        <p:spPr>
          <a:xfrm>
            <a:off x="286429" y="255910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58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3" name="object 1323"/>
          <p:cNvSpPr txBox="1"/>
          <p:nvPr/>
        </p:nvSpPr>
        <p:spPr>
          <a:xfrm>
            <a:off x="732584" y="237292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47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4" name="object 1324"/>
          <p:cNvSpPr txBox="1"/>
          <p:nvPr/>
        </p:nvSpPr>
        <p:spPr>
          <a:xfrm>
            <a:off x="196204" y="2370745"/>
            <a:ext cx="99695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6360" algn="l"/>
              </a:tabLst>
            </a:pPr>
            <a:r>
              <a:rPr dirty="0" sz="850" spc="5" u="sng">
                <a:solidFill>
                  <a:srgbClr val="25001D"/>
                </a:solidFill>
                <a:latin typeface="Times New Roman"/>
                <a:cs typeface="Times New Roman"/>
              </a:rPr>
              <a:t> </a:t>
            </a:r>
            <a:r>
              <a:rPr dirty="0" sz="850" spc="5" u="sng">
                <a:solidFill>
                  <a:srgbClr val="25001D"/>
                </a:solidFill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25" name="object 1325"/>
          <p:cNvSpPr txBox="1"/>
          <p:nvPr/>
        </p:nvSpPr>
        <p:spPr>
          <a:xfrm>
            <a:off x="1533558" y="245605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6" name="object 1326"/>
          <p:cNvSpPr txBox="1"/>
          <p:nvPr/>
        </p:nvSpPr>
        <p:spPr>
          <a:xfrm>
            <a:off x="1429330" y="304039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7" name="object 1327"/>
          <p:cNvSpPr txBox="1"/>
          <p:nvPr/>
        </p:nvSpPr>
        <p:spPr>
          <a:xfrm>
            <a:off x="1556980" y="342448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8" name="object 1328"/>
          <p:cNvSpPr txBox="1"/>
          <p:nvPr/>
        </p:nvSpPr>
        <p:spPr>
          <a:xfrm>
            <a:off x="2366154" y="261648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9" name="object 1329"/>
          <p:cNvSpPr txBox="1"/>
          <p:nvPr/>
        </p:nvSpPr>
        <p:spPr>
          <a:xfrm>
            <a:off x="4235090" y="468332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18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0" name="object 1330"/>
          <p:cNvSpPr txBox="1"/>
          <p:nvPr/>
        </p:nvSpPr>
        <p:spPr>
          <a:xfrm>
            <a:off x="5031376" y="43179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1" name="object 1331"/>
          <p:cNvSpPr txBox="1"/>
          <p:nvPr/>
        </p:nvSpPr>
        <p:spPr>
          <a:xfrm>
            <a:off x="6107519" y="43179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2" name="object 1332"/>
          <p:cNvSpPr txBox="1"/>
          <p:nvPr/>
        </p:nvSpPr>
        <p:spPr>
          <a:xfrm>
            <a:off x="6758617" y="342448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3" name="object 1333"/>
          <p:cNvSpPr txBox="1"/>
          <p:nvPr/>
        </p:nvSpPr>
        <p:spPr>
          <a:xfrm>
            <a:off x="7180172" y="535197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4" name="object 1334"/>
          <p:cNvSpPr txBox="1"/>
          <p:nvPr/>
        </p:nvSpPr>
        <p:spPr>
          <a:xfrm>
            <a:off x="7604081" y="449713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5" name="object 1335"/>
          <p:cNvSpPr txBox="1"/>
          <p:nvPr/>
        </p:nvSpPr>
        <p:spPr>
          <a:xfrm>
            <a:off x="6996319" y="488122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6" name="object 1336"/>
          <p:cNvSpPr txBox="1"/>
          <p:nvPr/>
        </p:nvSpPr>
        <p:spPr>
          <a:xfrm>
            <a:off x="6847601" y="455685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7" name="object 1337"/>
          <p:cNvSpPr txBox="1"/>
          <p:nvPr/>
        </p:nvSpPr>
        <p:spPr>
          <a:xfrm>
            <a:off x="6559541" y="469034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8" name="object 1338"/>
          <p:cNvSpPr txBox="1"/>
          <p:nvPr/>
        </p:nvSpPr>
        <p:spPr>
          <a:xfrm>
            <a:off x="5352236" y="535782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53</a:t>
            </a:r>
            <a:endParaRPr sz="850">
              <a:latin typeface="Arial"/>
              <a:cs typeface="Arial"/>
            </a:endParaRPr>
          </a:p>
        </p:txBody>
      </p:sp>
      <p:sp>
        <p:nvSpPr>
          <p:cNvPr id="1339" name="object 1339"/>
          <p:cNvSpPr txBox="1"/>
          <p:nvPr/>
        </p:nvSpPr>
        <p:spPr>
          <a:xfrm>
            <a:off x="4371375" y="5218049"/>
            <a:ext cx="23812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</a:t>
            </a:r>
            <a:r>
              <a:rPr dirty="0" sz="850" spc="-280" i="1">
                <a:solidFill>
                  <a:srgbClr val="25001D"/>
                </a:solidFill>
                <a:latin typeface="Arial"/>
                <a:cs typeface="Arial"/>
              </a:rPr>
              <a:t>2</a:t>
            </a:r>
            <a:r>
              <a:rPr dirty="0" baseline="3267" sz="1275" spc="15" i="1">
                <a:solidFill>
                  <a:srgbClr val="25001D"/>
                </a:solidFill>
                <a:latin typeface="Arial"/>
                <a:cs typeface="Arial"/>
              </a:rPr>
              <a:t>48</a:t>
            </a:r>
            <a:endParaRPr baseline="3267" sz="1275">
              <a:latin typeface="Arial"/>
              <a:cs typeface="Arial"/>
            </a:endParaRPr>
          </a:p>
        </p:txBody>
      </p:sp>
      <p:sp>
        <p:nvSpPr>
          <p:cNvPr id="1340" name="object 1340"/>
          <p:cNvSpPr txBox="1"/>
          <p:nvPr/>
        </p:nvSpPr>
        <p:spPr>
          <a:xfrm>
            <a:off x="4119153" y="536835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1" name="object 1341"/>
          <p:cNvSpPr txBox="1"/>
          <p:nvPr/>
        </p:nvSpPr>
        <p:spPr>
          <a:xfrm>
            <a:off x="4426339" y="701130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64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2" name="object 1342"/>
          <p:cNvSpPr txBox="1"/>
          <p:nvPr/>
        </p:nvSpPr>
        <p:spPr>
          <a:xfrm>
            <a:off x="4795987" y="675718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3" name="object 1343"/>
          <p:cNvSpPr txBox="1"/>
          <p:nvPr/>
        </p:nvSpPr>
        <p:spPr>
          <a:xfrm>
            <a:off x="4200742" y="6568763"/>
            <a:ext cx="466090" cy="3244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49</a:t>
            </a:r>
            <a:endParaRPr sz="1100">
              <a:latin typeface="Arial"/>
              <a:cs typeface="Arial"/>
            </a:endParaRPr>
          </a:p>
          <a:p>
            <a:pPr algn="ctr" marR="95885">
              <a:lnSpc>
                <a:spcPct val="100000"/>
              </a:lnSpc>
              <a:spcBef>
                <a:spcPts val="225"/>
              </a:spcBef>
              <a:tabLst>
                <a:tab pos="73660" algn="l"/>
              </a:tabLst>
            </a:pPr>
            <a:r>
              <a:rPr dirty="0" sz="850" spc="5" u="sng">
                <a:solidFill>
                  <a:srgbClr val="25001D"/>
                </a:solidFill>
                <a:latin typeface="Times New Roman"/>
                <a:cs typeface="Times New Roman"/>
              </a:rPr>
              <a:t> </a:t>
            </a:r>
            <a:r>
              <a:rPr dirty="0" sz="850" spc="5" u="sng">
                <a:solidFill>
                  <a:srgbClr val="25001D"/>
                </a:solidFill>
                <a:latin typeface="Times New Roman"/>
                <a:cs typeface="Times New Roman"/>
              </a:rPr>
              <a:t>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44" name="object 1344"/>
          <p:cNvSpPr txBox="1"/>
          <p:nvPr/>
        </p:nvSpPr>
        <p:spPr>
          <a:xfrm>
            <a:off x="5916664" y="828183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5" name="object 1345"/>
          <p:cNvSpPr txBox="1"/>
          <p:nvPr/>
        </p:nvSpPr>
        <p:spPr>
          <a:xfrm>
            <a:off x="7148569" y="964490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49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6" name="object 1346"/>
          <p:cNvSpPr txBox="1"/>
          <p:nvPr/>
        </p:nvSpPr>
        <p:spPr>
          <a:xfrm>
            <a:off x="227871" y="922099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7" name="object 1347"/>
          <p:cNvSpPr txBox="1"/>
          <p:nvPr/>
        </p:nvSpPr>
        <p:spPr>
          <a:xfrm>
            <a:off x="10171914" y="4086116"/>
            <a:ext cx="46609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4640">
              <a:lnSpc>
                <a:spcPts val="910"/>
              </a:lnSpc>
            </a:pPr>
            <a:r>
              <a:rPr dirty="0" sz="850" spc="10" i="1">
                <a:solidFill>
                  <a:srgbClr val="25001D"/>
                </a:solidFill>
                <a:latin typeface="Arial"/>
                <a:cs typeface="Arial"/>
              </a:rPr>
              <a:t>46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121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48" name="object 1348"/>
          <p:cNvSpPr txBox="1"/>
          <p:nvPr/>
        </p:nvSpPr>
        <p:spPr>
          <a:xfrm>
            <a:off x="11148395" y="9814111"/>
            <a:ext cx="3606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6535" sz="1275" spc="15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baseline="-6535" sz="1275" spc="22" i="1">
                <a:solidFill>
                  <a:srgbClr val="805F40"/>
                </a:solidFill>
                <a:latin typeface="Arial"/>
                <a:cs typeface="Arial"/>
              </a:rPr>
              <a:t>4</a:t>
            </a:r>
            <a:r>
              <a:rPr dirty="0" baseline="-6535" sz="1275" i="1">
                <a:solidFill>
                  <a:srgbClr val="805F40"/>
                </a:solidFill>
                <a:latin typeface="Arial"/>
                <a:cs typeface="Arial"/>
              </a:rPr>
              <a:t>  </a:t>
            </a:r>
            <a:r>
              <a:rPr dirty="0" baseline="-6535" sz="1275" spc="-52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sz="850" spc="10" i="1">
                <a:solidFill>
                  <a:srgbClr val="FF0000"/>
                </a:solidFill>
                <a:latin typeface="Arial"/>
                <a:cs typeface="Arial"/>
              </a:rPr>
              <a:t>50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49" name="object 1349"/>
          <p:cNvSpPr txBox="1"/>
          <p:nvPr/>
        </p:nvSpPr>
        <p:spPr>
          <a:xfrm>
            <a:off x="2159703" y="470616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0" name="object 1350"/>
          <p:cNvSpPr txBox="1"/>
          <p:nvPr/>
        </p:nvSpPr>
        <p:spPr>
          <a:xfrm>
            <a:off x="2282664" y="462770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1" name="object 1351"/>
          <p:cNvSpPr txBox="1"/>
          <p:nvPr/>
        </p:nvSpPr>
        <p:spPr>
          <a:xfrm>
            <a:off x="5326127" y="414291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2" name="object 1352"/>
          <p:cNvSpPr txBox="1"/>
          <p:nvPr/>
        </p:nvSpPr>
        <p:spPr>
          <a:xfrm>
            <a:off x="9982069" y="664184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3" name="object 1353"/>
          <p:cNvSpPr txBox="1"/>
          <p:nvPr/>
        </p:nvSpPr>
        <p:spPr>
          <a:xfrm>
            <a:off x="10384890" y="718871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45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4" name="object 1354"/>
          <p:cNvSpPr txBox="1"/>
          <p:nvPr/>
        </p:nvSpPr>
        <p:spPr>
          <a:xfrm>
            <a:off x="6676304" y="604581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5" name="object 1355"/>
          <p:cNvSpPr txBox="1"/>
          <p:nvPr/>
        </p:nvSpPr>
        <p:spPr>
          <a:xfrm>
            <a:off x="3244067" y="424947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6" name="object 1356"/>
          <p:cNvSpPr txBox="1"/>
          <p:nvPr/>
        </p:nvSpPr>
        <p:spPr>
          <a:xfrm>
            <a:off x="6995987" y="677418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22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7" name="object 1357"/>
          <p:cNvSpPr txBox="1"/>
          <p:nvPr/>
        </p:nvSpPr>
        <p:spPr>
          <a:xfrm>
            <a:off x="6618924" y="697441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33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8" name="object 1358"/>
          <p:cNvSpPr txBox="1"/>
          <p:nvPr/>
        </p:nvSpPr>
        <p:spPr>
          <a:xfrm>
            <a:off x="7314495" y="726014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59" name="object 1359"/>
          <p:cNvSpPr txBox="1"/>
          <p:nvPr/>
        </p:nvSpPr>
        <p:spPr>
          <a:xfrm>
            <a:off x="6462006" y="738894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0" name="object 1360"/>
          <p:cNvSpPr txBox="1"/>
          <p:nvPr/>
        </p:nvSpPr>
        <p:spPr>
          <a:xfrm>
            <a:off x="5867132" y="7728542"/>
            <a:ext cx="337185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sz="850" spc="15" i="1">
                <a:solidFill>
                  <a:srgbClr val="805F40"/>
                </a:solidFill>
                <a:latin typeface="Arial"/>
                <a:cs typeface="Arial"/>
              </a:rPr>
              <a:t>8</a:t>
            </a:r>
            <a:r>
              <a:rPr dirty="0" sz="85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sz="850" spc="2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-19607" sz="1275" spc="15" i="1">
                <a:solidFill>
                  <a:srgbClr val="00A6A6"/>
                </a:solidFill>
                <a:latin typeface="Arial"/>
                <a:cs typeface="Arial"/>
              </a:rPr>
              <a:t>25</a:t>
            </a:r>
            <a:endParaRPr baseline="-19607" sz="1275">
              <a:latin typeface="Arial"/>
              <a:cs typeface="Arial"/>
            </a:endParaRPr>
          </a:p>
        </p:txBody>
      </p:sp>
      <p:sp>
        <p:nvSpPr>
          <p:cNvPr id="1361" name="object 1361"/>
          <p:cNvSpPr txBox="1"/>
          <p:nvPr/>
        </p:nvSpPr>
        <p:spPr>
          <a:xfrm>
            <a:off x="10767821" y="452465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00A6A6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2" name="object 1362"/>
          <p:cNvSpPr txBox="1"/>
          <p:nvPr/>
        </p:nvSpPr>
        <p:spPr>
          <a:xfrm>
            <a:off x="192859" y="291977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3" name="object 1363"/>
          <p:cNvSpPr txBox="1"/>
          <p:nvPr/>
        </p:nvSpPr>
        <p:spPr>
          <a:xfrm>
            <a:off x="8402369" y="259717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4" name="object 1364"/>
          <p:cNvSpPr txBox="1"/>
          <p:nvPr/>
        </p:nvSpPr>
        <p:spPr>
          <a:xfrm>
            <a:off x="8031150" y="300350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5" name="object 1365"/>
          <p:cNvSpPr txBox="1"/>
          <p:nvPr/>
        </p:nvSpPr>
        <p:spPr>
          <a:xfrm>
            <a:off x="9442222" y="294379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6" name="object 1366"/>
          <p:cNvSpPr txBox="1"/>
          <p:nvPr/>
        </p:nvSpPr>
        <p:spPr>
          <a:xfrm>
            <a:off x="9852086" y="284776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7" name="object 1367"/>
          <p:cNvSpPr txBox="1"/>
          <p:nvPr/>
        </p:nvSpPr>
        <p:spPr>
          <a:xfrm>
            <a:off x="9615540" y="320960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8" name="object 1368"/>
          <p:cNvSpPr txBox="1"/>
          <p:nvPr/>
        </p:nvSpPr>
        <p:spPr>
          <a:xfrm>
            <a:off x="8835636" y="441224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69" name="object 1369"/>
          <p:cNvSpPr txBox="1"/>
          <p:nvPr/>
        </p:nvSpPr>
        <p:spPr>
          <a:xfrm>
            <a:off x="9396552" y="561839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0" name="object 1370"/>
          <p:cNvSpPr txBox="1"/>
          <p:nvPr/>
        </p:nvSpPr>
        <p:spPr>
          <a:xfrm>
            <a:off x="9252522" y="578935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1" name="object 1371"/>
          <p:cNvSpPr txBox="1"/>
          <p:nvPr/>
        </p:nvSpPr>
        <p:spPr>
          <a:xfrm>
            <a:off x="9608518" y="601536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2" name="object 1372"/>
          <p:cNvSpPr txBox="1"/>
          <p:nvPr/>
        </p:nvSpPr>
        <p:spPr>
          <a:xfrm>
            <a:off x="9071024" y="620857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3" name="object 1373"/>
          <p:cNvSpPr txBox="1"/>
          <p:nvPr/>
        </p:nvSpPr>
        <p:spPr>
          <a:xfrm>
            <a:off x="9272434" y="63420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4" name="object 1374"/>
          <p:cNvSpPr txBox="1"/>
          <p:nvPr/>
        </p:nvSpPr>
        <p:spPr>
          <a:xfrm>
            <a:off x="9602652" y="644161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5" name="object 1375"/>
          <p:cNvSpPr txBox="1"/>
          <p:nvPr/>
        </p:nvSpPr>
        <p:spPr>
          <a:xfrm>
            <a:off x="10492629" y="754117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6" name="object 1376"/>
          <p:cNvSpPr txBox="1"/>
          <p:nvPr/>
        </p:nvSpPr>
        <p:spPr>
          <a:xfrm>
            <a:off x="10813489" y="809038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7" name="object 1377"/>
          <p:cNvSpPr txBox="1"/>
          <p:nvPr/>
        </p:nvSpPr>
        <p:spPr>
          <a:xfrm>
            <a:off x="10952830" y="836441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8" name="object 1378"/>
          <p:cNvSpPr txBox="1"/>
          <p:nvPr/>
        </p:nvSpPr>
        <p:spPr>
          <a:xfrm>
            <a:off x="10441094" y="794166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33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9" name="object 1379"/>
          <p:cNvSpPr txBox="1"/>
          <p:nvPr/>
        </p:nvSpPr>
        <p:spPr>
          <a:xfrm>
            <a:off x="10059342" y="771331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0" name="object 1380"/>
          <p:cNvSpPr txBox="1"/>
          <p:nvPr/>
        </p:nvSpPr>
        <p:spPr>
          <a:xfrm>
            <a:off x="9982069" y="751659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1" name="object 1381"/>
          <p:cNvSpPr txBox="1"/>
          <p:nvPr/>
        </p:nvSpPr>
        <p:spPr>
          <a:xfrm>
            <a:off x="9849731" y="725194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2" name="object 1382"/>
          <p:cNvSpPr txBox="1"/>
          <p:nvPr/>
        </p:nvSpPr>
        <p:spPr>
          <a:xfrm>
            <a:off x="9711568" y="699314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3" name="object 1383"/>
          <p:cNvSpPr txBox="1"/>
          <p:nvPr/>
        </p:nvSpPr>
        <p:spPr>
          <a:xfrm>
            <a:off x="8869593" y="659266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4" name="object 1384"/>
          <p:cNvSpPr txBox="1"/>
          <p:nvPr/>
        </p:nvSpPr>
        <p:spPr>
          <a:xfrm>
            <a:off x="8794656" y="721798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5" name="object 1385"/>
          <p:cNvSpPr txBox="1"/>
          <p:nvPr/>
        </p:nvSpPr>
        <p:spPr>
          <a:xfrm>
            <a:off x="8453884" y="625191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6" name="object 1386"/>
          <p:cNvSpPr txBox="1"/>
          <p:nvPr/>
        </p:nvSpPr>
        <p:spPr>
          <a:xfrm>
            <a:off x="8168158" y="614299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7" name="object 1387"/>
          <p:cNvSpPr txBox="1"/>
          <p:nvPr/>
        </p:nvSpPr>
        <p:spPr>
          <a:xfrm>
            <a:off x="7778228" y="633269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8" name="object 1388"/>
          <p:cNvSpPr txBox="1"/>
          <p:nvPr/>
        </p:nvSpPr>
        <p:spPr>
          <a:xfrm>
            <a:off x="8033506" y="656339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89" name="object 1389"/>
          <p:cNvSpPr txBox="1"/>
          <p:nvPr/>
        </p:nvSpPr>
        <p:spPr>
          <a:xfrm>
            <a:off x="8079175" y="702710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0" name="object 1390"/>
          <p:cNvSpPr txBox="1"/>
          <p:nvPr/>
        </p:nvSpPr>
        <p:spPr>
          <a:xfrm>
            <a:off x="7796962" y="681047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1" name="object 1391"/>
          <p:cNvSpPr txBox="1"/>
          <p:nvPr/>
        </p:nvSpPr>
        <p:spPr>
          <a:xfrm>
            <a:off x="7403496" y="655519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2" name="object 1392"/>
          <p:cNvSpPr txBox="1"/>
          <p:nvPr/>
        </p:nvSpPr>
        <p:spPr>
          <a:xfrm>
            <a:off x="7383585" y="595329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3" name="object 1393"/>
          <p:cNvSpPr txBox="1"/>
          <p:nvPr/>
        </p:nvSpPr>
        <p:spPr>
          <a:xfrm>
            <a:off x="3571951" y="7655938"/>
            <a:ext cx="206375" cy="365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85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765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54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4" name="object 1394"/>
          <p:cNvSpPr txBox="1"/>
          <p:nvPr/>
        </p:nvSpPr>
        <p:spPr>
          <a:xfrm>
            <a:off x="4064933" y="740768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5" name="object 1395"/>
          <p:cNvSpPr txBox="1"/>
          <p:nvPr/>
        </p:nvSpPr>
        <p:spPr>
          <a:xfrm>
            <a:off x="4762856" y="732338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6" name="object 1396"/>
          <p:cNvSpPr txBox="1"/>
          <p:nvPr/>
        </p:nvSpPr>
        <p:spPr>
          <a:xfrm>
            <a:off x="5007600" y="719691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17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7" name="object 1397"/>
          <p:cNvSpPr txBox="1"/>
          <p:nvPr/>
        </p:nvSpPr>
        <p:spPr>
          <a:xfrm>
            <a:off x="5196144" y="710673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8" name="object 1398"/>
          <p:cNvSpPr txBox="1"/>
          <p:nvPr/>
        </p:nvSpPr>
        <p:spPr>
          <a:xfrm>
            <a:off x="5649321" y="687605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399" name="object 1399"/>
          <p:cNvSpPr txBox="1"/>
          <p:nvPr/>
        </p:nvSpPr>
        <p:spPr>
          <a:xfrm>
            <a:off x="6362469" y="651772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0" name="object 1400"/>
          <p:cNvSpPr txBox="1"/>
          <p:nvPr/>
        </p:nvSpPr>
        <p:spPr>
          <a:xfrm>
            <a:off x="6548656" y="64134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1" name="object 1401"/>
          <p:cNvSpPr txBox="1"/>
          <p:nvPr/>
        </p:nvSpPr>
        <p:spPr>
          <a:xfrm>
            <a:off x="6726642" y="76746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2" name="object 1402"/>
          <p:cNvSpPr txBox="1"/>
          <p:nvPr/>
        </p:nvSpPr>
        <p:spPr>
          <a:xfrm>
            <a:off x="5693813" y="741705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3" name="object 1403"/>
          <p:cNvSpPr txBox="1"/>
          <p:nvPr/>
        </p:nvSpPr>
        <p:spPr>
          <a:xfrm>
            <a:off x="5648144" y="773791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4" name="object 1404"/>
          <p:cNvSpPr txBox="1"/>
          <p:nvPr/>
        </p:nvSpPr>
        <p:spPr>
          <a:xfrm>
            <a:off x="5303860" y="763251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5" name="object 1405"/>
          <p:cNvSpPr txBox="1"/>
          <p:nvPr/>
        </p:nvSpPr>
        <p:spPr>
          <a:xfrm>
            <a:off x="5066159" y="772620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21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6" name="object 1406"/>
          <p:cNvSpPr txBox="1"/>
          <p:nvPr/>
        </p:nvSpPr>
        <p:spPr>
          <a:xfrm>
            <a:off x="3270279" y="914839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7" name="object 1407"/>
          <p:cNvSpPr txBox="1"/>
          <p:nvPr/>
        </p:nvSpPr>
        <p:spPr>
          <a:xfrm>
            <a:off x="3226965" y="922566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8" name="object 1408"/>
          <p:cNvSpPr txBox="1"/>
          <p:nvPr/>
        </p:nvSpPr>
        <p:spPr>
          <a:xfrm>
            <a:off x="3973595" y="855176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9" name="object 1409"/>
          <p:cNvSpPr txBox="1"/>
          <p:nvPr/>
        </p:nvSpPr>
        <p:spPr>
          <a:xfrm>
            <a:off x="4227717" y="847213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0" name="object 1410"/>
          <p:cNvSpPr txBox="1"/>
          <p:nvPr/>
        </p:nvSpPr>
        <p:spPr>
          <a:xfrm>
            <a:off x="4452551" y="841124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1" name="object 1411"/>
          <p:cNvSpPr txBox="1"/>
          <p:nvPr/>
        </p:nvSpPr>
        <p:spPr>
          <a:xfrm>
            <a:off x="4865904" y="832692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2" name="object 1412"/>
          <p:cNvSpPr txBox="1"/>
          <p:nvPr/>
        </p:nvSpPr>
        <p:spPr>
          <a:xfrm>
            <a:off x="5184431" y="826488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3" name="object 1413"/>
          <p:cNvSpPr txBox="1"/>
          <p:nvPr/>
        </p:nvSpPr>
        <p:spPr>
          <a:xfrm>
            <a:off x="5720748" y="830819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4" name="object 1414"/>
          <p:cNvSpPr txBox="1"/>
          <p:nvPr/>
        </p:nvSpPr>
        <p:spPr>
          <a:xfrm>
            <a:off x="7268824" y="8132539"/>
            <a:ext cx="321945" cy="147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</a:t>
            </a:r>
            <a:r>
              <a:rPr dirty="0" sz="850" spc="15" i="1">
                <a:solidFill>
                  <a:srgbClr val="805F40"/>
                </a:solidFill>
                <a:latin typeface="Arial"/>
                <a:cs typeface="Arial"/>
              </a:rPr>
              <a:t>7</a:t>
            </a:r>
            <a:r>
              <a:rPr dirty="0" sz="85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sz="850" spc="-100" i="1">
                <a:solidFill>
                  <a:srgbClr val="805F40"/>
                </a:solidFill>
                <a:latin typeface="Arial"/>
                <a:cs typeface="Arial"/>
              </a:rPr>
              <a:t> </a:t>
            </a:r>
            <a:r>
              <a:rPr dirty="0" baseline="3267" sz="1275" spc="15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baseline="3267" sz="1275">
              <a:latin typeface="Arial"/>
              <a:cs typeface="Arial"/>
            </a:endParaRPr>
          </a:p>
        </p:txBody>
      </p:sp>
      <p:sp>
        <p:nvSpPr>
          <p:cNvPr id="1415" name="object 1415"/>
          <p:cNvSpPr txBox="1"/>
          <p:nvPr/>
        </p:nvSpPr>
        <p:spPr>
          <a:xfrm>
            <a:off x="7674000" y="771449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6" name="object 1416"/>
          <p:cNvSpPr txBox="1"/>
          <p:nvPr/>
        </p:nvSpPr>
        <p:spPr>
          <a:xfrm>
            <a:off x="8474972" y="779061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7" name="object 1417"/>
          <p:cNvSpPr txBox="1"/>
          <p:nvPr/>
        </p:nvSpPr>
        <p:spPr>
          <a:xfrm>
            <a:off x="10640170" y="901080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8" name="object 1418"/>
          <p:cNvSpPr txBox="1"/>
          <p:nvPr/>
        </p:nvSpPr>
        <p:spPr>
          <a:xfrm>
            <a:off x="10367335" y="922861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19" name="object 1419"/>
          <p:cNvSpPr txBox="1"/>
          <p:nvPr/>
        </p:nvSpPr>
        <p:spPr>
          <a:xfrm>
            <a:off x="10161234" y="95728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0" name="object 1420"/>
          <p:cNvSpPr txBox="1"/>
          <p:nvPr/>
        </p:nvSpPr>
        <p:spPr>
          <a:xfrm>
            <a:off x="9989093" y="940778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1" name="object 1421"/>
          <p:cNvSpPr txBox="1"/>
          <p:nvPr/>
        </p:nvSpPr>
        <p:spPr>
          <a:xfrm>
            <a:off x="9325127" y="935742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2" name="object 1422"/>
          <p:cNvSpPr txBox="1"/>
          <p:nvPr/>
        </p:nvSpPr>
        <p:spPr>
          <a:xfrm>
            <a:off x="9130738" y="917241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3" name="object 1423"/>
          <p:cNvSpPr txBox="1"/>
          <p:nvPr/>
        </p:nvSpPr>
        <p:spPr>
          <a:xfrm>
            <a:off x="8764210" y="878830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4" name="object 1424"/>
          <p:cNvSpPr txBox="1"/>
          <p:nvPr/>
        </p:nvSpPr>
        <p:spPr>
          <a:xfrm>
            <a:off x="8615490" y="86758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5" name="object 1425"/>
          <p:cNvSpPr txBox="1"/>
          <p:nvPr/>
        </p:nvSpPr>
        <p:spPr>
          <a:xfrm>
            <a:off x="8049886" y="851429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6" name="object 1426"/>
          <p:cNvSpPr txBox="1"/>
          <p:nvPr/>
        </p:nvSpPr>
        <p:spPr>
          <a:xfrm>
            <a:off x="8347322" y="956821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7" name="object 1427"/>
          <p:cNvSpPr txBox="1"/>
          <p:nvPr/>
        </p:nvSpPr>
        <p:spPr>
          <a:xfrm>
            <a:off x="8506597" y="975790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8" name="object 1428"/>
          <p:cNvSpPr txBox="1"/>
          <p:nvPr/>
        </p:nvSpPr>
        <p:spPr>
          <a:xfrm>
            <a:off x="8924640" y="1027666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9" name="object 1429"/>
          <p:cNvSpPr txBox="1"/>
          <p:nvPr/>
        </p:nvSpPr>
        <p:spPr>
          <a:xfrm>
            <a:off x="8710340" y="1038909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19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0" name="object 1430"/>
          <p:cNvSpPr txBox="1"/>
          <p:nvPr/>
        </p:nvSpPr>
        <p:spPr>
          <a:xfrm>
            <a:off x="7504192" y="954947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1" name="object 1431"/>
          <p:cNvSpPr txBox="1"/>
          <p:nvPr/>
        </p:nvSpPr>
        <p:spPr>
          <a:xfrm>
            <a:off x="7362518" y="922392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2" name="object 1432"/>
          <p:cNvSpPr txBox="1"/>
          <p:nvPr/>
        </p:nvSpPr>
        <p:spPr>
          <a:xfrm>
            <a:off x="7214956" y="1001787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3" name="object 1433"/>
          <p:cNvSpPr txBox="1"/>
          <p:nvPr/>
        </p:nvSpPr>
        <p:spPr>
          <a:xfrm>
            <a:off x="7076792" y="1027433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4" name="object 1434"/>
          <p:cNvSpPr txBox="1"/>
          <p:nvPr/>
        </p:nvSpPr>
        <p:spPr>
          <a:xfrm>
            <a:off x="6832047" y="1035396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5" name="object 1435"/>
          <p:cNvSpPr txBox="1"/>
          <p:nvPr/>
        </p:nvSpPr>
        <p:spPr>
          <a:xfrm>
            <a:off x="6340222" y="1022982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6" name="object 1436"/>
          <p:cNvSpPr txBox="1"/>
          <p:nvPr/>
        </p:nvSpPr>
        <p:spPr>
          <a:xfrm>
            <a:off x="4498220" y="1041836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7" name="object 1437"/>
          <p:cNvSpPr txBox="1"/>
          <p:nvPr/>
        </p:nvSpPr>
        <p:spPr>
          <a:xfrm>
            <a:off x="3659778" y="1003894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8" name="object 1438"/>
          <p:cNvSpPr txBox="1"/>
          <p:nvPr/>
        </p:nvSpPr>
        <p:spPr>
          <a:xfrm>
            <a:off x="75310" y="10416340"/>
            <a:ext cx="50419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020">
              <a:lnSpc>
                <a:spcPct val="100000"/>
              </a:lnSpc>
            </a:pPr>
            <a:r>
              <a:rPr dirty="0" sz="1250" spc="-10" i="1">
                <a:latin typeface="Arial"/>
                <a:cs typeface="Arial"/>
              </a:rPr>
              <a:t>cMew</a:t>
            </a:r>
            <a:r>
              <a:rPr dirty="0" sz="1250" i="1"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9" name="object 1439"/>
          <p:cNvSpPr txBox="1"/>
          <p:nvPr/>
        </p:nvSpPr>
        <p:spPr>
          <a:xfrm>
            <a:off x="101067" y="968530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0" name="object 1440"/>
          <p:cNvSpPr txBox="1"/>
          <p:nvPr/>
        </p:nvSpPr>
        <p:spPr>
          <a:xfrm>
            <a:off x="713499" y="962208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1" name="object 1441"/>
          <p:cNvSpPr txBox="1"/>
          <p:nvPr/>
        </p:nvSpPr>
        <p:spPr>
          <a:xfrm>
            <a:off x="1234612" y="9653908"/>
            <a:ext cx="517525" cy="421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35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2" name="object 1442"/>
          <p:cNvSpPr txBox="1"/>
          <p:nvPr/>
        </p:nvSpPr>
        <p:spPr>
          <a:xfrm>
            <a:off x="973467" y="848853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3" name="object 1443"/>
          <p:cNvSpPr txBox="1"/>
          <p:nvPr/>
        </p:nvSpPr>
        <p:spPr>
          <a:xfrm>
            <a:off x="2574235" y="9165389"/>
            <a:ext cx="330200" cy="168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5</a:t>
            </a:r>
            <a:r>
              <a:rPr dirty="0" sz="850" spc="15" i="1">
                <a:solidFill>
                  <a:srgbClr val="80406F"/>
                </a:solidFill>
                <a:latin typeface="Arial"/>
                <a:cs typeface="Arial"/>
              </a:rPr>
              <a:t>0</a:t>
            </a:r>
            <a:r>
              <a:rPr dirty="0" sz="850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sz="850" spc="-35" i="1">
                <a:solidFill>
                  <a:srgbClr val="80406F"/>
                </a:solidFill>
                <a:latin typeface="Arial"/>
                <a:cs typeface="Arial"/>
              </a:rPr>
              <a:t> </a:t>
            </a:r>
            <a:r>
              <a:rPr dirty="0" baseline="-16339" sz="1275" spc="15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baseline="-16339" sz="1275">
              <a:latin typeface="Arial"/>
              <a:cs typeface="Arial"/>
            </a:endParaRPr>
          </a:p>
        </p:txBody>
      </p:sp>
      <p:sp>
        <p:nvSpPr>
          <p:cNvPr id="1444" name="object 1444"/>
          <p:cNvSpPr txBox="1"/>
          <p:nvPr/>
        </p:nvSpPr>
        <p:spPr>
          <a:xfrm>
            <a:off x="12258413" y="797562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5" name="object 1445"/>
          <p:cNvSpPr txBox="1"/>
          <p:nvPr/>
        </p:nvSpPr>
        <p:spPr>
          <a:xfrm>
            <a:off x="12488100" y="767820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6" name="object 1446"/>
          <p:cNvSpPr txBox="1"/>
          <p:nvPr/>
        </p:nvSpPr>
        <p:spPr>
          <a:xfrm>
            <a:off x="11788502" y="7363933"/>
            <a:ext cx="466090" cy="250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135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  <a:p>
            <a:pPr algn="ctr" marL="35560">
              <a:lnSpc>
                <a:spcPts val="835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7" name="object 1447"/>
          <p:cNvSpPr txBox="1"/>
          <p:nvPr/>
        </p:nvSpPr>
        <p:spPr>
          <a:xfrm>
            <a:off x="12115271" y="6985176"/>
            <a:ext cx="257810" cy="360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730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8" name="object 1448"/>
          <p:cNvSpPr txBox="1"/>
          <p:nvPr/>
        </p:nvSpPr>
        <p:spPr>
          <a:xfrm>
            <a:off x="11839316" y="726014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9" name="object 1449"/>
          <p:cNvSpPr txBox="1"/>
          <p:nvPr/>
        </p:nvSpPr>
        <p:spPr>
          <a:xfrm>
            <a:off x="11718688" y="701775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0" name="object 1450"/>
          <p:cNvSpPr txBox="1"/>
          <p:nvPr/>
        </p:nvSpPr>
        <p:spPr>
          <a:xfrm>
            <a:off x="11455189" y="6566906"/>
            <a:ext cx="273050" cy="346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  <a:p>
            <a:pPr marL="135255">
              <a:lnSpc>
                <a:spcPct val="100000"/>
              </a:lnSpc>
              <a:spcBef>
                <a:spcPts val="620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1" name="object 1451"/>
          <p:cNvSpPr txBox="1"/>
          <p:nvPr/>
        </p:nvSpPr>
        <p:spPr>
          <a:xfrm>
            <a:off x="11818247" y="648610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2" name="object 1452"/>
          <p:cNvSpPr txBox="1"/>
          <p:nvPr/>
        </p:nvSpPr>
        <p:spPr>
          <a:xfrm>
            <a:off x="11699934" y="618633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3" name="object 1453"/>
          <p:cNvSpPr txBox="1"/>
          <p:nvPr/>
        </p:nvSpPr>
        <p:spPr>
          <a:xfrm>
            <a:off x="11162440" y="5998967"/>
            <a:ext cx="248285" cy="3651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31</a:t>
            </a:r>
            <a:endParaRPr sz="850">
              <a:latin typeface="Arial"/>
              <a:cs typeface="Arial"/>
            </a:endParaRPr>
          </a:p>
          <a:p>
            <a:pPr marL="110489">
              <a:lnSpc>
                <a:spcPct val="100000"/>
              </a:lnSpc>
              <a:spcBef>
                <a:spcPts val="765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4" name="object 1454"/>
          <p:cNvSpPr txBox="1"/>
          <p:nvPr/>
        </p:nvSpPr>
        <p:spPr>
          <a:xfrm>
            <a:off x="11021922" y="57635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23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5" name="object 1455"/>
          <p:cNvSpPr txBox="1"/>
          <p:nvPr/>
        </p:nvSpPr>
        <p:spPr>
          <a:xfrm>
            <a:off x="10923561" y="991951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6" name="object 1456"/>
          <p:cNvSpPr txBox="1"/>
          <p:nvPr/>
        </p:nvSpPr>
        <p:spPr>
          <a:xfrm>
            <a:off x="11811226" y="993825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7" name="object 1457"/>
          <p:cNvSpPr txBox="1"/>
          <p:nvPr/>
        </p:nvSpPr>
        <p:spPr>
          <a:xfrm>
            <a:off x="11937636" y="10327027"/>
            <a:ext cx="249554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176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19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8" name="object 1458"/>
          <p:cNvSpPr txBox="1"/>
          <p:nvPr/>
        </p:nvSpPr>
        <p:spPr>
          <a:xfrm>
            <a:off x="12166084" y="1050383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59" name="object 1459"/>
          <p:cNvSpPr txBox="1"/>
          <p:nvPr/>
        </p:nvSpPr>
        <p:spPr>
          <a:xfrm>
            <a:off x="13656781" y="1052141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0" name="object 1460"/>
          <p:cNvSpPr txBox="1"/>
          <p:nvPr/>
        </p:nvSpPr>
        <p:spPr>
          <a:xfrm>
            <a:off x="13526651" y="1021226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14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1" name="object 1461"/>
          <p:cNvSpPr txBox="1"/>
          <p:nvPr/>
        </p:nvSpPr>
        <p:spPr>
          <a:xfrm>
            <a:off x="13731554" y="995698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2" name="object 1462"/>
          <p:cNvSpPr txBox="1"/>
          <p:nvPr/>
        </p:nvSpPr>
        <p:spPr>
          <a:xfrm>
            <a:off x="13360375" y="994760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36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3" name="object 1463"/>
          <p:cNvSpPr txBox="1"/>
          <p:nvPr/>
        </p:nvSpPr>
        <p:spPr>
          <a:xfrm>
            <a:off x="13539665" y="959163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4" name="object 1464"/>
          <p:cNvSpPr txBox="1"/>
          <p:nvPr/>
        </p:nvSpPr>
        <p:spPr>
          <a:xfrm>
            <a:off x="13198851" y="9620901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5" name="object 1465"/>
          <p:cNvSpPr txBox="1"/>
          <p:nvPr/>
        </p:nvSpPr>
        <p:spPr>
          <a:xfrm>
            <a:off x="13018530" y="937851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6" name="object 1466"/>
          <p:cNvSpPr txBox="1"/>
          <p:nvPr/>
        </p:nvSpPr>
        <p:spPr>
          <a:xfrm>
            <a:off x="13261438" y="902658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7" name="object 1467"/>
          <p:cNvSpPr txBox="1"/>
          <p:nvPr/>
        </p:nvSpPr>
        <p:spPr>
          <a:xfrm>
            <a:off x="14486918" y="997689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8" name="object 1468"/>
          <p:cNvSpPr/>
          <p:nvPr/>
        </p:nvSpPr>
        <p:spPr>
          <a:xfrm>
            <a:off x="15186547" y="1040464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9" name="object 1469"/>
          <p:cNvSpPr/>
          <p:nvPr/>
        </p:nvSpPr>
        <p:spPr>
          <a:xfrm>
            <a:off x="15170624" y="10264066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60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0" name="object 1470"/>
          <p:cNvSpPr/>
          <p:nvPr/>
        </p:nvSpPr>
        <p:spPr>
          <a:xfrm>
            <a:off x="15201651" y="10285851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5">
                <a:moveTo>
                  <a:pt x="0" y="0"/>
                </a:moveTo>
                <a:lnTo>
                  <a:pt x="12331" y="5887"/>
                </a:lnTo>
                <a:lnTo>
                  <a:pt x="18111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1" name="object 1471"/>
          <p:cNvSpPr/>
          <p:nvPr/>
        </p:nvSpPr>
        <p:spPr>
          <a:xfrm>
            <a:off x="15152704" y="10286471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4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2" name="object 1472"/>
          <p:cNvSpPr/>
          <p:nvPr/>
        </p:nvSpPr>
        <p:spPr>
          <a:xfrm>
            <a:off x="15204171" y="10323263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4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6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3" name="object 1473"/>
          <p:cNvSpPr/>
          <p:nvPr/>
        </p:nvSpPr>
        <p:spPr>
          <a:xfrm>
            <a:off x="15146363" y="10325089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40">
                <a:moveTo>
                  <a:pt x="24200" y="40213"/>
                </a:moveTo>
                <a:lnTo>
                  <a:pt x="23146" y="40391"/>
                </a:lnTo>
                <a:lnTo>
                  <a:pt x="22028" y="40442"/>
                </a:lnTo>
                <a:lnTo>
                  <a:pt x="20923" y="40442"/>
                </a:lnTo>
                <a:lnTo>
                  <a:pt x="7714" y="35988"/>
                </a:lnTo>
                <a:lnTo>
                  <a:pt x="0" y="24734"/>
                </a:lnTo>
                <a:lnTo>
                  <a:pt x="2197" y="9162"/>
                </a:lnTo>
                <a:lnTo>
                  <a:pt x="9723" y="0"/>
                </a:lnTo>
              </a:path>
            </a:pathLst>
          </a:custGeom>
          <a:ln w="10541">
            <a:solidFill>
              <a:srgbClr val="805F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4" name="object 1474"/>
          <p:cNvSpPr txBox="1"/>
          <p:nvPr/>
        </p:nvSpPr>
        <p:spPr>
          <a:xfrm>
            <a:off x="11008869" y="4940471"/>
            <a:ext cx="337185" cy="429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0</a:t>
            </a:r>
            <a:r>
              <a:rPr dirty="0" sz="1250" i="1">
                <a:latin typeface="Arial"/>
                <a:cs typeface="Arial"/>
              </a:rPr>
              <a:t>.</a:t>
            </a: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  <a:p>
            <a:pPr algn="ctr" marL="53975">
              <a:lnSpc>
                <a:spcPct val="100000"/>
              </a:lnSpc>
              <a:spcBef>
                <a:spcPts val="894"/>
              </a:spcBef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75" name="object 1475"/>
          <p:cNvSpPr txBox="1"/>
          <p:nvPr/>
        </p:nvSpPr>
        <p:spPr>
          <a:xfrm>
            <a:off x="15247036" y="1029775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476" name="object 1476"/>
          <p:cNvSpPr txBox="1"/>
          <p:nvPr/>
        </p:nvSpPr>
        <p:spPr>
          <a:xfrm>
            <a:off x="15137975" y="1006823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5F40"/>
                </a:solidFill>
                <a:latin typeface="Arial"/>
                <a:cs typeface="Arial"/>
              </a:rPr>
              <a:t>25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77" name="object 1477"/>
          <p:cNvSpPr txBox="1"/>
          <p:nvPr/>
        </p:nvSpPr>
        <p:spPr>
          <a:xfrm>
            <a:off x="5491638" y="378225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FF0000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78" name="object 1478"/>
          <p:cNvSpPr txBox="1"/>
          <p:nvPr/>
        </p:nvSpPr>
        <p:spPr>
          <a:xfrm>
            <a:off x="6116958" y="380216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FF0000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79" name="object 1479"/>
          <p:cNvSpPr txBox="1"/>
          <p:nvPr/>
        </p:nvSpPr>
        <p:spPr>
          <a:xfrm>
            <a:off x="6374592" y="366398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FF0000"/>
                </a:solidFill>
                <a:latin typeface="Arial"/>
                <a:cs typeface="Arial"/>
              </a:rPr>
              <a:t>32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80" name="object 1480"/>
          <p:cNvSpPr txBox="1"/>
          <p:nvPr/>
        </p:nvSpPr>
        <p:spPr>
          <a:xfrm>
            <a:off x="6782102" y="310893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FF0000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81" name="object 1481"/>
          <p:cNvSpPr/>
          <p:nvPr/>
        </p:nvSpPr>
        <p:spPr>
          <a:xfrm>
            <a:off x="545804" y="440954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604" y="0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2" name="object 1482"/>
          <p:cNvSpPr/>
          <p:nvPr/>
        </p:nvSpPr>
        <p:spPr>
          <a:xfrm>
            <a:off x="561789" y="4409540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0"/>
                </a:moveTo>
                <a:lnTo>
                  <a:pt x="0" y="39344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3" name="object 1483"/>
          <p:cNvSpPr/>
          <p:nvPr/>
        </p:nvSpPr>
        <p:spPr>
          <a:xfrm>
            <a:off x="561789" y="444888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 h="0">
                <a:moveTo>
                  <a:pt x="0" y="0"/>
                </a:moveTo>
                <a:lnTo>
                  <a:pt x="30734" y="0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4" name="object 1484"/>
          <p:cNvSpPr/>
          <p:nvPr/>
        </p:nvSpPr>
        <p:spPr>
          <a:xfrm>
            <a:off x="545865" y="4308302"/>
            <a:ext cx="32384" cy="22225"/>
          </a:xfrm>
          <a:custGeom>
            <a:avLst/>
            <a:gdLst/>
            <a:ahLst/>
            <a:cxnLst/>
            <a:rect l="l" t="t" r="r" b="b"/>
            <a:pathLst>
              <a:path w="32384" h="22225">
                <a:moveTo>
                  <a:pt x="1168" y="22136"/>
                </a:moveTo>
                <a:lnTo>
                  <a:pt x="406" y="20205"/>
                </a:lnTo>
                <a:lnTo>
                  <a:pt x="0" y="18148"/>
                </a:lnTo>
                <a:lnTo>
                  <a:pt x="0" y="16052"/>
                </a:lnTo>
                <a:lnTo>
                  <a:pt x="0" y="7200"/>
                </a:lnTo>
                <a:lnTo>
                  <a:pt x="7137" y="0"/>
                </a:lnTo>
                <a:lnTo>
                  <a:pt x="16040" y="0"/>
                </a:lnTo>
                <a:lnTo>
                  <a:pt x="24879" y="0"/>
                </a:lnTo>
                <a:lnTo>
                  <a:pt x="32080" y="7200"/>
                </a:lnTo>
                <a:lnTo>
                  <a:pt x="32080" y="16052"/>
                </a:lnTo>
                <a:lnTo>
                  <a:pt x="32080" y="17983"/>
                </a:lnTo>
                <a:lnTo>
                  <a:pt x="31737" y="19964"/>
                </a:lnTo>
                <a:lnTo>
                  <a:pt x="31026" y="21780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5" name="object 1485"/>
          <p:cNvSpPr/>
          <p:nvPr/>
        </p:nvSpPr>
        <p:spPr>
          <a:xfrm>
            <a:off x="576896" y="4330088"/>
            <a:ext cx="18415" cy="37465"/>
          </a:xfrm>
          <a:custGeom>
            <a:avLst/>
            <a:gdLst/>
            <a:ahLst/>
            <a:cxnLst/>
            <a:rect l="l" t="t" r="r" b="b"/>
            <a:pathLst>
              <a:path w="18415" h="37464">
                <a:moveTo>
                  <a:pt x="0" y="0"/>
                </a:moveTo>
                <a:lnTo>
                  <a:pt x="12327" y="5885"/>
                </a:lnTo>
                <a:lnTo>
                  <a:pt x="18110" y="18157"/>
                </a:lnTo>
                <a:lnTo>
                  <a:pt x="18211" y="27165"/>
                </a:lnTo>
                <a:lnTo>
                  <a:pt x="14579" y="33667"/>
                </a:lnTo>
                <a:lnTo>
                  <a:pt x="8661" y="37414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6" name="object 1486"/>
          <p:cNvSpPr/>
          <p:nvPr/>
        </p:nvSpPr>
        <p:spPr>
          <a:xfrm>
            <a:off x="527945" y="4330708"/>
            <a:ext cx="17145" cy="36830"/>
          </a:xfrm>
          <a:custGeom>
            <a:avLst/>
            <a:gdLst/>
            <a:ahLst/>
            <a:cxnLst/>
            <a:rect l="l" t="t" r="r" b="b"/>
            <a:pathLst>
              <a:path w="17145" h="36829">
                <a:moveTo>
                  <a:pt x="8724" y="36265"/>
                </a:moveTo>
                <a:lnTo>
                  <a:pt x="3225" y="32519"/>
                </a:lnTo>
                <a:lnTo>
                  <a:pt x="0" y="26372"/>
                </a:lnTo>
                <a:lnTo>
                  <a:pt x="0" y="19692"/>
                </a:lnTo>
                <a:lnTo>
                  <a:pt x="4722" y="6783"/>
                </a:lnTo>
                <a:lnTo>
                  <a:pt x="16550" y="0"/>
                </a:lnTo>
              </a:path>
            </a:pathLst>
          </a:custGeom>
          <a:ln w="10540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7" name="object 1487"/>
          <p:cNvSpPr/>
          <p:nvPr/>
        </p:nvSpPr>
        <p:spPr>
          <a:xfrm>
            <a:off x="579414" y="4367501"/>
            <a:ext cx="23495" cy="42545"/>
          </a:xfrm>
          <a:custGeom>
            <a:avLst/>
            <a:gdLst/>
            <a:ahLst/>
            <a:cxnLst/>
            <a:rect l="l" t="t" r="r" b="b"/>
            <a:pathLst>
              <a:path w="23495" h="42545">
                <a:moveTo>
                  <a:pt x="6146" y="0"/>
                </a:moveTo>
                <a:lnTo>
                  <a:pt x="17939" y="6668"/>
                </a:lnTo>
                <a:lnTo>
                  <a:pt x="23277" y="19018"/>
                </a:lnTo>
                <a:lnTo>
                  <a:pt x="19161" y="33137"/>
                </a:lnTo>
                <a:lnTo>
                  <a:pt x="8581" y="41128"/>
                </a:lnTo>
                <a:lnTo>
                  <a:pt x="1409" y="42151"/>
                </a:lnTo>
                <a:lnTo>
                  <a:pt x="698" y="42100"/>
                </a:lnTo>
                <a:lnTo>
                  <a:pt x="0" y="42037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8" name="object 1488"/>
          <p:cNvSpPr/>
          <p:nvPr/>
        </p:nvSpPr>
        <p:spPr>
          <a:xfrm>
            <a:off x="521603" y="4369325"/>
            <a:ext cx="24765" cy="40640"/>
          </a:xfrm>
          <a:custGeom>
            <a:avLst/>
            <a:gdLst/>
            <a:ahLst/>
            <a:cxnLst/>
            <a:rect l="l" t="t" r="r" b="b"/>
            <a:pathLst>
              <a:path w="24765" h="40639">
                <a:moveTo>
                  <a:pt x="24200" y="40214"/>
                </a:moveTo>
                <a:lnTo>
                  <a:pt x="23146" y="40392"/>
                </a:lnTo>
                <a:lnTo>
                  <a:pt x="22028" y="40443"/>
                </a:lnTo>
                <a:lnTo>
                  <a:pt x="20923" y="40443"/>
                </a:lnTo>
                <a:lnTo>
                  <a:pt x="7714" y="35989"/>
                </a:lnTo>
                <a:lnTo>
                  <a:pt x="0" y="24736"/>
                </a:lnTo>
                <a:lnTo>
                  <a:pt x="2200" y="9158"/>
                </a:lnTo>
                <a:lnTo>
                  <a:pt x="9728" y="0"/>
                </a:lnTo>
              </a:path>
            </a:pathLst>
          </a:custGeom>
          <a:ln w="10541">
            <a:solidFill>
              <a:srgbClr val="80406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9" name="object 1489"/>
          <p:cNvSpPr txBox="1"/>
          <p:nvPr/>
        </p:nvSpPr>
        <p:spPr>
          <a:xfrm>
            <a:off x="626065" y="43419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60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0" name="object 1490"/>
          <p:cNvSpPr txBox="1"/>
          <p:nvPr/>
        </p:nvSpPr>
        <p:spPr>
          <a:xfrm>
            <a:off x="3655087" y="325176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72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1" name="object 1491"/>
          <p:cNvSpPr txBox="1"/>
          <p:nvPr/>
        </p:nvSpPr>
        <p:spPr>
          <a:xfrm>
            <a:off x="8845014" y="518394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2" name="object 1492"/>
          <p:cNvSpPr txBox="1"/>
          <p:nvPr/>
        </p:nvSpPr>
        <p:spPr>
          <a:xfrm>
            <a:off x="7138840" y="611137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3" name="object 1493"/>
          <p:cNvSpPr txBox="1"/>
          <p:nvPr/>
        </p:nvSpPr>
        <p:spPr>
          <a:xfrm>
            <a:off x="4515777" y="750957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4" name="object 1494"/>
          <p:cNvSpPr txBox="1"/>
          <p:nvPr/>
        </p:nvSpPr>
        <p:spPr>
          <a:xfrm>
            <a:off x="4249963" y="1000850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5" name="object 1495"/>
          <p:cNvSpPr txBox="1"/>
          <p:nvPr/>
        </p:nvSpPr>
        <p:spPr>
          <a:xfrm>
            <a:off x="3203068" y="1048394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35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6" name="object 1496"/>
          <p:cNvSpPr txBox="1"/>
          <p:nvPr/>
        </p:nvSpPr>
        <p:spPr>
          <a:xfrm>
            <a:off x="3635176" y="10598706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34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7" name="object 1497"/>
          <p:cNvSpPr txBox="1"/>
          <p:nvPr/>
        </p:nvSpPr>
        <p:spPr>
          <a:xfrm>
            <a:off x="3128130" y="10926588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8" name="object 1498"/>
          <p:cNvSpPr txBox="1"/>
          <p:nvPr/>
        </p:nvSpPr>
        <p:spPr>
          <a:xfrm>
            <a:off x="3779207" y="10978103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499" name="object 1499"/>
          <p:cNvSpPr txBox="1"/>
          <p:nvPr/>
        </p:nvSpPr>
        <p:spPr>
          <a:xfrm>
            <a:off x="304812" y="9599834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29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0" name="object 1500"/>
          <p:cNvSpPr txBox="1"/>
          <p:nvPr/>
        </p:nvSpPr>
        <p:spPr>
          <a:xfrm>
            <a:off x="274366" y="889722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1" name="object 1501"/>
          <p:cNvSpPr txBox="1"/>
          <p:nvPr/>
        </p:nvSpPr>
        <p:spPr>
          <a:xfrm>
            <a:off x="79978" y="9000270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30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2" name="object 1502"/>
          <p:cNvSpPr txBox="1"/>
          <p:nvPr/>
        </p:nvSpPr>
        <p:spPr>
          <a:xfrm>
            <a:off x="2385715" y="9378512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52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3" name="object 1503"/>
          <p:cNvSpPr txBox="1"/>
          <p:nvPr/>
        </p:nvSpPr>
        <p:spPr>
          <a:xfrm>
            <a:off x="12924754" y="10716977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4" name="object 1504"/>
          <p:cNvSpPr txBox="1"/>
          <p:nvPr/>
        </p:nvSpPr>
        <p:spPr>
          <a:xfrm>
            <a:off x="14052536" y="1049214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40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5" name="object 1505"/>
          <p:cNvSpPr txBox="1"/>
          <p:nvPr/>
        </p:nvSpPr>
        <p:spPr>
          <a:xfrm>
            <a:off x="4048076" y="10846199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80406F"/>
                </a:solidFill>
                <a:latin typeface="Arial"/>
                <a:cs typeface="Arial"/>
              </a:rPr>
              <a:t>37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6" name="object 1506"/>
          <p:cNvSpPr txBox="1"/>
          <p:nvPr/>
        </p:nvSpPr>
        <p:spPr>
          <a:xfrm>
            <a:off x="991850" y="10128095"/>
            <a:ext cx="149860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0" i="1">
                <a:solidFill>
                  <a:srgbClr val="4000FF"/>
                </a:solidFill>
                <a:latin typeface="Arial"/>
                <a:cs typeface="Arial"/>
              </a:rPr>
              <a:t>20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7" name="object 1507"/>
          <p:cNvSpPr txBox="1"/>
          <p:nvPr/>
        </p:nvSpPr>
        <p:spPr>
          <a:xfrm>
            <a:off x="-30346" y="9303698"/>
            <a:ext cx="88265" cy="138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50" spc="15" i="1">
                <a:solidFill>
                  <a:srgbClr val="4000FF"/>
                </a:solidFill>
                <a:latin typeface="Arial"/>
                <a:cs typeface="Arial"/>
              </a:rPr>
              <a:t>7</a:t>
            </a:r>
            <a:endParaRPr sz="850">
              <a:latin typeface="Arial"/>
              <a:cs typeface="Arial"/>
            </a:endParaRPr>
          </a:p>
        </p:txBody>
      </p:sp>
      <p:sp>
        <p:nvSpPr>
          <p:cNvPr id="1508" name="object 1508"/>
          <p:cNvSpPr txBox="1"/>
          <p:nvPr/>
        </p:nvSpPr>
        <p:spPr>
          <a:xfrm>
            <a:off x="929471" y="10322712"/>
            <a:ext cx="20320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09" name="object 1509"/>
          <p:cNvSpPr txBox="1"/>
          <p:nvPr/>
        </p:nvSpPr>
        <p:spPr>
          <a:xfrm>
            <a:off x="837288" y="10575973"/>
            <a:ext cx="33718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0</a:t>
            </a:r>
            <a:r>
              <a:rPr dirty="0" sz="1250" i="1">
                <a:latin typeface="Arial"/>
                <a:cs typeface="Arial"/>
              </a:rPr>
              <a:t>.</a:t>
            </a: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0" name="object 1510"/>
          <p:cNvSpPr txBox="1"/>
          <p:nvPr/>
        </p:nvSpPr>
        <p:spPr>
          <a:xfrm>
            <a:off x="1125077" y="10440751"/>
            <a:ext cx="11493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1" name="object 1511"/>
          <p:cNvSpPr txBox="1"/>
          <p:nvPr/>
        </p:nvSpPr>
        <p:spPr>
          <a:xfrm>
            <a:off x="4947329" y="6049019"/>
            <a:ext cx="20320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2" name="object 1512"/>
          <p:cNvSpPr txBox="1"/>
          <p:nvPr/>
        </p:nvSpPr>
        <p:spPr>
          <a:xfrm>
            <a:off x="4855147" y="6302280"/>
            <a:ext cx="33718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0</a:t>
            </a:r>
            <a:r>
              <a:rPr dirty="0" sz="1250" i="1">
                <a:latin typeface="Arial"/>
                <a:cs typeface="Arial"/>
              </a:rPr>
              <a:t>.</a:t>
            </a: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3" name="object 1513"/>
          <p:cNvSpPr txBox="1"/>
          <p:nvPr/>
        </p:nvSpPr>
        <p:spPr>
          <a:xfrm>
            <a:off x="5142936" y="6167057"/>
            <a:ext cx="11493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4" name="object 1514"/>
          <p:cNvSpPr txBox="1"/>
          <p:nvPr/>
        </p:nvSpPr>
        <p:spPr>
          <a:xfrm>
            <a:off x="4214205" y="6142647"/>
            <a:ext cx="3829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nuna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5" name="object 1515"/>
          <p:cNvSpPr txBox="1"/>
          <p:nvPr/>
        </p:nvSpPr>
        <p:spPr>
          <a:xfrm>
            <a:off x="8169687" y="4991215"/>
            <a:ext cx="20320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6" name="object 1516"/>
          <p:cNvSpPr txBox="1"/>
          <p:nvPr/>
        </p:nvSpPr>
        <p:spPr>
          <a:xfrm>
            <a:off x="8077505" y="5244476"/>
            <a:ext cx="33718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0</a:t>
            </a:r>
            <a:r>
              <a:rPr dirty="0" sz="1250" i="1">
                <a:latin typeface="Arial"/>
                <a:cs typeface="Arial"/>
              </a:rPr>
              <a:t>.</a:t>
            </a: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7" name="object 1517"/>
          <p:cNvSpPr txBox="1"/>
          <p:nvPr/>
        </p:nvSpPr>
        <p:spPr>
          <a:xfrm>
            <a:off x="8365294" y="5109254"/>
            <a:ext cx="11493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8" name="object 1518"/>
          <p:cNvSpPr txBox="1"/>
          <p:nvPr/>
        </p:nvSpPr>
        <p:spPr>
          <a:xfrm>
            <a:off x="7436564" y="5084843"/>
            <a:ext cx="3829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nuna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19" name="object 1519"/>
          <p:cNvSpPr txBox="1"/>
          <p:nvPr/>
        </p:nvSpPr>
        <p:spPr>
          <a:xfrm>
            <a:off x="11101051" y="4687210"/>
            <a:ext cx="20320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i="1">
                <a:latin typeface="Arial"/>
                <a:cs typeface="Arial"/>
              </a:rPr>
              <a:t>25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20" name="object 1520"/>
          <p:cNvSpPr txBox="1"/>
          <p:nvPr/>
        </p:nvSpPr>
        <p:spPr>
          <a:xfrm>
            <a:off x="11296658" y="4805249"/>
            <a:ext cx="11493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3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21" name="object 1521"/>
          <p:cNvSpPr txBox="1"/>
          <p:nvPr/>
        </p:nvSpPr>
        <p:spPr>
          <a:xfrm>
            <a:off x="10367929" y="4780838"/>
            <a:ext cx="3829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50" spc="5" i="1">
                <a:latin typeface="Arial"/>
                <a:cs typeface="Arial"/>
              </a:rPr>
              <a:t>nuna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22" name="object 1522"/>
          <p:cNvSpPr txBox="1"/>
          <p:nvPr/>
        </p:nvSpPr>
        <p:spPr>
          <a:xfrm>
            <a:off x="425687" y="698850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44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3" name="object 1523"/>
          <p:cNvSpPr txBox="1"/>
          <p:nvPr/>
        </p:nvSpPr>
        <p:spPr>
          <a:xfrm>
            <a:off x="997737" y="7124971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4" name="object 1524"/>
          <p:cNvSpPr txBox="1"/>
          <p:nvPr/>
        </p:nvSpPr>
        <p:spPr>
          <a:xfrm>
            <a:off x="931454" y="6729131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5" name="object 1525"/>
          <p:cNvSpPr txBox="1"/>
          <p:nvPr/>
        </p:nvSpPr>
        <p:spPr>
          <a:xfrm rot="660000">
            <a:off x="1727915" y="3879121"/>
            <a:ext cx="47477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 spc="-15">
                <a:latin typeface="Arial"/>
                <a:cs typeface="Arial"/>
              </a:rPr>
              <a:t>19</a:t>
            </a:r>
            <a:r>
              <a:rPr dirty="0" sz="1100" spc="-10">
                <a:latin typeface="Arial"/>
                <a:cs typeface="Arial"/>
              </a:rPr>
              <a:t>8</a:t>
            </a:r>
            <a:r>
              <a:rPr dirty="0" sz="1100" spc="-15">
                <a:latin typeface="Arial"/>
                <a:cs typeface="Arial"/>
              </a:rPr>
              <a:t>.</a:t>
            </a:r>
            <a:r>
              <a:rPr dirty="0" sz="1100" spc="-10">
                <a:latin typeface="Arial"/>
                <a:cs typeface="Arial"/>
              </a:rPr>
              <a:t>6</a:t>
            </a:r>
            <a:r>
              <a:rPr dirty="0" sz="1100" spc="15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6" name="object 1526"/>
          <p:cNvSpPr txBox="1"/>
          <p:nvPr/>
        </p:nvSpPr>
        <p:spPr>
          <a:xfrm rot="720000">
            <a:off x="1879419" y="3662427"/>
            <a:ext cx="47405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198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7</a:t>
            </a:r>
            <a:r>
              <a:rPr dirty="0" sz="1100" spc="15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7" name="object 1527"/>
          <p:cNvSpPr txBox="1"/>
          <p:nvPr/>
        </p:nvSpPr>
        <p:spPr>
          <a:xfrm>
            <a:off x="2370512" y="448335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8" name="object 1528"/>
          <p:cNvSpPr txBox="1"/>
          <p:nvPr/>
        </p:nvSpPr>
        <p:spPr>
          <a:xfrm>
            <a:off x="2255710" y="499329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29" name="object 1529"/>
          <p:cNvSpPr txBox="1"/>
          <p:nvPr/>
        </p:nvSpPr>
        <p:spPr>
          <a:xfrm>
            <a:off x="3232501" y="510867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0" name="object 1530"/>
          <p:cNvSpPr txBox="1"/>
          <p:nvPr/>
        </p:nvSpPr>
        <p:spPr>
          <a:xfrm rot="16740000">
            <a:off x="3419958" y="5867126"/>
            <a:ext cx="4741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198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6</a:t>
            </a:r>
            <a:r>
              <a:rPr dirty="0" baseline="2525" sz="1650" spc="22">
                <a:latin typeface="Arial"/>
                <a:cs typeface="Arial"/>
              </a:rPr>
              <a:t>1</a:t>
            </a:r>
            <a:endParaRPr baseline="2525" sz="1650">
              <a:latin typeface="Arial"/>
              <a:cs typeface="Arial"/>
            </a:endParaRPr>
          </a:p>
        </p:txBody>
      </p:sp>
      <p:sp>
        <p:nvSpPr>
          <p:cNvPr id="1531" name="object 1531"/>
          <p:cNvSpPr txBox="1"/>
          <p:nvPr/>
        </p:nvSpPr>
        <p:spPr>
          <a:xfrm rot="16920000">
            <a:off x="3565561" y="5898392"/>
            <a:ext cx="473821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198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5</a:t>
            </a:r>
            <a:r>
              <a:rPr dirty="0" sz="1100" spc="15"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2" name="object 1532"/>
          <p:cNvSpPr txBox="1"/>
          <p:nvPr/>
        </p:nvSpPr>
        <p:spPr>
          <a:xfrm>
            <a:off x="1585341" y="6824663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3" name="object 1533"/>
          <p:cNvSpPr txBox="1"/>
          <p:nvPr/>
        </p:nvSpPr>
        <p:spPr>
          <a:xfrm>
            <a:off x="640090" y="5696735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4" name="object 1534"/>
          <p:cNvSpPr txBox="1"/>
          <p:nvPr/>
        </p:nvSpPr>
        <p:spPr>
          <a:xfrm>
            <a:off x="744895" y="512450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5" name="object 1535"/>
          <p:cNvSpPr txBox="1"/>
          <p:nvPr/>
        </p:nvSpPr>
        <p:spPr>
          <a:xfrm>
            <a:off x="705535" y="4766883"/>
            <a:ext cx="556895" cy="173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5" u="sng">
                <a:latin typeface="Times New Roman"/>
                <a:cs typeface="Times New Roman"/>
              </a:rPr>
              <a:t> </a:t>
            </a:r>
            <a:r>
              <a:rPr dirty="0" sz="1100" spc="-155" u="sng">
                <a:latin typeface="Times New Roman"/>
                <a:cs typeface="Times New Roman"/>
              </a:rPr>
              <a:t> </a:t>
            </a:r>
            <a:r>
              <a:rPr dirty="0" sz="1100" spc="35">
                <a:latin typeface="Times New Roman"/>
                <a:cs typeface="Times New Roman"/>
              </a:rPr>
              <a:t> </a:t>
            </a: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6" name="object 1536"/>
          <p:cNvSpPr txBox="1"/>
          <p:nvPr/>
        </p:nvSpPr>
        <p:spPr>
          <a:xfrm rot="3600000">
            <a:off x="8001410" y="2579715"/>
            <a:ext cx="473821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199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2</a:t>
            </a:r>
            <a:r>
              <a:rPr dirty="0" sz="1100" spc="15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7" name="object 1537"/>
          <p:cNvSpPr txBox="1"/>
          <p:nvPr/>
        </p:nvSpPr>
        <p:spPr>
          <a:xfrm rot="3480000">
            <a:off x="7730493" y="2688447"/>
            <a:ext cx="47477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 spc="-15">
                <a:latin typeface="Arial"/>
                <a:cs typeface="Arial"/>
              </a:rPr>
              <a:t>19</a:t>
            </a:r>
            <a:r>
              <a:rPr dirty="0" sz="1100" spc="-10">
                <a:latin typeface="Arial"/>
                <a:cs typeface="Arial"/>
              </a:rPr>
              <a:t>9</a:t>
            </a:r>
            <a:r>
              <a:rPr dirty="0" sz="1100" spc="-15">
                <a:latin typeface="Arial"/>
                <a:cs typeface="Arial"/>
              </a:rPr>
              <a:t>.</a:t>
            </a:r>
            <a:r>
              <a:rPr dirty="0" sz="1100" spc="-10">
                <a:latin typeface="Arial"/>
                <a:cs typeface="Arial"/>
              </a:rPr>
              <a:t>2</a:t>
            </a:r>
            <a:r>
              <a:rPr dirty="0" sz="1100" spc="15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8" name="object 1538"/>
          <p:cNvSpPr txBox="1"/>
          <p:nvPr/>
        </p:nvSpPr>
        <p:spPr>
          <a:xfrm>
            <a:off x="6699749" y="2584553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199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39" name="object 1539"/>
          <p:cNvSpPr txBox="1"/>
          <p:nvPr/>
        </p:nvSpPr>
        <p:spPr>
          <a:xfrm>
            <a:off x="7818049" y="364150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0" name="object 1540"/>
          <p:cNvSpPr txBox="1"/>
          <p:nvPr/>
        </p:nvSpPr>
        <p:spPr>
          <a:xfrm rot="3600000">
            <a:off x="8448571" y="3960061"/>
            <a:ext cx="47405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 spc="5">
                <a:latin typeface="Arial"/>
                <a:cs typeface="Arial"/>
              </a:rPr>
              <a:t>199</a:t>
            </a:r>
            <a:r>
              <a:rPr dirty="0" sz="1100">
                <a:latin typeface="Arial"/>
                <a:cs typeface="Arial"/>
              </a:rPr>
              <a:t>.</a:t>
            </a:r>
            <a:r>
              <a:rPr dirty="0" sz="1100" spc="5">
                <a:latin typeface="Arial"/>
                <a:cs typeface="Arial"/>
              </a:rPr>
              <a:t>2</a:t>
            </a:r>
            <a:r>
              <a:rPr dirty="0" sz="1100" spc="15"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1" name="object 1541"/>
          <p:cNvSpPr txBox="1"/>
          <p:nvPr/>
        </p:nvSpPr>
        <p:spPr>
          <a:xfrm>
            <a:off x="10304706" y="344102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199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17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2" name="object 1542"/>
          <p:cNvSpPr txBox="1"/>
          <p:nvPr/>
        </p:nvSpPr>
        <p:spPr>
          <a:xfrm>
            <a:off x="11910785" y="2397787"/>
            <a:ext cx="50038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58</a:t>
            </a:r>
            <a:endParaRPr sz="1100">
              <a:latin typeface="Arial"/>
              <a:cs typeface="Arial"/>
            </a:endParaRPr>
          </a:p>
          <a:p>
            <a:pPr marL="46355">
              <a:lnSpc>
                <a:spcPct val="100000"/>
              </a:lnSpc>
              <a:spcBef>
                <a:spcPts val="790"/>
              </a:spcBef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3" name="object 1543"/>
          <p:cNvSpPr txBox="1"/>
          <p:nvPr/>
        </p:nvSpPr>
        <p:spPr>
          <a:xfrm>
            <a:off x="9522817" y="4533819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4" name="object 1544"/>
          <p:cNvSpPr txBox="1"/>
          <p:nvPr/>
        </p:nvSpPr>
        <p:spPr>
          <a:xfrm rot="3600000">
            <a:off x="9311839" y="4995789"/>
            <a:ext cx="47477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 spc="-7">
                <a:latin typeface="Arial"/>
                <a:cs typeface="Arial"/>
              </a:rPr>
              <a:t>19</a:t>
            </a:r>
            <a:r>
              <a:rPr dirty="0" sz="1100" spc="-5">
                <a:latin typeface="Arial"/>
                <a:cs typeface="Arial"/>
              </a:rPr>
              <a:t>8</a:t>
            </a:r>
            <a:r>
              <a:rPr dirty="0" sz="1100" spc="-10">
                <a:latin typeface="Arial"/>
                <a:cs typeface="Arial"/>
              </a:rPr>
              <a:t>.</a:t>
            </a:r>
            <a:r>
              <a:rPr dirty="0" sz="1100" spc="-5">
                <a:latin typeface="Arial"/>
                <a:cs typeface="Arial"/>
              </a:rPr>
              <a:t>7</a:t>
            </a:r>
            <a:r>
              <a:rPr dirty="0" sz="1100" spc="15">
                <a:latin typeface="Arial"/>
                <a:cs typeface="Arial"/>
              </a:rPr>
              <a:t>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5" name="object 1545"/>
          <p:cNvSpPr txBox="1"/>
          <p:nvPr/>
        </p:nvSpPr>
        <p:spPr>
          <a:xfrm rot="3600000">
            <a:off x="9166856" y="5220051"/>
            <a:ext cx="474413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>
                <a:latin typeface="Arial"/>
                <a:cs typeface="Arial"/>
              </a:rPr>
              <a:t>1</a:t>
            </a:r>
            <a:r>
              <a:rPr dirty="0" sz="1100">
                <a:latin typeface="Arial"/>
                <a:cs typeface="Arial"/>
              </a:rPr>
              <a:t>98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7</a:t>
            </a:r>
            <a:r>
              <a:rPr dirty="0" sz="1100" spc="15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6" name="object 1546"/>
          <p:cNvSpPr txBox="1"/>
          <p:nvPr/>
        </p:nvSpPr>
        <p:spPr>
          <a:xfrm>
            <a:off x="11335429" y="764439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7" name="object 1547"/>
          <p:cNvSpPr txBox="1"/>
          <p:nvPr/>
        </p:nvSpPr>
        <p:spPr>
          <a:xfrm>
            <a:off x="14123798" y="2810439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8" name="object 1548"/>
          <p:cNvSpPr txBox="1"/>
          <p:nvPr/>
        </p:nvSpPr>
        <p:spPr>
          <a:xfrm>
            <a:off x="13812107" y="3602862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99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49" name="object 1549"/>
          <p:cNvSpPr txBox="1"/>
          <p:nvPr/>
        </p:nvSpPr>
        <p:spPr>
          <a:xfrm>
            <a:off x="12778722" y="3241724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0" name="object 1550"/>
          <p:cNvSpPr txBox="1"/>
          <p:nvPr/>
        </p:nvSpPr>
        <p:spPr>
          <a:xfrm>
            <a:off x="14493941" y="478032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1" name="object 1551"/>
          <p:cNvSpPr txBox="1"/>
          <p:nvPr/>
        </p:nvSpPr>
        <p:spPr>
          <a:xfrm>
            <a:off x="14935139" y="5404235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2" name="object 1552"/>
          <p:cNvSpPr txBox="1"/>
          <p:nvPr/>
        </p:nvSpPr>
        <p:spPr>
          <a:xfrm>
            <a:off x="13604729" y="649233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3" name="object 1553"/>
          <p:cNvSpPr txBox="1"/>
          <p:nvPr/>
        </p:nvSpPr>
        <p:spPr>
          <a:xfrm>
            <a:off x="12914219" y="502424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4" name="object 1554"/>
          <p:cNvSpPr txBox="1"/>
          <p:nvPr/>
        </p:nvSpPr>
        <p:spPr>
          <a:xfrm>
            <a:off x="11910371" y="3637646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5" name="object 1555"/>
          <p:cNvSpPr txBox="1"/>
          <p:nvPr/>
        </p:nvSpPr>
        <p:spPr>
          <a:xfrm>
            <a:off x="13056536" y="671576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43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6" name="object 1556"/>
          <p:cNvSpPr txBox="1"/>
          <p:nvPr/>
        </p:nvSpPr>
        <p:spPr>
          <a:xfrm>
            <a:off x="13783603" y="7394255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7" name="object 1557"/>
          <p:cNvSpPr txBox="1"/>
          <p:nvPr/>
        </p:nvSpPr>
        <p:spPr>
          <a:xfrm>
            <a:off x="14157053" y="8967386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08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8" name="object 1558"/>
          <p:cNvSpPr txBox="1"/>
          <p:nvPr/>
        </p:nvSpPr>
        <p:spPr>
          <a:xfrm>
            <a:off x="14775679" y="9286016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96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59" name="object 1559"/>
          <p:cNvSpPr txBox="1"/>
          <p:nvPr/>
        </p:nvSpPr>
        <p:spPr>
          <a:xfrm>
            <a:off x="15116492" y="8071213"/>
            <a:ext cx="26543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0" name="object 1560"/>
          <p:cNvSpPr txBox="1"/>
          <p:nvPr/>
        </p:nvSpPr>
        <p:spPr>
          <a:xfrm>
            <a:off x="14631506" y="6929921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57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1" name="object 1561"/>
          <p:cNvSpPr txBox="1"/>
          <p:nvPr/>
        </p:nvSpPr>
        <p:spPr>
          <a:xfrm rot="3600000">
            <a:off x="11877999" y="9575276"/>
            <a:ext cx="474413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 spc="-7">
                <a:latin typeface="Arial"/>
                <a:cs typeface="Arial"/>
              </a:rPr>
              <a:t>1</a:t>
            </a:r>
            <a:r>
              <a:rPr dirty="0" sz="1100" spc="-5">
                <a:latin typeface="Arial"/>
                <a:cs typeface="Arial"/>
              </a:rPr>
              <a:t>97</a:t>
            </a:r>
            <a:r>
              <a:rPr dirty="0" sz="1100" spc="-10">
                <a:latin typeface="Arial"/>
                <a:cs typeface="Arial"/>
              </a:rPr>
              <a:t>.</a:t>
            </a:r>
            <a:r>
              <a:rPr dirty="0" sz="1100" spc="-5">
                <a:latin typeface="Arial"/>
                <a:cs typeface="Arial"/>
              </a:rPr>
              <a:t>9</a:t>
            </a:r>
            <a:r>
              <a:rPr dirty="0" sz="1100" spc="15"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2" name="object 1562"/>
          <p:cNvSpPr txBox="1"/>
          <p:nvPr/>
        </p:nvSpPr>
        <p:spPr>
          <a:xfrm rot="3600000">
            <a:off x="11668192" y="9628441"/>
            <a:ext cx="47477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 spc="-15">
                <a:latin typeface="Arial"/>
                <a:cs typeface="Arial"/>
              </a:rPr>
              <a:t>19</a:t>
            </a:r>
            <a:r>
              <a:rPr dirty="0" sz="1100" spc="-10">
                <a:latin typeface="Arial"/>
                <a:cs typeface="Arial"/>
              </a:rPr>
              <a:t>7</a:t>
            </a:r>
            <a:r>
              <a:rPr dirty="0" sz="1100" spc="-15">
                <a:latin typeface="Arial"/>
                <a:cs typeface="Arial"/>
              </a:rPr>
              <a:t>.</a:t>
            </a:r>
            <a:r>
              <a:rPr dirty="0" sz="1100" spc="-10">
                <a:latin typeface="Arial"/>
                <a:cs typeface="Arial"/>
              </a:rPr>
              <a:t>9</a:t>
            </a:r>
            <a:r>
              <a:rPr dirty="0" sz="1100" spc="15"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3" name="object 1563"/>
          <p:cNvSpPr txBox="1"/>
          <p:nvPr/>
        </p:nvSpPr>
        <p:spPr>
          <a:xfrm rot="19860000">
            <a:off x="11059763" y="9314923"/>
            <a:ext cx="47395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197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9</a:t>
            </a:r>
            <a:r>
              <a:rPr dirty="0" baseline="2525" sz="1650" spc="22">
                <a:latin typeface="Arial"/>
                <a:cs typeface="Arial"/>
              </a:rPr>
              <a:t>9</a:t>
            </a:r>
            <a:endParaRPr baseline="2525" sz="1650">
              <a:latin typeface="Arial"/>
              <a:cs typeface="Arial"/>
            </a:endParaRPr>
          </a:p>
        </p:txBody>
      </p:sp>
      <p:sp>
        <p:nvSpPr>
          <p:cNvPr id="1564" name="object 1564"/>
          <p:cNvSpPr txBox="1"/>
          <p:nvPr/>
        </p:nvSpPr>
        <p:spPr>
          <a:xfrm rot="1380000">
            <a:off x="11027522" y="8783945"/>
            <a:ext cx="474413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2525" sz="1650">
                <a:latin typeface="Arial"/>
                <a:cs typeface="Arial"/>
              </a:rPr>
              <a:t>1</a:t>
            </a:r>
            <a:r>
              <a:rPr dirty="0" sz="1100">
                <a:latin typeface="Arial"/>
                <a:cs typeface="Arial"/>
              </a:rPr>
              <a:t>98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0</a:t>
            </a:r>
            <a:r>
              <a:rPr dirty="0" sz="1100" spc="15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5" name="object 1565"/>
          <p:cNvSpPr txBox="1"/>
          <p:nvPr/>
        </p:nvSpPr>
        <p:spPr>
          <a:xfrm rot="19860000">
            <a:off x="9641153" y="9974076"/>
            <a:ext cx="47395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197</a:t>
            </a:r>
            <a:r>
              <a:rPr dirty="0" sz="1100" spc="-5">
                <a:latin typeface="Arial"/>
                <a:cs typeface="Arial"/>
              </a:rPr>
              <a:t>.</a:t>
            </a:r>
            <a:r>
              <a:rPr dirty="0" sz="1100">
                <a:latin typeface="Arial"/>
                <a:cs typeface="Arial"/>
              </a:rPr>
              <a:t>5</a:t>
            </a:r>
            <a:r>
              <a:rPr dirty="0" baseline="2525" sz="1650" spc="22">
                <a:latin typeface="Arial"/>
                <a:cs typeface="Arial"/>
              </a:rPr>
              <a:t>4</a:t>
            </a:r>
            <a:endParaRPr baseline="2525" sz="1650">
              <a:latin typeface="Arial"/>
              <a:cs typeface="Arial"/>
            </a:endParaRPr>
          </a:p>
        </p:txBody>
      </p:sp>
      <p:sp>
        <p:nvSpPr>
          <p:cNvPr id="1566" name="object 1566"/>
          <p:cNvSpPr txBox="1"/>
          <p:nvPr/>
        </p:nvSpPr>
        <p:spPr>
          <a:xfrm>
            <a:off x="10191101" y="10800032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7" name="object 1567"/>
          <p:cNvSpPr txBox="1"/>
          <p:nvPr/>
        </p:nvSpPr>
        <p:spPr>
          <a:xfrm rot="19380000">
            <a:off x="9911590" y="10886213"/>
            <a:ext cx="264897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100">
                <a:latin typeface="Arial"/>
                <a:cs typeface="Arial"/>
              </a:rPr>
              <a:t>.</a:t>
            </a:r>
            <a:r>
              <a:rPr dirty="0" sz="1100" spc="5">
                <a:latin typeface="Arial"/>
                <a:cs typeface="Arial"/>
              </a:rPr>
              <a:t>9</a:t>
            </a:r>
            <a:r>
              <a:rPr dirty="0" sz="1100" spc="15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68" name="object 1568"/>
          <p:cNvSpPr txBox="1"/>
          <p:nvPr/>
        </p:nvSpPr>
        <p:spPr>
          <a:xfrm rot="19680000">
            <a:off x="609147" y="9586068"/>
            <a:ext cx="336759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-15">
                <a:solidFill>
                  <a:srgbClr val="00FF00"/>
                </a:solidFill>
                <a:latin typeface="Arial"/>
                <a:cs typeface="Arial"/>
              </a:rPr>
              <a:t>B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69" name="object 1569"/>
          <p:cNvSpPr txBox="1"/>
          <p:nvPr/>
        </p:nvSpPr>
        <p:spPr>
          <a:xfrm rot="19560000">
            <a:off x="8756410" y="2513091"/>
            <a:ext cx="322889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390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70" name="object 1570"/>
          <p:cNvSpPr txBox="1"/>
          <p:nvPr/>
        </p:nvSpPr>
        <p:spPr>
          <a:xfrm rot="19560000">
            <a:off x="5709780" y="4592810"/>
            <a:ext cx="322889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390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71" name="object 1571"/>
          <p:cNvSpPr txBox="1"/>
          <p:nvPr/>
        </p:nvSpPr>
        <p:spPr>
          <a:xfrm rot="19980000">
            <a:off x="2607567" y="6578628"/>
            <a:ext cx="323411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390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72" name="object 1572"/>
          <p:cNvSpPr txBox="1"/>
          <p:nvPr/>
        </p:nvSpPr>
        <p:spPr>
          <a:xfrm rot="18180000">
            <a:off x="123939" y="9425613"/>
            <a:ext cx="323624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900" spc="390">
                <a:solidFill>
                  <a:srgbClr val="00FFFF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73" name="object 1573"/>
          <p:cNvSpPr txBox="1"/>
          <p:nvPr/>
        </p:nvSpPr>
        <p:spPr>
          <a:xfrm>
            <a:off x="12736170" y="9690509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97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4" name="object 1574"/>
          <p:cNvSpPr txBox="1"/>
          <p:nvPr/>
        </p:nvSpPr>
        <p:spPr>
          <a:xfrm>
            <a:off x="14592881" y="1026346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5" name="object 1575"/>
          <p:cNvSpPr txBox="1"/>
          <p:nvPr/>
        </p:nvSpPr>
        <p:spPr>
          <a:xfrm>
            <a:off x="8353335" y="9195441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6" name="object 1576"/>
          <p:cNvSpPr txBox="1"/>
          <p:nvPr/>
        </p:nvSpPr>
        <p:spPr>
          <a:xfrm>
            <a:off x="7465669" y="1049003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7" name="object 1577"/>
          <p:cNvSpPr txBox="1"/>
          <p:nvPr/>
        </p:nvSpPr>
        <p:spPr>
          <a:xfrm>
            <a:off x="3894299" y="1038700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8" name="object 1578"/>
          <p:cNvSpPr txBox="1"/>
          <p:nvPr/>
        </p:nvSpPr>
        <p:spPr>
          <a:xfrm>
            <a:off x="3837394" y="8214334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79" name="object 1579"/>
          <p:cNvSpPr txBox="1"/>
          <p:nvPr/>
        </p:nvSpPr>
        <p:spPr>
          <a:xfrm>
            <a:off x="5848233" y="7094773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0" name="object 1580"/>
          <p:cNvSpPr txBox="1"/>
          <p:nvPr/>
        </p:nvSpPr>
        <p:spPr>
          <a:xfrm>
            <a:off x="6368148" y="8125371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07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1" name="object 1581"/>
          <p:cNvSpPr txBox="1"/>
          <p:nvPr/>
        </p:nvSpPr>
        <p:spPr>
          <a:xfrm>
            <a:off x="3755578" y="909291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2" name="object 1582"/>
          <p:cNvSpPr txBox="1"/>
          <p:nvPr/>
        </p:nvSpPr>
        <p:spPr>
          <a:xfrm>
            <a:off x="6058029" y="930064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3" name="object 1583"/>
          <p:cNvSpPr txBox="1"/>
          <p:nvPr/>
        </p:nvSpPr>
        <p:spPr>
          <a:xfrm>
            <a:off x="5234583" y="10826636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28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4" name="object 1584"/>
          <p:cNvSpPr txBox="1"/>
          <p:nvPr/>
        </p:nvSpPr>
        <p:spPr>
          <a:xfrm>
            <a:off x="9181862" y="851584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197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98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5" name="object 1585"/>
          <p:cNvSpPr txBox="1"/>
          <p:nvPr/>
        </p:nvSpPr>
        <p:spPr>
          <a:xfrm>
            <a:off x="9173288" y="7002794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6" name="object 1586"/>
          <p:cNvSpPr txBox="1"/>
          <p:nvPr/>
        </p:nvSpPr>
        <p:spPr>
          <a:xfrm>
            <a:off x="8310515" y="5787186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7" name="object 1587"/>
          <p:cNvSpPr txBox="1"/>
          <p:nvPr/>
        </p:nvSpPr>
        <p:spPr>
          <a:xfrm>
            <a:off x="7157307" y="4231218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8" name="object 1588"/>
          <p:cNvSpPr txBox="1"/>
          <p:nvPr/>
        </p:nvSpPr>
        <p:spPr>
          <a:xfrm>
            <a:off x="6195510" y="5220650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89" name="object 1589"/>
          <p:cNvSpPr txBox="1"/>
          <p:nvPr/>
        </p:nvSpPr>
        <p:spPr>
          <a:xfrm>
            <a:off x="4870470" y="364400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199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0" name="object 1590"/>
          <p:cNvSpPr txBox="1"/>
          <p:nvPr/>
        </p:nvSpPr>
        <p:spPr>
          <a:xfrm>
            <a:off x="5585724" y="2468057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199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38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1" name="object 1591"/>
          <p:cNvSpPr txBox="1"/>
          <p:nvPr/>
        </p:nvSpPr>
        <p:spPr>
          <a:xfrm>
            <a:off x="2718059" y="3277045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2" name="object 1592"/>
          <p:cNvSpPr txBox="1"/>
          <p:nvPr/>
        </p:nvSpPr>
        <p:spPr>
          <a:xfrm>
            <a:off x="11570404" y="4867754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77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3" name="object 1593"/>
          <p:cNvSpPr txBox="1"/>
          <p:nvPr/>
        </p:nvSpPr>
        <p:spPr>
          <a:xfrm>
            <a:off x="12373671" y="6043724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62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94" name="object 1594"/>
          <p:cNvSpPr txBox="1"/>
          <p:nvPr/>
        </p:nvSpPr>
        <p:spPr>
          <a:xfrm>
            <a:off x="11475659" y="5686223"/>
            <a:ext cx="466090" cy="170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0">
                <a:latin typeface="Arial"/>
                <a:cs typeface="Arial"/>
              </a:rPr>
              <a:t>198</a:t>
            </a:r>
            <a:r>
              <a:rPr dirty="0" sz="1100" spc="5">
                <a:latin typeface="Arial"/>
                <a:cs typeface="Arial"/>
              </a:rPr>
              <a:t>.</a:t>
            </a:r>
            <a:r>
              <a:rPr dirty="0" sz="1100" spc="10">
                <a:latin typeface="Arial"/>
                <a:cs typeface="Arial"/>
              </a:rPr>
              <a:t>88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1839" y="0"/>
            <a:ext cx="10747502" cy="11051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43639" y="1238378"/>
            <a:ext cx="10883900" cy="0"/>
          </a:xfrm>
          <a:custGeom>
            <a:avLst/>
            <a:gdLst/>
            <a:ahLst/>
            <a:cxnLst/>
            <a:rect l="l" t="t" r="r" b="b"/>
            <a:pathLst>
              <a:path w="10883900" h="0">
                <a:moveTo>
                  <a:pt x="0" y="0"/>
                </a:moveTo>
                <a:lnTo>
                  <a:pt x="108839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4557" y="1095178"/>
            <a:ext cx="24060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Генеральный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4557" y="2399771"/>
            <a:ext cx="132588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Экспликация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557" y="2887451"/>
            <a:ext cx="300863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2720" indent="-160020">
              <a:lnSpc>
                <a:spcPct val="100000"/>
              </a:lnSpc>
              <a:buClr>
                <a:srgbClr val="231F20"/>
              </a:buClr>
              <a:buFont typeface="Century Gothic"/>
              <a:buAutoNum type="arabicPlain"/>
              <a:tabLst>
                <a:tab pos="173355" algn="l"/>
              </a:tabLst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отдыха</a:t>
            </a:r>
            <a:endParaRPr sz="1600">
              <a:latin typeface="Century Gothic"/>
              <a:cs typeface="Century Gothic"/>
            </a:endParaRPr>
          </a:p>
          <a:p>
            <a:pPr marL="172720" indent="-160020">
              <a:lnSpc>
                <a:spcPct val="100000"/>
              </a:lnSpc>
              <a:buClr>
                <a:srgbClr val="231F20"/>
              </a:buClr>
              <a:buFont typeface="Century Gothic"/>
              <a:buAutoNum type="arabicPlain"/>
              <a:tabLst>
                <a:tab pos="173355" algn="l"/>
              </a:tabLst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игрова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27506" y="5689658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075478" y="5793678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98646" y="2674643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646618" y="2778663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4488" y="9215835"/>
            <a:ext cx="4590415" cy="1128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62445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покрытий: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Резино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29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1325"/>
              </a:spcBef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оборудовани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детско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площадки: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1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элементов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7608" y="1976"/>
            <a:ext cx="6843395" cy="11036935"/>
          </a:xfrm>
          <a:custGeom>
            <a:avLst/>
            <a:gdLst/>
            <a:ahLst/>
            <a:cxnLst/>
            <a:rect l="l" t="t" r="r" b="b"/>
            <a:pathLst>
              <a:path w="6843394" h="11036935">
                <a:moveTo>
                  <a:pt x="6333817" y="10127030"/>
                </a:moveTo>
                <a:lnTo>
                  <a:pt x="5752071" y="10127030"/>
                </a:lnTo>
                <a:lnTo>
                  <a:pt x="6226416" y="11036769"/>
                </a:lnTo>
                <a:lnTo>
                  <a:pt x="6843369" y="11036769"/>
                </a:lnTo>
                <a:lnTo>
                  <a:pt x="6333817" y="10127030"/>
                </a:lnTo>
                <a:close/>
              </a:path>
              <a:path w="6843394" h="11036935">
                <a:moveTo>
                  <a:pt x="4405586" y="6684429"/>
                </a:moveTo>
                <a:lnTo>
                  <a:pt x="3804437" y="6684429"/>
                </a:lnTo>
                <a:lnTo>
                  <a:pt x="5182908" y="9149295"/>
                </a:lnTo>
                <a:lnTo>
                  <a:pt x="4819408" y="9368447"/>
                </a:lnTo>
                <a:lnTo>
                  <a:pt x="5391365" y="10327373"/>
                </a:lnTo>
                <a:lnTo>
                  <a:pt x="5752071" y="10127030"/>
                </a:lnTo>
                <a:lnTo>
                  <a:pt x="6333817" y="10127030"/>
                </a:lnTo>
                <a:lnTo>
                  <a:pt x="4405586" y="6684429"/>
                </a:lnTo>
                <a:close/>
              </a:path>
              <a:path w="6843394" h="11036935">
                <a:moveTo>
                  <a:pt x="2990806" y="4158526"/>
                </a:moveTo>
                <a:lnTo>
                  <a:pt x="2372918" y="4158526"/>
                </a:lnTo>
                <a:lnTo>
                  <a:pt x="3275876" y="5756732"/>
                </a:lnTo>
                <a:lnTo>
                  <a:pt x="2918802" y="5966282"/>
                </a:lnTo>
                <a:lnTo>
                  <a:pt x="3464775" y="6887006"/>
                </a:lnTo>
                <a:lnTo>
                  <a:pt x="3804437" y="6684429"/>
                </a:lnTo>
                <a:lnTo>
                  <a:pt x="4405586" y="6684429"/>
                </a:lnTo>
                <a:lnTo>
                  <a:pt x="2990806" y="4158526"/>
                </a:lnTo>
                <a:close/>
              </a:path>
              <a:path w="6843394" h="11036935">
                <a:moveTo>
                  <a:pt x="661581" y="0"/>
                </a:moveTo>
                <a:lnTo>
                  <a:pt x="0" y="0"/>
                </a:lnTo>
                <a:lnTo>
                  <a:pt x="1846795" y="3229521"/>
                </a:lnTo>
                <a:lnTo>
                  <a:pt x="1461401" y="3447224"/>
                </a:lnTo>
                <a:lnTo>
                  <a:pt x="2010194" y="4363440"/>
                </a:lnTo>
                <a:lnTo>
                  <a:pt x="2372918" y="4158526"/>
                </a:lnTo>
                <a:lnTo>
                  <a:pt x="2990806" y="4158526"/>
                </a:lnTo>
                <a:lnTo>
                  <a:pt x="66158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27920" y="5919358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41" y="0"/>
                </a:moveTo>
                <a:lnTo>
                  <a:pt x="0" y="66078"/>
                </a:lnTo>
                <a:lnTo>
                  <a:pt x="264274" y="530733"/>
                </a:lnTo>
                <a:lnTo>
                  <a:pt x="380441" y="464693"/>
                </a:lnTo>
                <a:lnTo>
                  <a:pt x="11614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67067" y="9328760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59">
                <a:moveTo>
                  <a:pt x="116166" y="0"/>
                </a:moveTo>
                <a:lnTo>
                  <a:pt x="0" y="66078"/>
                </a:lnTo>
                <a:lnTo>
                  <a:pt x="264274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443327" y="3447514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66" y="0"/>
                </a:moveTo>
                <a:lnTo>
                  <a:pt x="0" y="66065"/>
                </a:lnTo>
                <a:lnTo>
                  <a:pt x="264299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60356" y="2082193"/>
            <a:ext cx="494665" cy="596900"/>
          </a:xfrm>
          <a:custGeom>
            <a:avLst/>
            <a:gdLst/>
            <a:ahLst/>
            <a:cxnLst/>
            <a:rect l="l" t="t" r="r" b="b"/>
            <a:pathLst>
              <a:path w="494665" h="596900">
                <a:moveTo>
                  <a:pt x="233159" y="0"/>
                </a:moveTo>
                <a:lnTo>
                  <a:pt x="0" y="130619"/>
                </a:lnTo>
                <a:lnTo>
                  <a:pt x="260997" y="596595"/>
                </a:lnTo>
                <a:lnTo>
                  <a:pt x="494423" y="466432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26717" y="1820969"/>
            <a:ext cx="495300" cy="597535"/>
          </a:xfrm>
          <a:custGeom>
            <a:avLst/>
            <a:gdLst/>
            <a:ahLst/>
            <a:cxnLst/>
            <a:rect l="l" t="t" r="r" b="b"/>
            <a:pathLst>
              <a:path w="495300" h="597535">
                <a:moveTo>
                  <a:pt x="233197" y="0"/>
                </a:moveTo>
                <a:lnTo>
                  <a:pt x="0" y="130619"/>
                </a:lnTo>
                <a:lnTo>
                  <a:pt x="261518" y="597496"/>
                </a:lnTo>
                <a:lnTo>
                  <a:pt x="494944" y="467347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93119" y="1559744"/>
            <a:ext cx="495934" cy="598805"/>
          </a:xfrm>
          <a:custGeom>
            <a:avLst/>
            <a:gdLst/>
            <a:ahLst/>
            <a:cxnLst/>
            <a:rect l="l" t="t" r="r" b="b"/>
            <a:pathLst>
              <a:path w="495934" h="598805">
                <a:moveTo>
                  <a:pt x="233159" y="0"/>
                </a:moveTo>
                <a:lnTo>
                  <a:pt x="0" y="130619"/>
                </a:lnTo>
                <a:lnTo>
                  <a:pt x="262001" y="598398"/>
                </a:lnTo>
                <a:lnTo>
                  <a:pt x="495465" y="468248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559481" y="1298519"/>
            <a:ext cx="496570" cy="599440"/>
          </a:xfrm>
          <a:custGeom>
            <a:avLst/>
            <a:gdLst/>
            <a:ahLst/>
            <a:cxnLst/>
            <a:rect l="l" t="t" r="r" b="b"/>
            <a:pathLst>
              <a:path w="496570" h="599439">
                <a:moveTo>
                  <a:pt x="233197" y="0"/>
                </a:moveTo>
                <a:lnTo>
                  <a:pt x="0" y="130619"/>
                </a:lnTo>
                <a:lnTo>
                  <a:pt x="262521" y="599312"/>
                </a:lnTo>
                <a:lnTo>
                  <a:pt x="495985" y="469150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423636" y="1976"/>
            <a:ext cx="8056880" cy="11036935"/>
          </a:xfrm>
          <a:custGeom>
            <a:avLst/>
            <a:gdLst/>
            <a:ahLst/>
            <a:cxnLst/>
            <a:rect l="l" t="t" r="r" b="b"/>
            <a:pathLst>
              <a:path w="8056880" h="11036935">
                <a:moveTo>
                  <a:pt x="8056346" y="478205"/>
                </a:moveTo>
                <a:lnTo>
                  <a:pt x="3317201" y="478205"/>
                </a:lnTo>
                <a:lnTo>
                  <a:pt x="3577793" y="945578"/>
                </a:lnTo>
                <a:lnTo>
                  <a:pt x="5639054" y="4598377"/>
                </a:lnTo>
                <a:lnTo>
                  <a:pt x="5389283" y="4736223"/>
                </a:lnTo>
                <a:lnTo>
                  <a:pt x="5331155" y="4773904"/>
                </a:lnTo>
                <a:lnTo>
                  <a:pt x="5278501" y="4818875"/>
                </a:lnTo>
                <a:lnTo>
                  <a:pt x="5232146" y="4870373"/>
                </a:lnTo>
                <a:lnTo>
                  <a:pt x="5205806" y="4907546"/>
                </a:lnTo>
                <a:lnTo>
                  <a:pt x="5182844" y="4946904"/>
                </a:lnTo>
                <a:lnTo>
                  <a:pt x="5160810" y="4994808"/>
                </a:lnTo>
                <a:lnTo>
                  <a:pt x="5143703" y="5044681"/>
                </a:lnTo>
                <a:lnTo>
                  <a:pt x="5127840" y="5122951"/>
                </a:lnTo>
                <a:lnTo>
                  <a:pt x="5124259" y="5202694"/>
                </a:lnTo>
                <a:lnTo>
                  <a:pt x="5133162" y="5282044"/>
                </a:lnTo>
                <a:lnTo>
                  <a:pt x="5154218" y="5359082"/>
                </a:lnTo>
                <a:lnTo>
                  <a:pt x="5186997" y="5431878"/>
                </a:lnTo>
                <a:lnTo>
                  <a:pt x="7170369" y="8972765"/>
                </a:lnTo>
                <a:lnTo>
                  <a:pt x="5538089" y="9887102"/>
                </a:lnTo>
                <a:lnTo>
                  <a:pt x="6182093" y="11036769"/>
                </a:lnTo>
                <a:lnTo>
                  <a:pt x="8056346" y="11036769"/>
                </a:lnTo>
                <a:lnTo>
                  <a:pt x="8056346" y="478205"/>
                </a:lnTo>
                <a:close/>
              </a:path>
              <a:path w="8056880" h="11036935">
                <a:moveTo>
                  <a:pt x="8056346" y="0"/>
                </a:moveTo>
                <a:lnTo>
                  <a:pt x="0" y="0"/>
                </a:lnTo>
                <a:lnTo>
                  <a:pt x="993559" y="1773796"/>
                </a:lnTo>
                <a:lnTo>
                  <a:pt x="3317201" y="478205"/>
                </a:lnTo>
                <a:lnTo>
                  <a:pt x="8056346" y="478205"/>
                </a:lnTo>
                <a:lnTo>
                  <a:pt x="8056346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421354" y="2548627"/>
            <a:ext cx="494665" cy="597535"/>
          </a:xfrm>
          <a:custGeom>
            <a:avLst/>
            <a:gdLst/>
            <a:ahLst/>
            <a:cxnLst/>
            <a:rect l="l" t="t" r="r" b="b"/>
            <a:pathLst>
              <a:path w="494665" h="597535">
                <a:moveTo>
                  <a:pt x="233426" y="0"/>
                </a:moveTo>
                <a:lnTo>
                  <a:pt x="0" y="130162"/>
                </a:lnTo>
                <a:lnTo>
                  <a:pt x="261442" y="596950"/>
                </a:lnTo>
                <a:lnTo>
                  <a:pt x="494639" y="466331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888237" y="2288309"/>
            <a:ext cx="494665" cy="596265"/>
          </a:xfrm>
          <a:custGeom>
            <a:avLst/>
            <a:gdLst/>
            <a:ahLst/>
            <a:cxnLst/>
            <a:rect l="l" t="t" r="r" b="b"/>
            <a:pathLst>
              <a:path w="494665" h="596264">
                <a:moveTo>
                  <a:pt x="233426" y="0"/>
                </a:moveTo>
                <a:lnTo>
                  <a:pt x="0" y="130162"/>
                </a:lnTo>
                <a:lnTo>
                  <a:pt x="260921" y="596036"/>
                </a:lnTo>
                <a:lnTo>
                  <a:pt x="494118" y="465429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55119" y="2027987"/>
            <a:ext cx="494030" cy="595630"/>
          </a:xfrm>
          <a:custGeom>
            <a:avLst/>
            <a:gdLst/>
            <a:ahLst/>
            <a:cxnLst/>
            <a:rect l="l" t="t" r="r" b="b"/>
            <a:pathLst>
              <a:path w="494029" h="595630">
                <a:moveTo>
                  <a:pt x="233464" y="0"/>
                </a:moveTo>
                <a:lnTo>
                  <a:pt x="0" y="130162"/>
                </a:lnTo>
                <a:lnTo>
                  <a:pt x="260438" y="595134"/>
                </a:lnTo>
                <a:lnTo>
                  <a:pt x="493636" y="464527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822003" y="1767670"/>
            <a:ext cx="493395" cy="594360"/>
          </a:xfrm>
          <a:custGeom>
            <a:avLst/>
            <a:gdLst/>
            <a:ahLst/>
            <a:cxnLst/>
            <a:rect l="l" t="t" r="r" b="b"/>
            <a:pathLst>
              <a:path w="493395" h="594360">
                <a:moveTo>
                  <a:pt x="233464" y="0"/>
                </a:moveTo>
                <a:lnTo>
                  <a:pt x="0" y="130162"/>
                </a:lnTo>
                <a:lnTo>
                  <a:pt x="259918" y="594233"/>
                </a:lnTo>
                <a:lnTo>
                  <a:pt x="493115" y="463613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712072" y="4754297"/>
            <a:ext cx="2030095" cy="1351915"/>
          </a:xfrm>
          <a:custGeom>
            <a:avLst/>
            <a:gdLst/>
            <a:ahLst/>
            <a:cxnLst/>
            <a:rect l="l" t="t" r="r" b="b"/>
            <a:pathLst>
              <a:path w="2030095" h="1351914">
                <a:moveTo>
                  <a:pt x="2027377" y="0"/>
                </a:moveTo>
                <a:lnTo>
                  <a:pt x="0" y="1118501"/>
                </a:lnTo>
                <a:lnTo>
                  <a:pt x="130594" y="1351699"/>
                </a:lnTo>
                <a:lnTo>
                  <a:pt x="1814245" y="422833"/>
                </a:lnTo>
                <a:lnTo>
                  <a:pt x="1821967" y="342010"/>
                </a:lnTo>
                <a:lnTo>
                  <a:pt x="1841855" y="263334"/>
                </a:lnTo>
                <a:lnTo>
                  <a:pt x="1873440" y="188518"/>
                </a:lnTo>
                <a:lnTo>
                  <a:pt x="1915960" y="119405"/>
                </a:lnTo>
                <a:lnTo>
                  <a:pt x="1968474" y="57480"/>
                </a:lnTo>
                <a:lnTo>
                  <a:pt x="2029714" y="4229"/>
                </a:lnTo>
                <a:lnTo>
                  <a:pt x="202737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973292" y="5445715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234514" y="5912118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5" h="1127125">
                <a:moveTo>
                  <a:pt x="1619465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495771" y="6378478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56991" y="6844843"/>
            <a:ext cx="1750695" cy="1137285"/>
          </a:xfrm>
          <a:custGeom>
            <a:avLst/>
            <a:gdLst/>
            <a:ahLst/>
            <a:cxnLst/>
            <a:rect l="l" t="t" r="r" b="b"/>
            <a:pathLst>
              <a:path w="1750694" h="1137284">
                <a:moveTo>
                  <a:pt x="1619465" y="0"/>
                </a:moveTo>
                <a:lnTo>
                  <a:pt x="0" y="893483"/>
                </a:lnTo>
                <a:lnTo>
                  <a:pt x="136461" y="1137081"/>
                </a:lnTo>
                <a:lnTo>
                  <a:pt x="1750098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893454" y="7078043"/>
            <a:ext cx="2671445" cy="2792730"/>
          </a:xfrm>
          <a:custGeom>
            <a:avLst/>
            <a:gdLst/>
            <a:ahLst/>
            <a:cxnLst/>
            <a:rect l="l" t="t" r="r" b="b"/>
            <a:pathLst>
              <a:path w="2671444" h="2792729">
                <a:moveTo>
                  <a:pt x="1613636" y="0"/>
                </a:moveTo>
                <a:lnTo>
                  <a:pt x="0" y="903884"/>
                </a:lnTo>
                <a:lnTo>
                  <a:pt x="1057821" y="2792374"/>
                </a:lnTo>
                <a:lnTo>
                  <a:pt x="2671457" y="1888490"/>
                </a:lnTo>
                <a:lnTo>
                  <a:pt x="1613636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626364" y="6611680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4" h="1127125">
                <a:moveTo>
                  <a:pt x="1619465" y="0"/>
                </a:moveTo>
                <a:lnTo>
                  <a:pt x="0" y="893445"/>
                </a:lnTo>
                <a:lnTo>
                  <a:pt x="130632" y="1126642"/>
                </a:lnTo>
                <a:lnTo>
                  <a:pt x="1750098" y="233159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365145" y="6145277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65" y="0"/>
                </a:moveTo>
                <a:lnTo>
                  <a:pt x="0" y="893483"/>
                </a:lnTo>
                <a:lnTo>
                  <a:pt x="130632" y="1126642"/>
                </a:lnTo>
                <a:lnTo>
                  <a:pt x="1750060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103925" y="5678913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842662" y="5177097"/>
            <a:ext cx="1750695" cy="1162050"/>
          </a:xfrm>
          <a:custGeom>
            <a:avLst/>
            <a:gdLst/>
            <a:ahLst/>
            <a:cxnLst/>
            <a:rect l="l" t="t" r="r" b="b"/>
            <a:pathLst>
              <a:path w="1750695" h="1162050">
                <a:moveTo>
                  <a:pt x="1683689" y="0"/>
                </a:moveTo>
                <a:lnTo>
                  <a:pt x="0" y="928903"/>
                </a:lnTo>
                <a:lnTo>
                  <a:pt x="130632" y="1162062"/>
                </a:lnTo>
                <a:lnTo>
                  <a:pt x="1750060" y="268617"/>
                </a:lnTo>
                <a:lnTo>
                  <a:pt x="1720367" y="205333"/>
                </a:lnTo>
                <a:lnTo>
                  <a:pt x="1699183" y="138696"/>
                </a:lnTo>
                <a:lnTo>
                  <a:pt x="1686877" y="69862"/>
                </a:lnTo>
                <a:lnTo>
                  <a:pt x="168368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22944" y="1976"/>
            <a:ext cx="8217534" cy="11036935"/>
          </a:xfrm>
          <a:custGeom>
            <a:avLst/>
            <a:gdLst/>
            <a:ahLst/>
            <a:cxnLst/>
            <a:rect l="l" t="t" r="r" b="b"/>
            <a:pathLst>
              <a:path w="8217534" h="11036935">
                <a:moveTo>
                  <a:pt x="1991690" y="0"/>
                </a:moveTo>
                <a:lnTo>
                  <a:pt x="0" y="0"/>
                </a:lnTo>
                <a:lnTo>
                  <a:pt x="6172276" y="11036769"/>
                </a:lnTo>
                <a:lnTo>
                  <a:pt x="8216963" y="11036769"/>
                </a:lnTo>
                <a:lnTo>
                  <a:pt x="7862050" y="10356088"/>
                </a:lnTo>
                <a:lnTo>
                  <a:pt x="7398283" y="10356088"/>
                </a:lnTo>
                <a:lnTo>
                  <a:pt x="6804786" y="9361119"/>
                </a:lnTo>
                <a:lnTo>
                  <a:pt x="7168807" y="9141675"/>
                </a:lnTo>
                <a:lnTo>
                  <a:pt x="5924322" y="6916343"/>
                </a:lnTo>
                <a:lnTo>
                  <a:pt x="5471998" y="6916343"/>
                </a:lnTo>
                <a:lnTo>
                  <a:pt x="4904105" y="5958713"/>
                </a:lnTo>
                <a:lnTo>
                  <a:pt x="5261508" y="5748959"/>
                </a:lnTo>
                <a:lnTo>
                  <a:pt x="4490703" y="4393755"/>
                </a:lnTo>
                <a:lnTo>
                  <a:pt x="4014609" y="4393755"/>
                </a:lnTo>
                <a:lnTo>
                  <a:pt x="3446932" y="3439121"/>
                </a:lnTo>
                <a:lnTo>
                  <a:pt x="3825963" y="3225025"/>
                </a:lnTo>
                <a:lnTo>
                  <a:pt x="1991690" y="0"/>
                </a:lnTo>
                <a:close/>
              </a:path>
              <a:path w="8217534" h="11036935">
                <a:moveTo>
                  <a:pt x="7757922" y="10156380"/>
                </a:moveTo>
                <a:lnTo>
                  <a:pt x="7398283" y="10356088"/>
                </a:lnTo>
                <a:lnTo>
                  <a:pt x="7862050" y="10356088"/>
                </a:lnTo>
                <a:lnTo>
                  <a:pt x="7757922" y="10156380"/>
                </a:lnTo>
                <a:close/>
              </a:path>
              <a:path w="8217534" h="11036935">
                <a:moveTo>
                  <a:pt x="5811189" y="6714045"/>
                </a:moveTo>
                <a:lnTo>
                  <a:pt x="5471998" y="6916343"/>
                </a:lnTo>
                <a:lnTo>
                  <a:pt x="5924322" y="6916343"/>
                </a:lnTo>
                <a:lnTo>
                  <a:pt x="5811189" y="6714045"/>
                </a:lnTo>
                <a:close/>
              </a:path>
              <a:path w="8217534" h="11036935">
                <a:moveTo>
                  <a:pt x="4374934" y="4190212"/>
                </a:moveTo>
                <a:lnTo>
                  <a:pt x="4014609" y="4393755"/>
                </a:lnTo>
                <a:lnTo>
                  <a:pt x="4490703" y="4393755"/>
                </a:lnTo>
                <a:lnTo>
                  <a:pt x="4374934" y="4190212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041583" y="1604712"/>
            <a:ext cx="3980815" cy="4268470"/>
          </a:xfrm>
          <a:custGeom>
            <a:avLst/>
            <a:gdLst/>
            <a:ahLst/>
            <a:cxnLst/>
            <a:rect l="l" t="t" r="r" b="b"/>
            <a:pathLst>
              <a:path w="3980815" h="4268470">
                <a:moveTo>
                  <a:pt x="379768" y="1074077"/>
                </a:moveTo>
                <a:lnTo>
                  <a:pt x="0" y="1285811"/>
                </a:lnTo>
                <a:lnTo>
                  <a:pt x="1670418" y="4267974"/>
                </a:lnTo>
                <a:lnTo>
                  <a:pt x="3980421" y="2994761"/>
                </a:lnTo>
                <a:lnTo>
                  <a:pt x="3167643" y="1540967"/>
                </a:lnTo>
                <a:lnTo>
                  <a:pt x="641286" y="1540967"/>
                </a:lnTo>
                <a:lnTo>
                  <a:pt x="379768" y="1074077"/>
                </a:lnTo>
                <a:close/>
              </a:path>
              <a:path w="3980815" h="4268470">
                <a:moveTo>
                  <a:pt x="846658" y="813765"/>
                </a:moveTo>
                <a:lnTo>
                  <a:pt x="613194" y="943914"/>
                </a:lnTo>
                <a:lnTo>
                  <a:pt x="874445" y="1410360"/>
                </a:lnTo>
                <a:lnTo>
                  <a:pt x="641286" y="1540967"/>
                </a:lnTo>
                <a:lnTo>
                  <a:pt x="3167643" y="1540967"/>
                </a:lnTo>
                <a:lnTo>
                  <a:pt x="3021598" y="1279740"/>
                </a:lnTo>
                <a:lnTo>
                  <a:pt x="1107655" y="1279740"/>
                </a:lnTo>
                <a:lnTo>
                  <a:pt x="846658" y="813765"/>
                </a:lnTo>
                <a:close/>
              </a:path>
              <a:path w="3980815" h="4268470">
                <a:moveTo>
                  <a:pt x="1313535" y="553440"/>
                </a:moveTo>
                <a:lnTo>
                  <a:pt x="1080071" y="683602"/>
                </a:lnTo>
                <a:lnTo>
                  <a:pt x="1340853" y="1149134"/>
                </a:lnTo>
                <a:lnTo>
                  <a:pt x="1107655" y="1279740"/>
                </a:lnTo>
                <a:lnTo>
                  <a:pt x="3021598" y="1279740"/>
                </a:lnTo>
                <a:lnTo>
                  <a:pt x="2875554" y="1018514"/>
                </a:lnTo>
                <a:lnTo>
                  <a:pt x="1574050" y="1018514"/>
                </a:lnTo>
                <a:lnTo>
                  <a:pt x="1313535" y="553440"/>
                </a:lnTo>
                <a:close/>
              </a:path>
              <a:path w="3980815" h="4268470">
                <a:moveTo>
                  <a:pt x="1780425" y="293116"/>
                </a:moveTo>
                <a:lnTo>
                  <a:pt x="1546999" y="423278"/>
                </a:lnTo>
                <a:lnTo>
                  <a:pt x="1807210" y="887907"/>
                </a:lnTo>
                <a:lnTo>
                  <a:pt x="1574050" y="1018514"/>
                </a:lnTo>
                <a:lnTo>
                  <a:pt x="2875554" y="1018514"/>
                </a:lnTo>
                <a:lnTo>
                  <a:pt x="2729509" y="757288"/>
                </a:lnTo>
                <a:lnTo>
                  <a:pt x="2040420" y="757288"/>
                </a:lnTo>
                <a:lnTo>
                  <a:pt x="1780425" y="293116"/>
                </a:lnTo>
                <a:close/>
              </a:path>
              <a:path w="3980815" h="4268470">
                <a:moveTo>
                  <a:pt x="2306129" y="0"/>
                </a:moveTo>
                <a:lnTo>
                  <a:pt x="2013877" y="162953"/>
                </a:lnTo>
                <a:lnTo>
                  <a:pt x="2273617" y="626681"/>
                </a:lnTo>
                <a:lnTo>
                  <a:pt x="2040420" y="757288"/>
                </a:lnTo>
                <a:lnTo>
                  <a:pt x="2729509" y="757288"/>
                </a:lnTo>
                <a:lnTo>
                  <a:pt x="230612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303524" y="3005111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904" y="120167"/>
                </a:lnTo>
                <a:lnTo>
                  <a:pt x="75323" y="120167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265949" y="2967519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80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121805" y="7883404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61" y="0"/>
                </a:moveTo>
                <a:lnTo>
                  <a:pt x="47929" y="0"/>
                </a:lnTo>
                <a:lnTo>
                  <a:pt x="23215" y="11899"/>
                </a:lnTo>
                <a:lnTo>
                  <a:pt x="6121" y="33337"/>
                </a:lnTo>
                <a:lnTo>
                  <a:pt x="0" y="60058"/>
                </a:lnTo>
                <a:lnTo>
                  <a:pt x="6121" y="86817"/>
                </a:lnTo>
                <a:lnTo>
                  <a:pt x="23215" y="108254"/>
                </a:lnTo>
                <a:lnTo>
                  <a:pt x="47929" y="120154"/>
                </a:lnTo>
                <a:lnTo>
                  <a:pt x="75361" y="120154"/>
                </a:lnTo>
                <a:lnTo>
                  <a:pt x="100037" y="108254"/>
                </a:lnTo>
                <a:lnTo>
                  <a:pt x="117170" y="86817"/>
                </a:lnTo>
                <a:lnTo>
                  <a:pt x="123266" y="60058"/>
                </a:lnTo>
                <a:lnTo>
                  <a:pt x="117170" y="33337"/>
                </a:lnTo>
                <a:lnTo>
                  <a:pt x="100037" y="11899"/>
                </a:lnTo>
                <a:lnTo>
                  <a:pt x="7536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084269" y="7845800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395" y="0"/>
                </a:moveTo>
                <a:lnTo>
                  <a:pt x="81940" y="0"/>
                </a:lnTo>
                <a:lnTo>
                  <a:pt x="49568" y="11772"/>
                </a:lnTo>
                <a:lnTo>
                  <a:pt x="23190" y="33934"/>
                </a:lnTo>
                <a:lnTo>
                  <a:pt x="5981" y="63766"/>
                </a:lnTo>
                <a:lnTo>
                  <a:pt x="0" y="97662"/>
                </a:lnTo>
                <a:lnTo>
                  <a:pt x="5981" y="131597"/>
                </a:lnTo>
                <a:lnTo>
                  <a:pt x="23190" y="161429"/>
                </a:lnTo>
                <a:lnTo>
                  <a:pt x="49568" y="183578"/>
                </a:lnTo>
                <a:lnTo>
                  <a:pt x="81940" y="195364"/>
                </a:lnTo>
                <a:lnTo>
                  <a:pt x="116395" y="195364"/>
                </a:lnTo>
                <a:lnTo>
                  <a:pt x="148755" y="183578"/>
                </a:lnTo>
                <a:lnTo>
                  <a:pt x="175145" y="161429"/>
                </a:lnTo>
                <a:lnTo>
                  <a:pt x="192392" y="131597"/>
                </a:lnTo>
                <a:lnTo>
                  <a:pt x="198374" y="97662"/>
                </a:lnTo>
                <a:lnTo>
                  <a:pt x="192392" y="63766"/>
                </a:lnTo>
                <a:lnTo>
                  <a:pt x="175145" y="33934"/>
                </a:lnTo>
                <a:lnTo>
                  <a:pt x="148755" y="11772"/>
                </a:lnTo>
                <a:lnTo>
                  <a:pt x="1163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813089" y="521318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775515" y="483726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228" y="161429"/>
                </a:lnTo>
                <a:lnTo>
                  <a:pt x="49606" y="183565"/>
                </a:lnTo>
                <a:lnTo>
                  <a:pt x="81978" y="195351"/>
                </a:lnTo>
                <a:lnTo>
                  <a:pt x="116433" y="195351"/>
                </a:lnTo>
                <a:lnTo>
                  <a:pt x="148793" y="183565"/>
                </a:lnTo>
                <a:lnTo>
                  <a:pt x="175183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83" y="33921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199150" y="6530250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228" y="11899"/>
                </a:lnTo>
                <a:lnTo>
                  <a:pt x="6121" y="33337"/>
                </a:lnTo>
                <a:lnTo>
                  <a:pt x="0" y="60058"/>
                </a:lnTo>
                <a:lnTo>
                  <a:pt x="6121" y="86817"/>
                </a:lnTo>
                <a:lnTo>
                  <a:pt x="23228" y="108254"/>
                </a:lnTo>
                <a:lnTo>
                  <a:pt x="47904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66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136141" y="9953104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58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564070" y="5364770"/>
            <a:ext cx="840740" cy="838200"/>
          </a:xfrm>
          <a:custGeom>
            <a:avLst/>
            <a:gdLst/>
            <a:ahLst/>
            <a:cxnLst/>
            <a:rect l="l" t="t" r="r" b="b"/>
            <a:pathLst>
              <a:path w="840740" h="838200">
                <a:moveTo>
                  <a:pt x="454914" y="0"/>
                </a:moveTo>
                <a:lnTo>
                  <a:pt x="385495" y="0"/>
                </a:lnTo>
                <a:lnTo>
                  <a:pt x="317042" y="11442"/>
                </a:lnTo>
                <a:lnTo>
                  <a:pt x="251409" y="33972"/>
                </a:lnTo>
                <a:lnTo>
                  <a:pt x="190385" y="67005"/>
                </a:lnTo>
                <a:lnTo>
                  <a:pt x="135610" y="109639"/>
                </a:lnTo>
                <a:lnTo>
                  <a:pt x="88595" y="160693"/>
                </a:lnTo>
                <a:lnTo>
                  <a:pt x="50660" y="218782"/>
                </a:lnTo>
                <a:lnTo>
                  <a:pt x="22745" y="282371"/>
                </a:lnTo>
                <a:lnTo>
                  <a:pt x="5727" y="349631"/>
                </a:lnTo>
                <a:lnTo>
                  <a:pt x="0" y="418795"/>
                </a:lnTo>
                <a:lnTo>
                  <a:pt x="5727" y="487959"/>
                </a:lnTo>
                <a:lnTo>
                  <a:pt x="22745" y="555256"/>
                </a:lnTo>
                <a:lnTo>
                  <a:pt x="50660" y="618807"/>
                </a:lnTo>
                <a:lnTo>
                  <a:pt x="88595" y="676897"/>
                </a:lnTo>
                <a:lnTo>
                  <a:pt x="135610" y="727951"/>
                </a:lnTo>
                <a:lnTo>
                  <a:pt x="190385" y="770585"/>
                </a:lnTo>
                <a:lnTo>
                  <a:pt x="251409" y="803617"/>
                </a:lnTo>
                <a:lnTo>
                  <a:pt x="317042" y="826147"/>
                </a:lnTo>
                <a:lnTo>
                  <a:pt x="385495" y="837590"/>
                </a:lnTo>
                <a:lnTo>
                  <a:pt x="454914" y="837590"/>
                </a:lnTo>
                <a:lnTo>
                  <a:pt x="523367" y="826147"/>
                </a:lnTo>
                <a:lnTo>
                  <a:pt x="589000" y="803617"/>
                </a:lnTo>
                <a:lnTo>
                  <a:pt x="650062" y="770585"/>
                </a:lnTo>
                <a:lnTo>
                  <a:pt x="704799" y="727951"/>
                </a:lnTo>
                <a:lnTo>
                  <a:pt x="751814" y="676897"/>
                </a:lnTo>
                <a:lnTo>
                  <a:pt x="789800" y="618807"/>
                </a:lnTo>
                <a:lnTo>
                  <a:pt x="817664" y="555256"/>
                </a:lnTo>
                <a:lnTo>
                  <a:pt x="834694" y="487959"/>
                </a:lnTo>
                <a:lnTo>
                  <a:pt x="840409" y="418795"/>
                </a:lnTo>
                <a:lnTo>
                  <a:pt x="834694" y="349631"/>
                </a:lnTo>
                <a:lnTo>
                  <a:pt x="817664" y="282371"/>
                </a:lnTo>
                <a:lnTo>
                  <a:pt x="789800" y="218782"/>
                </a:lnTo>
                <a:lnTo>
                  <a:pt x="751814" y="160693"/>
                </a:lnTo>
                <a:lnTo>
                  <a:pt x="704799" y="109639"/>
                </a:lnTo>
                <a:lnTo>
                  <a:pt x="650062" y="67005"/>
                </a:lnTo>
                <a:lnTo>
                  <a:pt x="589000" y="33972"/>
                </a:lnTo>
                <a:lnTo>
                  <a:pt x="523367" y="11442"/>
                </a:lnTo>
                <a:lnTo>
                  <a:pt x="45491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415196" y="445490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637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067" y="1209027"/>
                </a:lnTo>
                <a:lnTo>
                  <a:pt x="778789" y="1190637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7"/>
                </a:lnTo>
                <a:lnTo>
                  <a:pt x="694067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829306" y="5852287"/>
            <a:ext cx="896619" cy="894080"/>
          </a:xfrm>
          <a:custGeom>
            <a:avLst/>
            <a:gdLst/>
            <a:ahLst/>
            <a:cxnLst/>
            <a:rect l="l" t="t" r="r" b="b"/>
            <a:pathLst>
              <a:path w="896619" h="894079">
                <a:moveTo>
                  <a:pt x="485317" y="0"/>
                </a:moveTo>
                <a:lnTo>
                  <a:pt x="411289" y="0"/>
                </a:lnTo>
                <a:lnTo>
                  <a:pt x="338264" y="12179"/>
                </a:lnTo>
                <a:lnTo>
                  <a:pt x="268211" y="36233"/>
                </a:lnTo>
                <a:lnTo>
                  <a:pt x="203098" y="71462"/>
                </a:lnTo>
                <a:lnTo>
                  <a:pt x="144678" y="116941"/>
                </a:lnTo>
                <a:lnTo>
                  <a:pt x="94538" y="171386"/>
                </a:lnTo>
                <a:lnTo>
                  <a:pt x="54038" y="233375"/>
                </a:lnTo>
                <a:lnTo>
                  <a:pt x="24307" y="301205"/>
                </a:lnTo>
                <a:lnTo>
                  <a:pt x="6134" y="372960"/>
                </a:lnTo>
                <a:lnTo>
                  <a:pt x="0" y="446735"/>
                </a:lnTo>
                <a:lnTo>
                  <a:pt x="6134" y="520534"/>
                </a:lnTo>
                <a:lnTo>
                  <a:pt x="24307" y="592302"/>
                </a:lnTo>
                <a:lnTo>
                  <a:pt x="54038" y="660095"/>
                </a:lnTo>
                <a:lnTo>
                  <a:pt x="94538" y="722083"/>
                </a:lnTo>
                <a:lnTo>
                  <a:pt x="144678" y="776554"/>
                </a:lnTo>
                <a:lnTo>
                  <a:pt x="203098" y="822007"/>
                </a:lnTo>
                <a:lnTo>
                  <a:pt x="268211" y="857237"/>
                </a:lnTo>
                <a:lnTo>
                  <a:pt x="338264" y="881291"/>
                </a:lnTo>
                <a:lnTo>
                  <a:pt x="411289" y="893470"/>
                </a:lnTo>
                <a:lnTo>
                  <a:pt x="485317" y="893470"/>
                </a:lnTo>
                <a:lnTo>
                  <a:pt x="558342" y="881291"/>
                </a:lnTo>
                <a:lnTo>
                  <a:pt x="628357" y="857237"/>
                </a:lnTo>
                <a:lnTo>
                  <a:pt x="693470" y="822007"/>
                </a:lnTo>
                <a:lnTo>
                  <a:pt x="751890" y="776554"/>
                </a:lnTo>
                <a:lnTo>
                  <a:pt x="802017" y="722083"/>
                </a:lnTo>
                <a:lnTo>
                  <a:pt x="842530" y="660095"/>
                </a:lnTo>
                <a:lnTo>
                  <a:pt x="872261" y="592302"/>
                </a:lnTo>
                <a:lnTo>
                  <a:pt x="890435" y="520534"/>
                </a:lnTo>
                <a:lnTo>
                  <a:pt x="896569" y="446735"/>
                </a:lnTo>
                <a:lnTo>
                  <a:pt x="890435" y="372960"/>
                </a:lnTo>
                <a:lnTo>
                  <a:pt x="872261" y="301205"/>
                </a:lnTo>
                <a:lnTo>
                  <a:pt x="842530" y="233375"/>
                </a:lnTo>
                <a:lnTo>
                  <a:pt x="802017" y="171386"/>
                </a:lnTo>
                <a:lnTo>
                  <a:pt x="751890" y="116941"/>
                </a:lnTo>
                <a:lnTo>
                  <a:pt x="693470" y="71462"/>
                </a:lnTo>
                <a:lnTo>
                  <a:pt x="628357" y="36233"/>
                </a:lnTo>
                <a:lnTo>
                  <a:pt x="558342" y="12179"/>
                </a:lnTo>
                <a:lnTo>
                  <a:pt x="485317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180313" y="6503306"/>
            <a:ext cx="933450" cy="933450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466699" y="0"/>
                </a:moveTo>
                <a:lnTo>
                  <a:pt x="393674" y="5727"/>
                </a:lnTo>
                <a:lnTo>
                  <a:pt x="322465" y="22821"/>
                </a:lnTo>
                <a:lnTo>
                  <a:pt x="254825" y="50838"/>
                </a:lnTo>
                <a:lnTo>
                  <a:pt x="192392" y="89115"/>
                </a:lnTo>
                <a:lnTo>
                  <a:pt x="136690" y="136690"/>
                </a:lnTo>
                <a:lnTo>
                  <a:pt x="89115" y="192354"/>
                </a:lnTo>
                <a:lnTo>
                  <a:pt x="50876" y="254787"/>
                </a:lnTo>
                <a:lnTo>
                  <a:pt x="22860" y="322465"/>
                </a:lnTo>
                <a:lnTo>
                  <a:pt x="5765" y="393674"/>
                </a:lnTo>
                <a:lnTo>
                  <a:pt x="0" y="466661"/>
                </a:lnTo>
                <a:lnTo>
                  <a:pt x="5765" y="539686"/>
                </a:lnTo>
                <a:lnTo>
                  <a:pt x="22860" y="610895"/>
                </a:lnTo>
                <a:lnTo>
                  <a:pt x="50876" y="678522"/>
                </a:lnTo>
                <a:lnTo>
                  <a:pt x="89115" y="740968"/>
                </a:lnTo>
                <a:lnTo>
                  <a:pt x="136690" y="796671"/>
                </a:lnTo>
                <a:lnTo>
                  <a:pt x="192392" y="844245"/>
                </a:lnTo>
                <a:lnTo>
                  <a:pt x="254825" y="882484"/>
                </a:lnTo>
                <a:lnTo>
                  <a:pt x="322465" y="910501"/>
                </a:lnTo>
                <a:lnTo>
                  <a:pt x="393674" y="927595"/>
                </a:lnTo>
                <a:lnTo>
                  <a:pt x="466699" y="933361"/>
                </a:lnTo>
                <a:lnTo>
                  <a:pt x="539686" y="927595"/>
                </a:lnTo>
                <a:lnTo>
                  <a:pt x="610895" y="910501"/>
                </a:lnTo>
                <a:lnTo>
                  <a:pt x="678561" y="882484"/>
                </a:lnTo>
                <a:lnTo>
                  <a:pt x="741006" y="844245"/>
                </a:lnTo>
                <a:lnTo>
                  <a:pt x="796671" y="796671"/>
                </a:lnTo>
                <a:lnTo>
                  <a:pt x="844245" y="740968"/>
                </a:lnTo>
                <a:lnTo>
                  <a:pt x="882522" y="678522"/>
                </a:lnTo>
                <a:lnTo>
                  <a:pt x="910539" y="610895"/>
                </a:lnTo>
                <a:lnTo>
                  <a:pt x="927633" y="539686"/>
                </a:lnTo>
                <a:lnTo>
                  <a:pt x="933361" y="466661"/>
                </a:lnTo>
                <a:lnTo>
                  <a:pt x="927633" y="393674"/>
                </a:lnTo>
                <a:lnTo>
                  <a:pt x="910539" y="322465"/>
                </a:lnTo>
                <a:lnTo>
                  <a:pt x="882522" y="254787"/>
                </a:lnTo>
                <a:lnTo>
                  <a:pt x="844245" y="192354"/>
                </a:lnTo>
                <a:lnTo>
                  <a:pt x="796671" y="136690"/>
                </a:lnTo>
                <a:lnTo>
                  <a:pt x="741006" y="89115"/>
                </a:lnTo>
                <a:lnTo>
                  <a:pt x="678561" y="50838"/>
                </a:lnTo>
                <a:lnTo>
                  <a:pt x="610895" y="22821"/>
                </a:lnTo>
                <a:lnTo>
                  <a:pt x="539686" y="5727"/>
                </a:lnTo>
                <a:lnTo>
                  <a:pt x="46669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633372" y="5659365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5">
                <a:moveTo>
                  <a:pt x="465658" y="0"/>
                </a:moveTo>
                <a:lnTo>
                  <a:pt x="392811" y="5727"/>
                </a:lnTo>
                <a:lnTo>
                  <a:pt x="321754" y="22783"/>
                </a:lnTo>
                <a:lnTo>
                  <a:pt x="254228" y="50723"/>
                </a:lnTo>
                <a:lnTo>
                  <a:pt x="191947" y="88938"/>
                </a:lnTo>
                <a:lnTo>
                  <a:pt x="136385" y="136385"/>
                </a:lnTo>
                <a:lnTo>
                  <a:pt x="88938" y="191947"/>
                </a:lnTo>
                <a:lnTo>
                  <a:pt x="50761" y="254241"/>
                </a:lnTo>
                <a:lnTo>
                  <a:pt x="22783" y="321767"/>
                </a:lnTo>
                <a:lnTo>
                  <a:pt x="5727" y="392823"/>
                </a:lnTo>
                <a:lnTo>
                  <a:pt x="0" y="465658"/>
                </a:lnTo>
                <a:lnTo>
                  <a:pt x="5727" y="538492"/>
                </a:lnTo>
                <a:lnTo>
                  <a:pt x="22783" y="609549"/>
                </a:lnTo>
                <a:lnTo>
                  <a:pt x="50761" y="677049"/>
                </a:lnTo>
                <a:lnTo>
                  <a:pt x="88938" y="739368"/>
                </a:lnTo>
                <a:lnTo>
                  <a:pt x="136385" y="794931"/>
                </a:lnTo>
                <a:lnTo>
                  <a:pt x="191947" y="842378"/>
                </a:lnTo>
                <a:lnTo>
                  <a:pt x="254228" y="880554"/>
                </a:lnTo>
                <a:lnTo>
                  <a:pt x="321754" y="908532"/>
                </a:lnTo>
                <a:lnTo>
                  <a:pt x="392811" y="925588"/>
                </a:lnTo>
                <a:lnTo>
                  <a:pt x="465658" y="931316"/>
                </a:lnTo>
                <a:lnTo>
                  <a:pt x="538492" y="925588"/>
                </a:lnTo>
                <a:lnTo>
                  <a:pt x="609549" y="908532"/>
                </a:lnTo>
                <a:lnTo>
                  <a:pt x="677075" y="880554"/>
                </a:lnTo>
                <a:lnTo>
                  <a:pt x="739368" y="842378"/>
                </a:lnTo>
                <a:lnTo>
                  <a:pt x="794918" y="794931"/>
                </a:lnTo>
                <a:lnTo>
                  <a:pt x="842378" y="739368"/>
                </a:lnTo>
                <a:lnTo>
                  <a:pt x="880541" y="677049"/>
                </a:lnTo>
                <a:lnTo>
                  <a:pt x="908532" y="609549"/>
                </a:lnTo>
                <a:lnTo>
                  <a:pt x="925588" y="538492"/>
                </a:lnTo>
                <a:lnTo>
                  <a:pt x="931316" y="465658"/>
                </a:lnTo>
                <a:lnTo>
                  <a:pt x="925588" y="392823"/>
                </a:lnTo>
                <a:lnTo>
                  <a:pt x="908532" y="321767"/>
                </a:lnTo>
                <a:lnTo>
                  <a:pt x="880541" y="254241"/>
                </a:lnTo>
                <a:lnTo>
                  <a:pt x="842378" y="191947"/>
                </a:lnTo>
                <a:lnTo>
                  <a:pt x="794918" y="136385"/>
                </a:lnTo>
                <a:lnTo>
                  <a:pt x="739368" y="88938"/>
                </a:lnTo>
                <a:lnTo>
                  <a:pt x="677075" y="50723"/>
                </a:lnTo>
                <a:lnTo>
                  <a:pt x="609549" y="22783"/>
                </a:lnTo>
                <a:lnTo>
                  <a:pt x="538492" y="5727"/>
                </a:lnTo>
                <a:lnTo>
                  <a:pt x="46565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861443" y="6309202"/>
            <a:ext cx="1202690" cy="1214120"/>
          </a:xfrm>
          <a:custGeom>
            <a:avLst/>
            <a:gdLst/>
            <a:ahLst/>
            <a:cxnLst/>
            <a:rect l="l" t="t" r="r" b="b"/>
            <a:pathLst>
              <a:path w="1202690" h="1214120">
                <a:moveTo>
                  <a:pt x="575106" y="0"/>
                </a:moveTo>
                <a:lnTo>
                  <a:pt x="492010" y="10261"/>
                </a:lnTo>
                <a:lnTo>
                  <a:pt x="411060" y="31813"/>
                </a:lnTo>
                <a:lnTo>
                  <a:pt x="333870" y="64300"/>
                </a:lnTo>
                <a:lnTo>
                  <a:pt x="261886" y="107073"/>
                </a:lnTo>
                <a:lnTo>
                  <a:pt x="196481" y="159359"/>
                </a:lnTo>
                <a:lnTo>
                  <a:pt x="138874" y="220154"/>
                </a:lnTo>
                <a:lnTo>
                  <a:pt x="90157" y="288277"/>
                </a:lnTo>
                <a:lnTo>
                  <a:pt x="51282" y="362457"/>
                </a:lnTo>
                <a:lnTo>
                  <a:pt x="22999" y="441236"/>
                </a:lnTo>
                <a:lnTo>
                  <a:pt x="5791" y="523227"/>
                </a:lnTo>
                <a:lnTo>
                  <a:pt x="0" y="606767"/>
                </a:lnTo>
                <a:lnTo>
                  <a:pt x="5943" y="691349"/>
                </a:lnTo>
                <a:lnTo>
                  <a:pt x="23558" y="774306"/>
                </a:lnTo>
                <a:lnTo>
                  <a:pt x="52590" y="853973"/>
                </a:lnTo>
                <a:lnTo>
                  <a:pt x="92392" y="928827"/>
                </a:lnTo>
                <a:lnTo>
                  <a:pt x="142265" y="997432"/>
                </a:lnTo>
                <a:lnTo>
                  <a:pt x="201206" y="1058417"/>
                </a:lnTo>
                <a:lnTo>
                  <a:pt x="268020" y="1110589"/>
                </a:lnTo>
                <a:lnTo>
                  <a:pt x="341490" y="1152956"/>
                </a:lnTo>
                <a:lnTo>
                  <a:pt x="420128" y="1184694"/>
                </a:lnTo>
                <a:lnTo>
                  <a:pt x="502412" y="1205166"/>
                </a:lnTo>
                <a:lnTo>
                  <a:pt x="586740" y="1214018"/>
                </a:lnTo>
                <a:lnTo>
                  <a:pt x="671499" y="1211008"/>
                </a:lnTo>
                <a:lnTo>
                  <a:pt x="755015" y="1196212"/>
                </a:lnTo>
                <a:lnTo>
                  <a:pt x="835621" y="1169974"/>
                </a:lnTo>
                <a:lnTo>
                  <a:pt x="911796" y="1132738"/>
                </a:lnTo>
                <a:lnTo>
                  <a:pt x="982078" y="1085240"/>
                </a:lnTo>
                <a:lnTo>
                  <a:pt x="1045070" y="1028458"/>
                </a:lnTo>
                <a:lnTo>
                  <a:pt x="1099515" y="963460"/>
                </a:lnTo>
                <a:lnTo>
                  <a:pt x="1144371" y="891514"/>
                </a:lnTo>
                <a:lnTo>
                  <a:pt x="1178788" y="813993"/>
                </a:lnTo>
                <a:lnTo>
                  <a:pt x="1202080" y="732459"/>
                </a:lnTo>
                <a:lnTo>
                  <a:pt x="1032357" y="172250"/>
                </a:lnTo>
                <a:lnTo>
                  <a:pt x="968590" y="117995"/>
                </a:lnTo>
                <a:lnTo>
                  <a:pt x="897940" y="72986"/>
                </a:lnTo>
                <a:lnTo>
                  <a:pt x="821829" y="38125"/>
                </a:lnTo>
                <a:lnTo>
                  <a:pt x="741591" y="14084"/>
                </a:lnTo>
                <a:lnTo>
                  <a:pt x="658825" y="1308"/>
                </a:lnTo>
                <a:lnTo>
                  <a:pt x="57510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564880" y="6989743"/>
            <a:ext cx="899160" cy="895985"/>
          </a:xfrm>
          <a:custGeom>
            <a:avLst/>
            <a:gdLst/>
            <a:ahLst/>
            <a:cxnLst/>
            <a:rect l="l" t="t" r="r" b="b"/>
            <a:pathLst>
              <a:path w="899159" h="895984">
                <a:moveTo>
                  <a:pt x="486435" y="0"/>
                </a:moveTo>
                <a:lnTo>
                  <a:pt x="412216" y="0"/>
                </a:lnTo>
                <a:lnTo>
                  <a:pt x="339001" y="12217"/>
                </a:lnTo>
                <a:lnTo>
                  <a:pt x="268833" y="36309"/>
                </a:lnTo>
                <a:lnTo>
                  <a:pt x="203542" y="71640"/>
                </a:lnTo>
                <a:lnTo>
                  <a:pt x="145008" y="117208"/>
                </a:lnTo>
                <a:lnTo>
                  <a:pt x="94729" y="171805"/>
                </a:lnTo>
                <a:lnTo>
                  <a:pt x="54152" y="233933"/>
                </a:lnTo>
                <a:lnTo>
                  <a:pt x="24345" y="301917"/>
                </a:lnTo>
                <a:lnTo>
                  <a:pt x="6134" y="373862"/>
                </a:lnTo>
                <a:lnTo>
                  <a:pt x="0" y="447814"/>
                </a:lnTo>
                <a:lnTo>
                  <a:pt x="6134" y="521766"/>
                </a:lnTo>
                <a:lnTo>
                  <a:pt x="24345" y="593712"/>
                </a:lnTo>
                <a:lnTo>
                  <a:pt x="54152" y="661657"/>
                </a:lnTo>
                <a:lnTo>
                  <a:pt x="94729" y="723785"/>
                </a:lnTo>
                <a:lnTo>
                  <a:pt x="145008" y="778382"/>
                </a:lnTo>
                <a:lnTo>
                  <a:pt x="203542" y="823975"/>
                </a:lnTo>
                <a:lnTo>
                  <a:pt x="268833" y="859281"/>
                </a:lnTo>
                <a:lnTo>
                  <a:pt x="339001" y="883411"/>
                </a:lnTo>
                <a:lnTo>
                  <a:pt x="412216" y="895591"/>
                </a:lnTo>
                <a:lnTo>
                  <a:pt x="486435" y="895591"/>
                </a:lnTo>
                <a:lnTo>
                  <a:pt x="559638" y="883411"/>
                </a:lnTo>
                <a:lnTo>
                  <a:pt x="629805" y="859281"/>
                </a:lnTo>
                <a:lnTo>
                  <a:pt x="695096" y="823975"/>
                </a:lnTo>
                <a:lnTo>
                  <a:pt x="753668" y="778382"/>
                </a:lnTo>
                <a:lnTo>
                  <a:pt x="803922" y="723785"/>
                </a:lnTo>
                <a:lnTo>
                  <a:pt x="844499" y="661657"/>
                </a:lnTo>
                <a:lnTo>
                  <a:pt x="874306" y="593712"/>
                </a:lnTo>
                <a:lnTo>
                  <a:pt x="892556" y="521766"/>
                </a:lnTo>
                <a:lnTo>
                  <a:pt x="898652" y="447814"/>
                </a:lnTo>
                <a:lnTo>
                  <a:pt x="892556" y="373862"/>
                </a:lnTo>
                <a:lnTo>
                  <a:pt x="874306" y="301917"/>
                </a:lnTo>
                <a:lnTo>
                  <a:pt x="844499" y="233933"/>
                </a:lnTo>
                <a:lnTo>
                  <a:pt x="803922" y="171805"/>
                </a:lnTo>
                <a:lnTo>
                  <a:pt x="753668" y="117208"/>
                </a:lnTo>
                <a:lnTo>
                  <a:pt x="695096" y="71640"/>
                </a:lnTo>
                <a:lnTo>
                  <a:pt x="629805" y="36309"/>
                </a:lnTo>
                <a:lnTo>
                  <a:pt x="559638" y="12217"/>
                </a:lnTo>
                <a:lnTo>
                  <a:pt x="486435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805214" y="7694731"/>
            <a:ext cx="823594" cy="823594"/>
          </a:xfrm>
          <a:custGeom>
            <a:avLst/>
            <a:gdLst/>
            <a:ahLst/>
            <a:cxnLst/>
            <a:rect l="l" t="t" r="r" b="b"/>
            <a:pathLst>
              <a:path w="823594" h="823595">
                <a:moveTo>
                  <a:pt x="411581" y="0"/>
                </a:moveTo>
                <a:lnTo>
                  <a:pt x="340118" y="6235"/>
                </a:lnTo>
                <a:lnTo>
                  <a:pt x="270852" y="24828"/>
                </a:lnTo>
                <a:lnTo>
                  <a:pt x="205816" y="55143"/>
                </a:lnTo>
                <a:lnTo>
                  <a:pt x="147053" y="96291"/>
                </a:lnTo>
                <a:lnTo>
                  <a:pt x="96291" y="147015"/>
                </a:lnTo>
                <a:lnTo>
                  <a:pt x="55156" y="205765"/>
                </a:lnTo>
                <a:lnTo>
                  <a:pt x="24828" y="270802"/>
                </a:lnTo>
                <a:lnTo>
                  <a:pt x="6286" y="340118"/>
                </a:lnTo>
                <a:lnTo>
                  <a:pt x="0" y="411581"/>
                </a:lnTo>
                <a:lnTo>
                  <a:pt x="6286" y="483044"/>
                </a:lnTo>
                <a:lnTo>
                  <a:pt x="24828" y="552361"/>
                </a:lnTo>
                <a:lnTo>
                  <a:pt x="55156" y="617359"/>
                </a:lnTo>
                <a:lnTo>
                  <a:pt x="96291" y="676147"/>
                </a:lnTo>
                <a:lnTo>
                  <a:pt x="147053" y="726871"/>
                </a:lnTo>
                <a:lnTo>
                  <a:pt x="205816" y="768019"/>
                </a:lnTo>
                <a:lnTo>
                  <a:pt x="270852" y="798334"/>
                </a:lnTo>
                <a:lnTo>
                  <a:pt x="340118" y="816889"/>
                </a:lnTo>
                <a:lnTo>
                  <a:pt x="411581" y="823163"/>
                </a:lnTo>
                <a:lnTo>
                  <a:pt x="483044" y="816889"/>
                </a:lnTo>
                <a:lnTo>
                  <a:pt x="552361" y="798334"/>
                </a:lnTo>
                <a:lnTo>
                  <a:pt x="617397" y="768019"/>
                </a:lnTo>
                <a:lnTo>
                  <a:pt x="676148" y="726871"/>
                </a:lnTo>
                <a:lnTo>
                  <a:pt x="726884" y="676147"/>
                </a:lnTo>
                <a:lnTo>
                  <a:pt x="768057" y="617359"/>
                </a:lnTo>
                <a:lnTo>
                  <a:pt x="798347" y="552361"/>
                </a:lnTo>
                <a:lnTo>
                  <a:pt x="816927" y="483044"/>
                </a:lnTo>
                <a:lnTo>
                  <a:pt x="823175" y="411581"/>
                </a:lnTo>
                <a:lnTo>
                  <a:pt x="816927" y="340118"/>
                </a:lnTo>
                <a:lnTo>
                  <a:pt x="798347" y="270802"/>
                </a:lnTo>
                <a:lnTo>
                  <a:pt x="768057" y="205765"/>
                </a:lnTo>
                <a:lnTo>
                  <a:pt x="726884" y="147015"/>
                </a:lnTo>
                <a:lnTo>
                  <a:pt x="676148" y="96291"/>
                </a:lnTo>
                <a:lnTo>
                  <a:pt x="617397" y="55143"/>
                </a:lnTo>
                <a:lnTo>
                  <a:pt x="552361" y="24828"/>
                </a:lnTo>
                <a:lnTo>
                  <a:pt x="483044" y="6235"/>
                </a:lnTo>
                <a:lnTo>
                  <a:pt x="41158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527262" y="7631434"/>
            <a:ext cx="889000" cy="904240"/>
          </a:xfrm>
          <a:custGeom>
            <a:avLst/>
            <a:gdLst/>
            <a:ahLst/>
            <a:cxnLst/>
            <a:rect l="l" t="t" r="r" b="b"/>
            <a:pathLst>
              <a:path w="889000" h="904240">
                <a:moveTo>
                  <a:pt x="479374" y="0"/>
                </a:moveTo>
                <a:lnTo>
                  <a:pt x="405714" y="1638"/>
                </a:lnTo>
                <a:lnTo>
                  <a:pt x="333286" y="15201"/>
                </a:lnTo>
                <a:lnTo>
                  <a:pt x="264007" y="40322"/>
                </a:lnTo>
                <a:lnTo>
                  <a:pt x="199758" y="76377"/>
                </a:lnTo>
                <a:lnTo>
                  <a:pt x="142189" y="122389"/>
                </a:lnTo>
                <a:lnTo>
                  <a:pt x="92837" y="177088"/>
                </a:lnTo>
                <a:lnTo>
                  <a:pt x="53035" y="239115"/>
                </a:lnTo>
                <a:lnTo>
                  <a:pt x="23825" y="306755"/>
                </a:lnTo>
                <a:lnTo>
                  <a:pt x="5981" y="378256"/>
                </a:lnTo>
                <a:lnTo>
                  <a:pt x="0" y="451688"/>
                </a:lnTo>
                <a:lnTo>
                  <a:pt x="5727" y="523557"/>
                </a:lnTo>
                <a:lnTo>
                  <a:pt x="22821" y="593610"/>
                </a:lnTo>
                <a:lnTo>
                  <a:pt x="50800" y="660031"/>
                </a:lnTo>
                <a:lnTo>
                  <a:pt x="88963" y="721194"/>
                </a:lnTo>
                <a:lnTo>
                  <a:pt x="136385" y="775487"/>
                </a:lnTo>
                <a:lnTo>
                  <a:pt x="191833" y="821575"/>
                </a:lnTo>
                <a:lnTo>
                  <a:pt x="253860" y="858291"/>
                </a:lnTo>
                <a:lnTo>
                  <a:pt x="320941" y="884643"/>
                </a:lnTo>
                <a:lnTo>
                  <a:pt x="391363" y="900061"/>
                </a:lnTo>
                <a:lnTo>
                  <a:pt x="463346" y="904074"/>
                </a:lnTo>
                <a:lnTo>
                  <a:pt x="535076" y="896607"/>
                </a:lnTo>
                <a:lnTo>
                  <a:pt x="604647" y="877836"/>
                </a:lnTo>
                <a:lnTo>
                  <a:pt x="670394" y="848258"/>
                </a:lnTo>
                <a:lnTo>
                  <a:pt x="730631" y="808608"/>
                </a:lnTo>
                <a:lnTo>
                  <a:pt x="783767" y="759917"/>
                </a:lnTo>
                <a:lnTo>
                  <a:pt x="828522" y="703402"/>
                </a:lnTo>
                <a:lnTo>
                  <a:pt x="863714" y="640473"/>
                </a:lnTo>
                <a:lnTo>
                  <a:pt x="888466" y="572808"/>
                </a:lnTo>
                <a:lnTo>
                  <a:pt x="747979" y="109004"/>
                </a:lnTo>
                <a:lnTo>
                  <a:pt x="688416" y="65595"/>
                </a:lnTo>
                <a:lnTo>
                  <a:pt x="622630" y="32410"/>
                </a:lnTo>
                <a:lnTo>
                  <a:pt x="552323" y="10375"/>
                </a:lnTo>
                <a:lnTo>
                  <a:pt x="47937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121809" y="8125600"/>
            <a:ext cx="893444" cy="890269"/>
          </a:xfrm>
          <a:custGeom>
            <a:avLst/>
            <a:gdLst/>
            <a:ahLst/>
            <a:cxnLst/>
            <a:rect l="l" t="t" r="r" b="b"/>
            <a:pathLst>
              <a:path w="893444" h="890270">
                <a:moveTo>
                  <a:pt x="483349" y="0"/>
                </a:moveTo>
                <a:lnTo>
                  <a:pt x="409613" y="0"/>
                </a:lnTo>
                <a:lnTo>
                  <a:pt x="336880" y="12115"/>
                </a:lnTo>
                <a:lnTo>
                  <a:pt x="267131" y="36042"/>
                </a:lnTo>
                <a:lnTo>
                  <a:pt x="202285" y="71170"/>
                </a:lnTo>
                <a:lnTo>
                  <a:pt x="144081" y="116471"/>
                </a:lnTo>
                <a:lnTo>
                  <a:pt x="94132" y="170687"/>
                </a:lnTo>
                <a:lnTo>
                  <a:pt x="53809" y="232460"/>
                </a:lnTo>
                <a:lnTo>
                  <a:pt x="24193" y="299986"/>
                </a:lnTo>
                <a:lnTo>
                  <a:pt x="6096" y="371449"/>
                </a:lnTo>
                <a:lnTo>
                  <a:pt x="0" y="444957"/>
                </a:lnTo>
                <a:lnTo>
                  <a:pt x="6096" y="518426"/>
                </a:lnTo>
                <a:lnTo>
                  <a:pt x="24193" y="589927"/>
                </a:lnTo>
                <a:lnTo>
                  <a:pt x="53809" y="657453"/>
                </a:lnTo>
                <a:lnTo>
                  <a:pt x="94132" y="719188"/>
                </a:lnTo>
                <a:lnTo>
                  <a:pt x="144081" y="773442"/>
                </a:lnTo>
                <a:lnTo>
                  <a:pt x="202285" y="818705"/>
                </a:lnTo>
                <a:lnTo>
                  <a:pt x="267131" y="853833"/>
                </a:lnTo>
                <a:lnTo>
                  <a:pt x="336880" y="877760"/>
                </a:lnTo>
                <a:lnTo>
                  <a:pt x="409613" y="889914"/>
                </a:lnTo>
                <a:lnTo>
                  <a:pt x="483349" y="889914"/>
                </a:lnTo>
                <a:lnTo>
                  <a:pt x="556069" y="877760"/>
                </a:lnTo>
                <a:lnTo>
                  <a:pt x="625830" y="853833"/>
                </a:lnTo>
                <a:lnTo>
                  <a:pt x="690676" y="818705"/>
                </a:lnTo>
                <a:lnTo>
                  <a:pt x="748880" y="773442"/>
                </a:lnTo>
                <a:lnTo>
                  <a:pt x="798830" y="719188"/>
                </a:lnTo>
                <a:lnTo>
                  <a:pt x="839152" y="657453"/>
                </a:lnTo>
                <a:lnTo>
                  <a:pt x="868768" y="589927"/>
                </a:lnTo>
                <a:lnTo>
                  <a:pt x="886866" y="518426"/>
                </a:lnTo>
                <a:lnTo>
                  <a:pt x="892962" y="444957"/>
                </a:lnTo>
                <a:lnTo>
                  <a:pt x="886866" y="371449"/>
                </a:lnTo>
                <a:lnTo>
                  <a:pt x="868768" y="299986"/>
                </a:lnTo>
                <a:lnTo>
                  <a:pt x="839152" y="232460"/>
                </a:lnTo>
                <a:lnTo>
                  <a:pt x="798830" y="170687"/>
                </a:lnTo>
                <a:lnTo>
                  <a:pt x="748880" y="116471"/>
                </a:lnTo>
                <a:lnTo>
                  <a:pt x="690676" y="71170"/>
                </a:lnTo>
                <a:lnTo>
                  <a:pt x="625830" y="36042"/>
                </a:lnTo>
                <a:lnTo>
                  <a:pt x="556069" y="12115"/>
                </a:lnTo>
                <a:lnTo>
                  <a:pt x="48334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373518" y="8697697"/>
            <a:ext cx="966469" cy="966469"/>
          </a:xfrm>
          <a:custGeom>
            <a:avLst/>
            <a:gdLst/>
            <a:ahLst/>
            <a:cxnLst/>
            <a:rect l="l" t="t" r="r" b="b"/>
            <a:pathLst>
              <a:path w="966469" h="966470">
                <a:moveTo>
                  <a:pt x="482968" y="0"/>
                </a:moveTo>
                <a:lnTo>
                  <a:pt x="407416" y="5943"/>
                </a:lnTo>
                <a:lnTo>
                  <a:pt x="333730" y="23634"/>
                </a:lnTo>
                <a:lnTo>
                  <a:pt x="263715" y="52616"/>
                </a:lnTo>
                <a:lnTo>
                  <a:pt x="199085" y="92227"/>
                </a:lnTo>
                <a:lnTo>
                  <a:pt x="141478" y="141439"/>
                </a:lnTo>
                <a:lnTo>
                  <a:pt x="92240" y="199072"/>
                </a:lnTo>
                <a:lnTo>
                  <a:pt x="52654" y="263702"/>
                </a:lnTo>
                <a:lnTo>
                  <a:pt x="23634" y="333717"/>
                </a:lnTo>
                <a:lnTo>
                  <a:pt x="5943" y="407415"/>
                </a:lnTo>
                <a:lnTo>
                  <a:pt x="0" y="482968"/>
                </a:lnTo>
                <a:lnTo>
                  <a:pt x="5943" y="558520"/>
                </a:lnTo>
                <a:lnTo>
                  <a:pt x="23634" y="632218"/>
                </a:lnTo>
                <a:lnTo>
                  <a:pt x="52654" y="702233"/>
                </a:lnTo>
                <a:lnTo>
                  <a:pt x="92240" y="766825"/>
                </a:lnTo>
                <a:lnTo>
                  <a:pt x="141478" y="824458"/>
                </a:lnTo>
                <a:lnTo>
                  <a:pt x="199085" y="873709"/>
                </a:lnTo>
                <a:lnTo>
                  <a:pt x="263715" y="913282"/>
                </a:lnTo>
                <a:lnTo>
                  <a:pt x="333730" y="942263"/>
                </a:lnTo>
                <a:lnTo>
                  <a:pt x="407416" y="959992"/>
                </a:lnTo>
                <a:lnTo>
                  <a:pt x="482968" y="965936"/>
                </a:lnTo>
                <a:lnTo>
                  <a:pt x="558533" y="959992"/>
                </a:lnTo>
                <a:lnTo>
                  <a:pt x="632218" y="942263"/>
                </a:lnTo>
                <a:lnTo>
                  <a:pt x="702233" y="913282"/>
                </a:lnTo>
                <a:lnTo>
                  <a:pt x="766864" y="873709"/>
                </a:lnTo>
                <a:lnTo>
                  <a:pt x="824471" y="824458"/>
                </a:lnTo>
                <a:lnTo>
                  <a:pt x="873709" y="766825"/>
                </a:lnTo>
                <a:lnTo>
                  <a:pt x="913282" y="702233"/>
                </a:lnTo>
                <a:lnTo>
                  <a:pt x="942314" y="632218"/>
                </a:lnTo>
                <a:lnTo>
                  <a:pt x="960005" y="558520"/>
                </a:lnTo>
                <a:lnTo>
                  <a:pt x="965949" y="482968"/>
                </a:lnTo>
                <a:lnTo>
                  <a:pt x="960005" y="407415"/>
                </a:lnTo>
                <a:lnTo>
                  <a:pt x="942314" y="333717"/>
                </a:lnTo>
                <a:lnTo>
                  <a:pt x="913282" y="263702"/>
                </a:lnTo>
                <a:lnTo>
                  <a:pt x="873709" y="199072"/>
                </a:lnTo>
                <a:lnTo>
                  <a:pt x="824471" y="141439"/>
                </a:lnTo>
                <a:lnTo>
                  <a:pt x="766864" y="92227"/>
                </a:lnTo>
                <a:lnTo>
                  <a:pt x="702233" y="52616"/>
                </a:lnTo>
                <a:lnTo>
                  <a:pt x="632218" y="23634"/>
                </a:lnTo>
                <a:lnTo>
                  <a:pt x="558533" y="5943"/>
                </a:lnTo>
                <a:lnTo>
                  <a:pt x="4829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856454" y="7949181"/>
            <a:ext cx="623570" cy="1214755"/>
          </a:xfrm>
          <a:custGeom>
            <a:avLst/>
            <a:gdLst/>
            <a:ahLst/>
            <a:cxnLst/>
            <a:rect l="l" t="t" r="r" b="b"/>
            <a:pathLst>
              <a:path w="623569" h="1214754">
                <a:moveTo>
                  <a:pt x="623531" y="0"/>
                </a:moveTo>
                <a:lnTo>
                  <a:pt x="545515" y="2793"/>
                </a:lnTo>
                <a:lnTo>
                  <a:pt x="465620" y="16433"/>
                </a:lnTo>
                <a:lnTo>
                  <a:pt x="388251" y="40576"/>
                </a:lnTo>
                <a:lnTo>
                  <a:pt x="314782" y="74815"/>
                </a:lnTo>
                <a:lnTo>
                  <a:pt x="246506" y="118516"/>
                </a:lnTo>
                <a:lnTo>
                  <a:pt x="184708" y="170916"/>
                </a:lnTo>
                <a:lnTo>
                  <a:pt x="130365" y="231089"/>
                </a:lnTo>
                <a:lnTo>
                  <a:pt x="84581" y="297941"/>
                </a:lnTo>
                <a:lnTo>
                  <a:pt x="48044" y="370331"/>
                </a:lnTo>
                <a:lnTo>
                  <a:pt x="21513" y="446900"/>
                </a:lnTo>
                <a:lnTo>
                  <a:pt x="5397" y="526338"/>
                </a:lnTo>
                <a:lnTo>
                  <a:pt x="0" y="607212"/>
                </a:lnTo>
                <a:lnTo>
                  <a:pt x="5397" y="688073"/>
                </a:lnTo>
                <a:lnTo>
                  <a:pt x="21513" y="767499"/>
                </a:lnTo>
                <a:lnTo>
                  <a:pt x="48044" y="844092"/>
                </a:lnTo>
                <a:lnTo>
                  <a:pt x="84581" y="916444"/>
                </a:lnTo>
                <a:lnTo>
                  <a:pt x="130365" y="983310"/>
                </a:lnTo>
                <a:lnTo>
                  <a:pt x="184708" y="1043470"/>
                </a:lnTo>
                <a:lnTo>
                  <a:pt x="246506" y="1095882"/>
                </a:lnTo>
                <a:lnTo>
                  <a:pt x="314782" y="1139621"/>
                </a:lnTo>
                <a:lnTo>
                  <a:pt x="388251" y="1173848"/>
                </a:lnTo>
                <a:lnTo>
                  <a:pt x="465620" y="1198003"/>
                </a:lnTo>
                <a:lnTo>
                  <a:pt x="545515" y="1211643"/>
                </a:lnTo>
                <a:lnTo>
                  <a:pt x="623531" y="1214399"/>
                </a:lnTo>
                <a:lnTo>
                  <a:pt x="62353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350494" y="338799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168" y="54914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86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35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76"/>
                </a:lnTo>
                <a:lnTo>
                  <a:pt x="54889" y="860018"/>
                </a:lnTo>
                <a:lnTo>
                  <a:pt x="96443" y="936091"/>
                </a:lnTo>
                <a:lnTo>
                  <a:pt x="148386" y="1005509"/>
                </a:lnTo>
                <a:lnTo>
                  <a:pt x="209715" y="1066799"/>
                </a:lnTo>
                <a:lnTo>
                  <a:pt x="279095" y="1118755"/>
                </a:lnTo>
                <a:lnTo>
                  <a:pt x="355168" y="1160297"/>
                </a:lnTo>
                <a:lnTo>
                  <a:pt x="436410" y="1190624"/>
                </a:lnTo>
                <a:lnTo>
                  <a:pt x="521144" y="1209014"/>
                </a:lnTo>
                <a:lnTo>
                  <a:pt x="607580" y="1215224"/>
                </a:lnTo>
                <a:lnTo>
                  <a:pt x="694067" y="1209014"/>
                </a:lnTo>
                <a:lnTo>
                  <a:pt x="778789" y="1190624"/>
                </a:lnTo>
                <a:lnTo>
                  <a:pt x="859993" y="1160297"/>
                </a:lnTo>
                <a:lnTo>
                  <a:pt x="936104" y="1118755"/>
                </a:lnTo>
                <a:lnTo>
                  <a:pt x="1005484" y="1066799"/>
                </a:lnTo>
                <a:lnTo>
                  <a:pt x="1066812" y="1005509"/>
                </a:lnTo>
                <a:lnTo>
                  <a:pt x="1118768" y="936091"/>
                </a:lnTo>
                <a:lnTo>
                  <a:pt x="1160310" y="860018"/>
                </a:lnTo>
                <a:lnTo>
                  <a:pt x="1190599" y="778776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35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84" y="148412"/>
                </a:lnTo>
                <a:lnTo>
                  <a:pt x="936104" y="96456"/>
                </a:lnTo>
                <a:lnTo>
                  <a:pt x="859993" y="54914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2190172" y="2700438"/>
            <a:ext cx="901700" cy="898525"/>
          </a:xfrm>
          <a:custGeom>
            <a:avLst/>
            <a:gdLst/>
            <a:ahLst/>
            <a:cxnLst/>
            <a:rect l="l" t="t" r="r" b="b"/>
            <a:pathLst>
              <a:path w="901700" h="898525">
                <a:moveTo>
                  <a:pt x="487730" y="0"/>
                </a:moveTo>
                <a:lnTo>
                  <a:pt x="413334" y="0"/>
                </a:lnTo>
                <a:lnTo>
                  <a:pt x="339928" y="12242"/>
                </a:lnTo>
                <a:lnTo>
                  <a:pt x="269544" y="36410"/>
                </a:lnTo>
                <a:lnTo>
                  <a:pt x="204139" y="71818"/>
                </a:lnTo>
                <a:lnTo>
                  <a:pt x="145376" y="117525"/>
                </a:lnTo>
                <a:lnTo>
                  <a:pt x="94983" y="172275"/>
                </a:lnTo>
                <a:lnTo>
                  <a:pt x="54292" y="234569"/>
                </a:lnTo>
                <a:lnTo>
                  <a:pt x="24409" y="302704"/>
                </a:lnTo>
                <a:lnTo>
                  <a:pt x="6134" y="374840"/>
                </a:lnTo>
                <a:lnTo>
                  <a:pt x="0" y="448995"/>
                </a:lnTo>
                <a:lnTo>
                  <a:pt x="6134" y="523151"/>
                </a:lnTo>
                <a:lnTo>
                  <a:pt x="24409" y="595287"/>
                </a:lnTo>
                <a:lnTo>
                  <a:pt x="54292" y="663435"/>
                </a:lnTo>
                <a:lnTo>
                  <a:pt x="94983" y="725728"/>
                </a:lnTo>
                <a:lnTo>
                  <a:pt x="145376" y="780465"/>
                </a:lnTo>
                <a:lnTo>
                  <a:pt x="204139" y="826173"/>
                </a:lnTo>
                <a:lnTo>
                  <a:pt x="269544" y="861593"/>
                </a:lnTo>
                <a:lnTo>
                  <a:pt x="339928" y="885748"/>
                </a:lnTo>
                <a:lnTo>
                  <a:pt x="413334" y="898004"/>
                </a:lnTo>
                <a:lnTo>
                  <a:pt x="487730" y="898004"/>
                </a:lnTo>
                <a:lnTo>
                  <a:pt x="561124" y="885748"/>
                </a:lnTo>
                <a:lnTo>
                  <a:pt x="631520" y="861593"/>
                </a:lnTo>
                <a:lnTo>
                  <a:pt x="696963" y="826173"/>
                </a:lnTo>
                <a:lnTo>
                  <a:pt x="755675" y="780465"/>
                </a:lnTo>
                <a:lnTo>
                  <a:pt x="806069" y="725728"/>
                </a:lnTo>
                <a:lnTo>
                  <a:pt x="846759" y="663435"/>
                </a:lnTo>
                <a:lnTo>
                  <a:pt x="876681" y="595287"/>
                </a:lnTo>
                <a:lnTo>
                  <a:pt x="894930" y="523151"/>
                </a:lnTo>
                <a:lnTo>
                  <a:pt x="901103" y="448995"/>
                </a:lnTo>
                <a:lnTo>
                  <a:pt x="894930" y="374840"/>
                </a:lnTo>
                <a:lnTo>
                  <a:pt x="876681" y="302704"/>
                </a:lnTo>
                <a:lnTo>
                  <a:pt x="846759" y="234569"/>
                </a:lnTo>
                <a:lnTo>
                  <a:pt x="806069" y="172275"/>
                </a:lnTo>
                <a:lnTo>
                  <a:pt x="755675" y="117525"/>
                </a:lnTo>
                <a:lnTo>
                  <a:pt x="696963" y="71818"/>
                </a:lnTo>
                <a:lnTo>
                  <a:pt x="631520" y="36410"/>
                </a:lnTo>
                <a:lnTo>
                  <a:pt x="561124" y="12242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844980" y="8803862"/>
            <a:ext cx="890269" cy="887730"/>
          </a:xfrm>
          <a:custGeom>
            <a:avLst/>
            <a:gdLst/>
            <a:ahLst/>
            <a:cxnLst/>
            <a:rect l="l" t="t" r="r" b="b"/>
            <a:pathLst>
              <a:path w="890270" h="887729">
                <a:moveTo>
                  <a:pt x="481901" y="0"/>
                </a:moveTo>
                <a:lnTo>
                  <a:pt x="408381" y="0"/>
                </a:lnTo>
                <a:lnTo>
                  <a:pt x="335838" y="12115"/>
                </a:lnTo>
                <a:lnTo>
                  <a:pt x="266306" y="35979"/>
                </a:lnTo>
                <a:lnTo>
                  <a:pt x="201688" y="70993"/>
                </a:lnTo>
                <a:lnTo>
                  <a:pt x="143637" y="116141"/>
                </a:lnTo>
                <a:lnTo>
                  <a:pt x="93878" y="170218"/>
                </a:lnTo>
                <a:lnTo>
                  <a:pt x="53657" y="231749"/>
                </a:lnTo>
                <a:lnTo>
                  <a:pt x="24117" y="299097"/>
                </a:lnTo>
                <a:lnTo>
                  <a:pt x="6057" y="370370"/>
                </a:lnTo>
                <a:lnTo>
                  <a:pt x="0" y="443623"/>
                </a:lnTo>
                <a:lnTo>
                  <a:pt x="6057" y="516915"/>
                </a:lnTo>
                <a:lnTo>
                  <a:pt x="24117" y="588149"/>
                </a:lnTo>
                <a:lnTo>
                  <a:pt x="53657" y="655497"/>
                </a:lnTo>
                <a:lnTo>
                  <a:pt x="93878" y="717029"/>
                </a:lnTo>
                <a:lnTo>
                  <a:pt x="143637" y="771144"/>
                </a:lnTo>
                <a:lnTo>
                  <a:pt x="201688" y="816292"/>
                </a:lnTo>
                <a:lnTo>
                  <a:pt x="266306" y="851268"/>
                </a:lnTo>
                <a:lnTo>
                  <a:pt x="335838" y="875169"/>
                </a:lnTo>
                <a:lnTo>
                  <a:pt x="408381" y="887247"/>
                </a:lnTo>
                <a:lnTo>
                  <a:pt x="481901" y="887247"/>
                </a:lnTo>
                <a:lnTo>
                  <a:pt x="554405" y="875169"/>
                </a:lnTo>
                <a:lnTo>
                  <a:pt x="623938" y="851268"/>
                </a:lnTo>
                <a:lnTo>
                  <a:pt x="688594" y="816292"/>
                </a:lnTo>
                <a:lnTo>
                  <a:pt x="746607" y="771144"/>
                </a:lnTo>
                <a:lnTo>
                  <a:pt x="796404" y="717029"/>
                </a:lnTo>
                <a:lnTo>
                  <a:pt x="836625" y="655497"/>
                </a:lnTo>
                <a:lnTo>
                  <a:pt x="866165" y="588149"/>
                </a:lnTo>
                <a:lnTo>
                  <a:pt x="884186" y="516915"/>
                </a:lnTo>
                <a:lnTo>
                  <a:pt x="890282" y="443623"/>
                </a:lnTo>
                <a:lnTo>
                  <a:pt x="884186" y="370370"/>
                </a:lnTo>
                <a:lnTo>
                  <a:pt x="866165" y="299097"/>
                </a:lnTo>
                <a:lnTo>
                  <a:pt x="836625" y="231749"/>
                </a:lnTo>
                <a:lnTo>
                  <a:pt x="796404" y="170218"/>
                </a:lnTo>
                <a:lnTo>
                  <a:pt x="746607" y="116141"/>
                </a:lnTo>
                <a:lnTo>
                  <a:pt x="688594" y="70993"/>
                </a:lnTo>
                <a:lnTo>
                  <a:pt x="623938" y="35979"/>
                </a:lnTo>
                <a:lnTo>
                  <a:pt x="554405" y="12115"/>
                </a:lnTo>
                <a:lnTo>
                  <a:pt x="48190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380475" y="803585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677"/>
                </a:lnTo>
                <a:lnTo>
                  <a:pt x="96469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06"/>
                </a:lnTo>
                <a:lnTo>
                  <a:pt x="0" y="607580"/>
                </a:lnTo>
                <a:lnTo>
                  <a:pt x="6210" y="694055"/>
                </a:lnTo>
                <a:lnTo>
                  <a:pt x="24638" y="778751"/>
                </a:lnTo>
                <a:lnTo>
                  <a:pt x="54927" y="859993"/>
                </a:lnTo>
                <a:lnTo>
                  <a:pt x="96469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30"/>
                </a:lnTo>
                <a:lnTo>
                  <a:pt x="355206" y="1160272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272"/>
                </a:lnTo>
                <a:lnTo>
                  <a:pt x="936104" y="1118730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51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06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677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858916" y="908891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54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84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977568" y="8825753"/>
            <a:ext cx="956310" cy="956310"/>
          </a:xfrm>
          <a:custGeom>
            <a:avLst/>
            <a:gdLst/>
            <a:ahLst/>
            <a:cxnLst/>
            <a:rect l="l" t="t" r="r" b="b"/>
            <a:pathLst>
              <a:path w="956309" h="956309">
                <a:moveTo>
                  <a:pt x="477888" y="0"/>
                </a:moveTo>
                <a:lnTo>
                  <a:pt x="403110" y="5880"/>
                </a:lnTo>
                <a:lnTo>
                  <a:pt x="330200" y="23380"/>
                </a:lnTo>
                <a:lnTo>
                  <a:pt x="260921" y="52070"/>
                </a:lnTo>
                <a:lnTo>
                  <a:pt x="197002" y="91274"/>
                </a:lnTo>
                <a:lnTo>
                  <a:pt x="139992" y="139966"/>
                </a:lnTo>
                <a:lnTo>
                  <a:pt x="91274" y="196964"/>
                </a:lnTo>
                <a:lnTo>
                  <a:pt x="52108" y="260921"/>
                </a:lnTo>
                <a:lnTo>
                  <a:pt x="23418" y="330200"/>
                </a:lnTo>
                <a:lnTo>
                  <a:pt x="5905" y="403110"/>
                </a:lnTo>
                <a:lnTo>
                  <a:pt x="0" y="477850"/>
                </a:lnTo>
                <a:lnTo>
                  <a:pt x="5905" y="552627"/>
                </a:lnTo>
                <a:lnTo>
                  <a:pt x="23418" y="625538"/>
                </a:lnTo>
                <a:lnTo>
                  <a:pt x="52108" y="694804"/>
                </a:lnTo>
                <a:lnTo>
                  <a:pt x="91274" y="758736"/>
                </a:lnTo>
                <a:lnTo>
                  <a:pt x="139992" y="815771"/>
                </a:lnTo>
                <a:lnTo>
                  <a:pt x="197002" y="864463"/>
                </a:lnTo>
                <a:lnTo>
                  <a:pt x="260921" y="903630"/>
                </a:lnTo>
                <a:lnTo>
                  <a:pt x="330200" y="932357"/>
                </a:lnTo>
                <a:lnTo>
                  <a:pt x="403110" y="949858"/>
                </a:lnTo>
                <a:lnTo>
                  <a:pt x="477888" y="955738"/>
                </a:lnTo>
                <a:lnTo>
                  <a:pt x="552615" y="949858"/>
                </a:lnTo>
                <a:lnTo>
                  <a:pt x="625538" y="932357"/>
                </a:lnTo>
                <a:lnTo>
                  <a:pt x="694842" y="903630"/>
                </a:lnTo>
                <a:lnTo>
                  <a:pt x="758761" y="864463"/>
                </a:lnTo>
                <a:lnTo>
                  <a:pt x="815771" y="815771"/>
                </a:lnTo>
                <a:lnTo>
                  <a:pt x="864488" y="758736"/>
                </a:lnTo>
                <a:lnTo>
                  <a:pt x="903668" y="694804"/>
                </a:lnTo>
                <a:lnTo>
                  <a:pt x="932357" y="625538"/>
                </a:lnTo>
                <a:lnTo>
                  <a:pt x="949858" y="552627"/>
                </a:lnTo>
                <a:lnTo>
                  <a:pt x="955725" y="477850"/>
                </a:lnTo>
                <a:lnTo>
                  <a:pt x="949858" y="403110"/>
                </a:lnTo>
                <a:lnTo>
                  <a:pt x="932357" y="330200"/>
                </a:lnTo>
                <a:lnTo>
                  <a:pt x="903668" y="260921"/>
                </a:lnTo>
                <a:lnTo>
                  <a:pt x="864488" y="196964"/>
                </a:lnTo>
                <a:lnTo>
                  <a:pt x="815771" y="139966"/>
                </a:lnTo>
                <a:lnTo>
                  <a:pt x="758761" y="91274"/>
                </a:lnTo>
                <a:lnTo>
                  <a:pt x="694842" y="52070"/>
                </a:lnTo>
                <a:lnTo>
                  <a:pt x="625538" y="23380"/>
                </a:lnTo>
                <a:lnTo>
                  <a:pt x="552615" y="5880"/>
                </a:lnTo>
                <a:lnTo>
                  <a:pt x="47788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730246" y="9610091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197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99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802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97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802" y="24637"/>
                </a:lnTo>
                <a:lnTo>
                  <a:pt x="694067" y="6197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065107" y="744514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86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7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816521" y="618627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927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69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599" y="778789"/>
                </a:lnTo>
                <a:lnTo>
                  <a:pt x="54927" y="860031"/>
                </a:lnTo>
                <a:lnTo>
                  <a:pt x="96469" y="936104"/>
                </a:lnTo>
                <a:lnTo>
                  <a:pt x="148424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093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927"/>
                </a:lnTo>
                <a:lnTo>
                  <a:pt x="778789" y="24599"/>
                </a:lnTo>
                <a:lnTo>
                  <a:pt x="694093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003118" y="5388071"/>
            <a:ext cx="869315" cy="866140"/>
          </a:xfrm>
          <a:custGeom>
            <a:avLst/>
            <a:gdLst/>
            <a:ahLst/>
            <a:cxnLst/>
            <a:rect l="l" t="t" r="r" b="b"/>
            <a:pathLst>
              <a:path w="869315" h="866139">
                <a:moveTo>
                  <a:pt x="470268" y="0"/>
                </a:moveTo>
                <a:lnTo>
                  <a:pt x="398500" y="0"/>
                </a:lnTo>
                <a:lnTo>
                  <a:pt x="327748" y="11823"/>
                </a:lnTo>
                <a:lnTo>
                  <a:pt x="259880" y="35115"/>
                </a:lnTo>
                <a:lnTo>
                  <a:pt x="196811" y="69278"/>
                </a:lnTo>
                <a:lnTo>
                  <a:pt x="140182" y="113309"/>
                </a:lnTo>
                <a:lnTo>
                  <a:pt x="91605" y="166116"/>
                </a:lnTo>
                <a:lnTo>
                  <a:pt x="52362" y="226174"/>
                </a:lnTo>
                <a:lnTo>
                  <a:pt x="23520" y="291884"/>
                </a:lnTo>
                <a:lnTo>
                  <a:pt x="5905" y="361416"/>
                </a:lnTo>
                <a:lnTo>
                  <a:pt x="0" y="432917"/>
                </a:lnTo>
                <a:lnTo>
                  <a:pt x="5905" y="504418"/>
                </a:lnTo>
                <a:lnTo>
                  <a:pt x="23520" y="573951"/>
                </a:lnTo>
                <a:lnTo>
                  <a:pt x="52362" y="639660"/>
                </a:lnTo>
                <a:lnTo>
                  <a:pt x="91605" y="699719"/>
                </a:lnTo>
                <a:lnTo>
                  <a:pt x="140182" y="752487"/>
                </a:lnTo>
                <a:lnTo>
                  <a:pt x="196811" y="796556"/>
                </a:lnTo>
                <a:lnTo>
                  <a:pt x="259880" y="830719"/>
                </a:lnTo>
                <a:lnTo>
                  <a:pt x="327748" y="854011"/>
                </a:lnTo>
                <a:lnTo>
                  <a:pt x="398500" y="865797"/>
                </a:lnTo>
                <a:lnTo>
                  <a:pt x="470268" y="865797"/>
                </a:lnTo>
                <a:lnTo>
                  <a:pt x="541020" y="854011"/>
                </a:lnTo>
                <a:lnTo>
                  <a:pt x="608888" y="830719"/>
                </a:lnTo>
                <a:lnTo>
                  <a:pt x="671944" y="796556"/>
                </a:lnTo>
                <a:lnTo>
                  <a:pt x="728586" y="752487"/>
                </a:lnTo>
                <a:lnTo>
                  <a:pt x="777163" y="699719"/>
                </a:lnTo>
                <a:lnTo>
                  <a:pt x="816406" y="639660"/>
                </a:lnTo>
                <a:lnTo>
                  <a:pt x="845248" y="573951"/>
                </a:lnTo>
                <a:lnTo>
                  <a:pt x="862825" y="504418"/>
                </a:lnTo>
                <a:lnTo>
                  <a:pt x="868768" y="432917"/>
                </a:lnTo>
                <a:lnTo>
                  <a:pt x="862825" y="361416"/>
                </a:lnTo>
                <a:lnTo>
                  <a:pt x="845248" y="291884"/>
                </a:lnTo>
                <a:lnTo>
                  <a:pt x="816406" y="226174"/>
                </a:lnTo>
                <a:lnTo>
                  <a:pt x="777163" y="166116"/>
                </a:lnTo>
                <a:lnTo>
                  <a:pt x="728586" y="113309"/>
                </a:lnTo>
                <a:lnTo>
                  <a:pt x="671944" y="69278"/>
                </a:lnTo>
                <a:lnTo>
                  <a:pt x="608888" y="35115"/>
                </a:lnTo>
                <a:lnTo>
                  <a:pt x="541020" y="11823"/>
                </a:lnTo>
                <a:lnTo>
                  <a:pt x="4702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062812" y="5959090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43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54"/>
                </a:lnTo>
                <a:lnTo>
                  <a:pt x="24599" y="778789"/>
                </a:lnTo>
                <a:lnTo>
                  <a:pt x="54889" y="859993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39"/>
                </a:lnTo>
                <a:lnTo>
                  <a:pt x="607580" y="1215199"/>
                </a:lnTo>
                <a:lnTo>
                  <a:pt x="694067" y="1209039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43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603101" y="5654388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06" y="6172"/>
                </a:lnTo>
                <a:lnTo>
                  <a:pt x="436410" y="24599"/>
                </a:lnTo>
                <a:lnTo>
                  <a:pt x="355168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86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86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168" y="1160310"/>
                </a:lnTo>
                <a:lnTo>
                  <a:pt x="436410" y="1190599"/>
                </a:lnTo>
                <a:lnTo>
                  <a:pt x="521106" y="1209027"/>
                </a:lnTo>
                <a:lnTo>
                  <a:pt x="607580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84" y="148386"/>
                </a:lnTo>
                <a:lnTo>
                  <a:pt x="936104" y="96431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017361" y="469754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168"/>
                </a:lnTo>
                <a:lnTo>
                  <a:pt x="24599" y="436410"/>
                </a:lnTo>
                <a:lnTo>
                  <a:pt x="6210" y="521144"/>
                </a:lnTo>
                <a:lnTo>
                  <a:pt x="0" y="607580"/>
                </a:lnTo>
                <a:lnTo>
                  <a:pt x="6210" y="694055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391112" y="4169194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69" y="279095"/>
                </a:lnTo>
                <a:lnTo>
                  <a:pt x="54927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580"/>
                </a:lnTo>
                <a:lnTo>
                  <a:pt x="6172" y="694054"/>
                </a:lnTo>
                <a:lnTo>
                  <a:pt x="24599" y="778789"/>
                </a:lnTo>
                <a:lnTo>
                  <a:pt x="54927" y="859993"/>
                </a:lnTo>
                <a:lnTo>
                  <a:pt x="96469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580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7065868" y="155434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206" y="54902"/>
                </a:lnTo>
                <a:lnTo>
                  <a:pt x="279095" y="96456"/>
                </a:lnTo>
                <a:lnTo>
                  <a:pt x="209715" y="148412"/>
                </a:lnTo>
                <a:lnTo>
                  <a:pt x="148399" y="209715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22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89"/>
                </a:lnTo>
                <a:lnTo>
                  <a:pt x="54889" y="860018"/>
                </a:lnTo>
                <a:lnTo>
                  <a:pt x="96443" y="936104"/>
                </a:lnTo>
                <a:lnTo>
                  <a:pt x="148399" y="1005509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12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55"/>
                </a:lnTo>
                <a:lnTo>
                  <a:pt x="1005497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497" y="148412"/>
                </a:lnTo>
                <a:lnTo>
                  <a:pt x="936104" y="96456"/>
                </a:lnTo>
                <a:lnTo>
                  <a:pt x="859993" y="54902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814595" y="4058367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96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96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427722" y="510558"/>
            <a:ext cx="2920365" cy="2379980"/>
          </a:xfrm>
          <a:custGeom>
            <a:avLst/>
            <a:gdLst/>
            <a:ahLst/>
            <a:cxnLst/>
            <a:rect l="l" t="t" r="r" b="b"/>
            <a:pathLst>
              <a:path w="2920365" h="2379980">
                <a:moveTo>
                  <a:pt x="2302560" y="0"/>
                </a:moveTo>
                <a:lnTo>
                  <a:pt x="0" y="1284033"/>
                </a:lnTo>
                <a:lnTo>
                  <a:pt x="613930" y="2379941"/>
                </a:lnTo>
                <a:lnTo>
                  <a:pt x="993635" y="2168232"/>
                </a:lnTo>
                <a:lnTo>
                  <a:pt x="732675" y="1702358"/>
                </a:lnTo>
                <a:lnTo>
                  <a:pt x="965873" y="1571752"/>
                </a:lnTo>
                <a:lnTo>
                  <a:pt x="1272230" y="1571752"/>
                </a:lnTo>
                <a:lnTo>
                  <a:pt x="1199070" y="1441132"/>
                </a:lnTo>
                <a:lnTo>
                  <a:pt x="1432267" y="1310525"/>
                </a:lnTo>
                <a:lnTo>
                  <a:pt x="1738602" y="1310525"/>
                </a:lnTo>
                <a:lnTo>
                  <a:pt x="1665439" y="1179906"/>
                </a:lnTo>
                <a:lnTo>
                  <a:pt x="1898637" y="1049299"/>
                </a:lnTo>
                <a:lnTo>
                  <a:pt x="2204991" y="1049299"/>
                </a:lnTo>
                <a:lnTo>
                  <a:pt x="2131834" y="918679"/>
                </a:lnTo>
                <a:lnTo>
                  <a:pt x="2365032" y="788073"/>
                </a:lnTo>
                <a:lnTo>
                  <a:pt x="2747273" y="788073"/>
                </a:lnTo>
                <a:lnTo>
                  <a:pt x="2302560" y="0"/>
                </a:lnTo>
                <a:close/>
              </a:path>
              <a:path w="2920365" h="2379980">
                <a:moveTo>
                  <a:pt x="1272230" y="1571752"/>
                </a:moveTo>
                <a:lnTo>
                  <a:pt x="965873" y="1571752"/>
                </a:lnTo>
                <a:lnTo>
                  <a:pt x="1227048" y="2038070"/>
                </a:lnTo>
                <a:lnTo>
                  <a:pt x="1460512" y="1907908"/>
                </a:lnTo>
                <a:lnTo>
                  <a:pt x="1272230" y="1571752"/>
                </a:lnTo>
                <a:close/>
              </a:path>
              <a:path w="2920365" h="2379980">
                <a:moveTo>
                  <a:pt x="1738602" y="1310525"/>
                </a:moveTo>
                <a:lnTo>
                  <a:pt x="1432267" y="1310525"/>
                </a:lnTo>
                <a:lnTo>
                  <a:pt x="1693938" y="1777758"/>
                </a:lnTo>
                <a:lnTo>
                  <a:pt x="1927402" y="1647596"/>
                </a:lnTo>
                <a:lnTo>
                  <a:pt x="1738602" y="1310525"/>
                </a:lnTo>
                <a:close/>
              </a:path>
              <a:path w="2920365" h="2379980">
                <a:moveTo>
                  <a:pt x="2204991" y="1049299"/>
                </a:moveTo>
                <a:lnTo>
                  <a:pt x="1898637" y="1049299"/>
                </a:lnTo>
                <a:lnTo>
                  <a:pt x="2160854" y="1517434"/>
                </a:lnTo>
                <a:lnTo>
                  <a:pt x="2394280" y="1387271"/>
                </a:lnTo>
                <a:lnTo>
                  <a:pt x="2204991" y="1049299"/>
                </a:lnTo>
                <a:close/>
              </a:path>
              <a:path w="2920365" h="2379980">
                <a:moveTo>
                  <a:pt x="2747273" y="788073"/>
                </a:moveTo>
                <a:lnTo>
                  <a:pt x="2365032" y="788073"/>
                </a:lnTo>
                <a:lnTo>
                  <a:pt x="2627744" y="1257109"/>
                </a:lnTo>
                <a:lnTo>
                  <a:pt x="2919996" y="1094155"/>
                </a:lnTo>
                <a:lnTo>
                  <a:pt x="2747273" y="788073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2729151" y="96086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48" y="24612"/>
                </a:lnTo>
                <a:lnTo>
                  <a:pt x="355206" y="54902"/>
                </a:lnTo>
                <a:lnTo>
                  <a:pt x="279133" y="96456"/>
                </a:lnTo>
                <a:lnTo>
                  <a:pt x="209715" y="148399"/>
                </a:lnTo>
                <a:lnTo>
                  <a:pt x="148424" y="209702"/>
                </a:lnTo>
                <a:lnTo>
                  <a:pt x="96481" y="279107"/>
                </a:lnTo>
                <a:lnTo>
                  <a:pt x="54927" y="355193"/>
                </a:lnTo>
                <a:lnTo>
                  <a:pt x="24599" y="436422"/>
                </a:lnTo>
                <a:lnTo>
                  <a:pt x="6210" y="521131"/>
                </a:lnTo>
                <a:lnTo>
                  <a:pt x="0" y="607606"/>
                </a:lnTo>
                <a:lnTo>
                  <a:pt x="6210" y="694080"/>
                </a:lnTo>
                <a:lnTo>
                  <a:pt x="24599" y="778789"/>
                </a:lnTo>
                <a:lnTo>
                  <a:pt x="54927" y="860018"/>
                </a:lnTo>
                <a:lnTo>
                  <a:pt x="96481" y="936104"/>
                </a:lnTo>
                <a:lnTo>
                  <a:pt x="148424" y="1005509"/>
                </a:lnTo>
                <a:lnTo>
                  <a:pt x="209715" y="1066812"/>
                </a:lnTo>
                <a:lnTo>
                  <a:pt x="279133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12"/>
                </a:lnTo>
                <a:lnTo>
                  <a:pt x="694093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237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02"/>
                </a:lnTo>
                <a:lnTo>
                  <a:pt x="1005522" y="148399"/>
                </a:lnTo>
                <a:lnTo>
                  <a:pt x="936104" y="96456"/>
                </a:lnTo>
                <a:lnTo>
                  <a:pt x="860031" y="54902"/>
                </a:lnTo>
                <a:lnTo>
                  <a:pt x="778789" y="24612"/>
                </a:lnTo>
                <a:lnTo>
                  <a:pt x="694093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568864" y="273291"/>
            <a:ext cx="901065" cy="898525"/>
          </a:xfrm>
          <a:custGeom>
            <a:avLst/>
            <a:gdLst/>
            <a:ahLst/>
            <a:cxnLst/>
            <a:rect l="l" t="t" r="r" b="b"/>
            <a:pathLst>
              <a:path w="901065" h="898525">
                <a:moveTo>
                  <a:pt x="487730" y="0"/>
                </a:moveTo>
                <a:lnTo>
                  <a:pt x="413334" y="0"/>
                </a:lnTo>
                <a:lnTo>
                  <a:pt x="339928" y="12255"/>
                </a:lnTo>
                <a:lnTo>
                  <a:pt x="269544" y="36410"/>
                </a:lnTo>
                <a:lnTo>
                  <a:pt x="204101" y="71831"/>
                </a:lnTo>
                <a:lnTo>
                  <a:pt x="145389" y="117538"/>
                </a:lnTo>
                <a:lnTo>
                  <a:pt x="94983" y="172275"/>
                </a:lnTo>
                <a:lnTo>
                  <a:pt x="54292" y="234581"/>
                </a:lnTo>
                <a:lnTo>
                  <a:pt x="24422" y="302717"/>
                </a:lnTo>
                <a:lnTo>
                  <a:pt x="6134" y="374853"/>
                </a:lnTo>
                <a:lnTo>
                  <a:pt x="0" y="449008"/>
                </a:lnTo>
                <a:lnTo>
                  <a:pt x="6134" y="523163"/>
                </a:lnTo>
                <a:lnTo>
                  <a:pt x="24422" y="595299"/>
                </a:lnTo>
                <a:lnTo>
                  <a:pt x="54292" y="663448"/>
                </a:lnTo>
                <a:lnTo>
                  <a:pt x="94983" y="725741"/>
                </a:lnTo>
                <a:lnTo>
                  <a:pt x="145389" y="780478"/>
                </a:lnTo>
                <a:lnTo>
                  <a:pt x="204101" y="826185"/>
                </a:lnTo>
                <a:lnTo>
                  <a:pt x="269544" y="861606"/>
                </a:lnTo>
                <a:lnTo>
                  <a:pt x="339928" y="885761"/>
                </a:lnTo>
                <a:lnTo>
                  <a:pt x="413334" y="898017"/>
                </a:lnTo>
                <a:lnTo>
                  <a:pt x="487730" y="898017"/>
                </a:lnTo>
                <a:lnTo>
                  <a:pt x="561124" y="885761"/>
                </a:lnTo>
                <a:lnTo>
                  <a:pt x="631520" y="861606"/>
                </a:lnTo>
                <a:lnTo>
                  <a:pt x="696963" y="826185"/>
                </a:lnTo>
                <a:lnTo>
                  <a:pt x="755675" y="780478"/>
                </a:lnTo>
                <a:lnTo>
                  <a:pt x="806069" y="725741"/>
                </a:lnTo>
                <a:lnTo>
                  <a:pt x="846772" y="663448"/>
                </a:lnTo>
                <a:lnTo>
                  <a:pt x="876642" y="595299"/>
                </a:lnTo>
                <a:lnTo>
                  <a:pt x="894930" y="523163"/>
                </a:lnTo>
                <a:lnTo>
                  <a:pt x="901065" y="449008"/>
                </a:lnTo>
                <a:lnTo>
                  <a:pt x="894930" y="374853"/>
                </a:lnTo>
                <a:lnTo>
                  <a:pt x="876642" y="302717"/>
                </a:lnTo>
                <a:lnTo>
                  <a:pt x="846772" y="234581"/>
                </a:lnTo>
                <a:lnTo>
                  <a:pt x="806069" y="172275"/>
                </a:lnTo>
                <a:lnTo>
                  <a:pt x="755675" y="117538"/>
                </a:lnTo>
                <a:lnTo>
                  <a:pt x="696963" y="71831"/>
                </a:lnTo>
                <a:lnTo>
                  <a:pt x="631520" y="36410"/>
                </a:lnTo>
                <a:lnTo>
                  <a:pt x="561124" y="12255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193098" y="439571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4">
                <a:moveTo>
                  <a:pt x="465696" y="0"/>
                </a:moveTo>
                <a:lnTo>
                  <a:pt x="392811" y="5727"/>
                </a:lnTo>
                <a:lnTo>
                  <a:pt x="321792" y="22783"/>
                </a:lnTo>
                <a:lnTo>
                  <a:pt x="254266" y="50749"/>
                </a:lnTo>
                <a:lnTo>
                  <a:pt x="191985" y="88925"/>
                </a:lnTo>
                <a:lnTo>
                  <a:pt x="136385" y="136385"/>
                </a:lnTo>
                <a:lnTo>
                  <a:pt x="88963" y="191947"/>
                </a:lnTo>
                <a:lnTo>
                  <a:pt x="50761" y="254254"/>
                </a:lnTo>
                <a:lnTo>
                  <a:pt x="22821" y="321767"/>
                </a:lnTo>
                <a:lnTo>
                  <a:pt x="5765" y="392811"/>
                </a:lnTo>
                <a:lnTo>
                  <a:pt x="0" y="465658"/>
                </a:lnTo>
                <a:lnTo>
                  <a:pt x="5765" y="538505"/>
                </a:lnTo>
                <a:lnTo>
                  <a:pt x="22821" y="609549"/>
                </a:lnTo>
                <a:lnTo>
                  <a:pt x="50761" y="677062"/>
                </a:lnTo>
                <a:lnTo>
                  <a:pt x="88963" y="739368"/>
                </a:lnTo>
                <a:lnTo>
                  <a:pt x="136385" y="794931"/>
                </a:lnTo>
                <a:lnTo>
                  <a:pt x="191985" y="842391"/>
                </a:lnTo>
                <a:lnTo>
                  <a:pt x="254266" y="880567"/>
                </a:lnTo>
                <a:lnTo>
                  <a:pt x="321792" y="908532"/>
                </a:lnTo>
                <a:lnTo>
                  <a:pt x="392811" y="925588"/>
                </a:lnTo>
                <a:lnTo>
                  <a:pt x="465696" y="931316"/>
                </a:lnTo>
                <a:lnTo>
                  <a:pt x="538530" y="925588"/>
                </a:lnTo>
                <a:lnTo>
                  <a:pt x="609587" y="908532"/>
                </a:lnTo>
                <a:lnTo>
                  <a:pt x="677075" y="880567"/>
                </a:lnTo>
                <a:lnTo>
                  <a:pt x="739406" y="842391"/>
                </a:lnTo>
                <a:lnTo>
                  <a:pt x="794956" y="794931"/>
                </a:lnTo>
                <a:lnTo>
                  <a:pt x="842416" y="739368"/>
                </a:lnTo>
                <a:lnTo>
                  <a:pt x="880579" y="677062"/>
                </a:lnTo>
                <a:lnTo>
                  <a:pt x="908532" y="609549"/>
                </a:lnTo>
                <a:lnTo>
                  <a:pt x="925588" y="538505"/>
                </a:lnTo>
                <a:lnTo>
                  <a:pt x="931354" y="465658"/>
                </a:lnTo>
                <a:lnTo>
                  <a:pt x="925588" y="392811"/>
                </a:lnTo>
                <a:lnTo>
                  <a:pt x="908532" y="321767"/>
                </a:lnTo>
                <a:lnTo>
                  <a:pt x="880579" y="254254"/>
                </a:lnTo>
                <a:lnTo>
                  <a:pt x="842416" y="191947"/>
                </a:lnTo>
                <a:lnTo>
                  <a:pt x="794956" y="136385"/>
                </a:lnTo>
                <a:lnTo>
                  <a:pt x="739406" y="88925"/>
                </a:lnTo>
                <a:lnTo>
                  <a:pt x="677075" y="50749"/>
                </a:lnTo>
                <a:lnTo>
                  <a:pt x="609587" y="22783"/>
                </a:lnTo>
                <a:lnTo>
                  <a:pt x="538530" y="5727"/>
                </a:lnTo>
                <a:lnTo>
                  <a:pt x="46569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937525" y="1840865"/>
            <a:ext cx="420202" cy="421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531848" y="540048"/>
            <a:ext cx="6108019" cy="9029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286967" y="7993963"/>
            <a:ext cx="112283" cy="25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663151" y="8859837"/>
            <a:ext cx="251778" cy="11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024550" y="1095178"/>
            <a:ext cx="22212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Схема покрытий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77987" y="2467513"/>
            <a:ext cx="23006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Условны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обозначения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456803" y="9812177"/>
            <a:ext cx="1971039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покрытий: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Резино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29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68742" y="3655420"/>
            <a:ext cx="2988310" cy="586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45844" marR="5080" indent="-1033780">
              <a:lnSpc>
                <a:spcPct val="1467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красно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резиново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21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030920" y="3152152"/>
            <a:ext cx="640715" cy="339090"/>
          </a:xfrm>
          <a:custGeom>
            <a:avLst/>
            <a:gdLst/>
            <a:ahLst/>
            <a:cxnLst/>
            <a:rect l="l" t="t" r="r" b="b"/>
            <a:pathLst>
              <a:path w="640714" h="339089">
                <a:moveTo>
                  <a:pt x="640219" y="338670"/>
                </a:moveTo>
                <a:lnTo>
                  <a:pt x="0" y="338670"/>
                </a:lnTo>
                <a:lnTo>
                  <a:pt x="0" y="0"/>
                </a:lnTo>
                <a:lnTo>
                  <a:pt x="640219" y="0"/>
                </a:lnTo>
                <a:lnTo>
                  <a:pt x="640219" y="338670"/>
                </a:lnTo>
                <a:close/>
              </a:path>
            </a:pathLst>
          </a:custGeom>
          <a:solidFill>
            <a:srgbClr val="F7A4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047824" y="5378144"/>
            <a:ext cx="2741295" cy="603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сине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резиново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покрытие</a:t>
            </a:r>
            <a:endParaRPr sz="1600">
              <a:latin typeface="Century Gothic"/>
              <a:cs typeface="Century Gothic"/>
            </a:endParaRPr>
          </a:p>
          <a:p>
            <a:pPr marL="866775">
              <a:lnSpc>
                <a:spcPct val="100000"/>
              </a:lnSpc>
              <a:spcBef>
                <a:spcPts val="1025"/>
              </a:spcBef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30920" y="4864913"/>
            <a:ext cx="640715" cy="339090"/>
          </a:xfrm>
          <a:custGeom>
            <a:avLst/>
            <a:gdLst/>
            <a:ahLst/>
            <a:cxnLst/>
            <a:rect l="l" t="t" r="r" b="b"/>
            <a:pathLst>
              <a:path w="640714" h="339089">
                <a:moveTo>
                  <a:pt x="640219" y="338670"/>
                </a:moveTo>
                <a:lnTo>
                  <a:pt x="0" y="338670"/>
                </a:lnTo>
                <a:lnTo>
                  <a:pt x="0" y="0"/>
                </a:lnTo>
                <a:lnTo>
                  <a:pt x="640219" y="0"/>
                </a:lnTo>
                <a:lnTo>
                  <a:pt x="640219" y="338670"/>
                </a:lnTo>
                <a:close/>
              </a:path>
            </a:pathLst>
          </a:custGeom>
          <a:solidFill>
            <a:srgbClr val="8BBCD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7893" y="5919361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66" y="0"/>
                </a:moveTo>
                <a:lnTo>
                  <a:pt x="0" y="66078"/>
                </a:lnTo>
                <a:lnTo>
                  <a:pt x="264299" y="530732"/>
                </a:lnTo>
                <a:lnTo>
                  <a:pt x="380441" y="464654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67037" y="9328722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59">
                <a:moveTo>
                  <a:pt x="116179" y="0"/>
                </a:moveTo>
                <a:lnTo>
                  <a:pt x="0" y="66078"/>
                </a:lnTo>
                <a:lnTo>
                  <a:pt x="264312" y="530733"/>
                </a:lnTo>
                <a:lnTo>
                  <a:pt x="380479" y="464693"/>
                </a:lnTo>
                <a:lnTo>
                  <a:pt x="11617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443335" y="3447494"/>
            <a:ext cx="381000" cy="530860"/>
          </a:xfrm>
          <a:custGeom>
            <a:avLst/>
            <a:gdLst/>
            <a:ahLst/>
            <a:cxnLst/>
            <a:rect l="l" t="t" r="r" b="b"/>
            <a:pathLst>
              <a:path w="381000" h="530860">
                <a:moveTo>
                  <a:pt x="116166" y="0"/>
                </a:moveTo>
                <a:lnTo>
                  <a:pt x="0" y="66065"/>
                </a:lnTo>
                <a:lnTo>
                  <a:pt x="264274" y="530720"/>
                </a:lnTo>
                <a:lnTo>
                  <a:pt x="380441" y="464642"/>
                </a:lnTo>
                <a:lnTo>
                  <a:pt x="11616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37539" y="1976"/>
            <a:ext cx="6843395" cy="11036935"/>
          </a:xfrm>
          <a:custGeom>
            <a:avLst/>
            <a:gdLst/>
            <a:ahLst/>
            <a:cxnLst/>
            <a:rect l="l" t="t" r="r" b="b"/>
            <a:pathLst>
              <a:path w="6843394" h="11036935">
                <a:moveTo>
                  <a:pt x="6333851" y="10127030"/>
                </a:moveTo>
                <a:lnTo>
                  <a:pt x="5752071" y="10127030"/>
                </a:lnTo>
                <a:lnTo>
                  <a:pt x="6226416" y="11036769"/>
                </a:lnTo>
                <a:lnTo>
                  <a:pt x="6843407" y="11036769"/>
                </a:lnTo>
                <a:lnTo>
                  <a:pt x="6333851" y="10127030"/>
                </a:lnTo>
                <a:close/>
              </a:path>
              <a:path w="6843394" h="11036935">
                <a:moveTo>
                  <a:pt x="4405609" y="6684429"/>
                </a:moveTo>
                <a:lnTo>
                  <a:pt x="3804450" y="6684429"/>
                </a:lnTo>
                <a:lnTo>
                  <a:pt x="5182908" y="9149295"/>
                </a:lnTo>
                <a:lnTo>
                  <a:pt x="4819408" y="9368447"/>
                </a:lnTo>
                <a:lnTo>
                  <a:pt x="5391353" y="10327373"/>
                </a:lnTo>
                <a:lnTo>
                  <a:pt x="5752071" y="10127030"/>
                </a:lnTo>
                <a:lnTo>
                  <a:pt x="6333851" y="10127030"/>
                </a:lnTo>
                <a:lnTo>
                  <a:pt x="4405609" y="6684429"/>
                </a:lnTo>
                <a:close/>
              </a:path>
              <a:path w="6843394" h="11036935">
                <a:moveTo>
                  <a:pt x="2990821" y="4158526"/>
                </a:moveTo>
                <a:lnTo>
                  <a:pt x="2372918" y="4158526"/>
                </a:lnTo>
                <a:lnTo>
                  <a:pt x="3275901" y="5756732"/>
                </a:lnTo>
                <a:lnTo>
                  <a:pt x="2918815" y="5966282"/>
                </a:lnTo>
                <a:lnTo>
                  <a:pt x="3464814" y="6887019"/>
                </a:lnTo>
                <a:lnTo>
                  <a:pt x="3804450" y="6684429"/>
                </a:lnTo>
                <a:lnTo>
                  <a:pt x="4405609" y="6684429"/>
                </a:lnTo>
                <a:lnTo>
                  <a:pt x="2990821" y="4158526"/>
                </a:lnTo>
                <a:close/>
              </a:path>
              <a:path w="6843394" h="11036935">
                <a:moveTo>
                  <a:pt x="661581" y="0"/>
                </a:moveTo>
                <a:lnTo>
                  <a:pt x="0" y="0"/>
                </a:lnTo>
                <a:lnTo>
                  <a:pt x="1846833" y="3229533"/>
                </a:lnTo>
                <a:lnTo>
                  <a:pt x="1461414" y="3447224"/>
                </a:lnTo>
                <a:lnTo>
                  <a:pt x="2010206" y="4363440"/>
                </a:lnTo>
                <a:lnTo>
                  <a:pt x="2372918" y="4158526"/>
                </a:lnTo>
                <a:lnTo>
                  <a:pt x="2990821" y="4158526"/>
                </a:lnTo>
                <a:lnTo>
                  <a:pt x="66158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15367" y="2051498"/>
            <a:ext cx="494665" cy="596900"/>
          </a:xfrm>
          <a:custGeom>
            <a:avLst/>
            <a:gdLst/>
            <a:ahLst/>
            <a:cxnLst/>
            <a:rect l="l" t="t" r="r" b="b"/>
            <a:pathLst>
              <a:path w="494665" h="596900">
                <a:moveTo>
                  <a:pt x="233197" y="0"/>
                </a:moveTo>
                <a:lnTo>
                  <a:pt x="0" y="130606"/>
                </a:lnTo>
                <a:lnTo>
                  <a:pt x="260997" y="596582"/>
                </a:lnTo>
                <a:lnTo>
                  <a:pt x="494461" y="466420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81767" y="1790273"/>
            <a:ext cx="495300" cy="597535"/>
          </a:xfrm>
          <a:custGeom>
            <a:avLst/>
            <a:gdLst/>
            <a:ahLst/>
            <a:cxnLst/>
            <a:rect l="l" t="t" r="r" b="b"/>
            <a:pathLst>
              <a:path w="495300" h="597535">
                <a:moveTo>
                  <a:pt x="233159" y="0"/>
                </a:moveTo>
                <a:lnTo>
                  <a:pt x="0" y="130606"/>
                </a:lnTo>
                <a:lnTo>
                  <a:pt x="261480" y="597496"/>
                </a:lnTo>
                <a:lnTo>
                  <a:pt x="494944" y="467334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48130" y="1529039"/>
            <a:ext cx="495934" cy="598805"/>
          </a:xfrm>
          <a:custGeom>
            <a:avLst/>
            <a:gdLst/>
            <a:ahLst/>
            <a:cxnLst/>
            <a:rect l="l" t="t" r="r" b="b"/>
            <a:pathLst>
              <a:path w="495934" h="598805">
                <a:moveTo>
                  <a:pt x="233197" y="0"/>
                </a:moveTo>
                <a:lnTo>
                  <a:pt x="0" y="130619"/>
                </a:lnTo>
                <a:lnTo>
                  <a:pt x="262001" y="598398"/>
                </a:lnTo>
                <a:lnTo>
                  <a:pt x="495465" y="468248"/>
                </a:lnTo>
                <a:lnTo>
                  <a:pt x="23319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14528" y="1267815"/>
            <a:ext cx="496570" cy="599440"/>
          </a:xfrm>
          <a:custGeom>
            <a:avLst/>
            <a:gdLst/>
            <a:ahLst/>
            <a:cxnLst/>
            <a:rect l="l" t="t" r="r" b="b"/>
            <a:pathLst>
              <a:path w="496570" h="599439">
                <a:moveTo>
                  <a:pt x="233159" y="0"/>
                </a:moveTo>
                <a:lnTo>
                  <a:pt x="0" y="130619"/>
                </a:lnTo>
                <a:lnTo>
                  <a:pt x="262521" y="599312"/>
                </a:lnTo>
                <a:lnTo>
                  <a:pt x="495947" y="469150"/>
                </a:lnTo>
                <a:lnTo>
                  <a:pt x="23315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476364" y="2517922"/>
            <a:ext cx="494665" cy="597535"/>
          </a:xfrm>
          <a:custGeom>
            <a:avLst/>
            <a:gdLst/>
            <a:ahLst/>
            <a:cxnLst/>
            <a:rect l="l" t="t" r="r" b="b"/>
            <a:pathLst>
              <a:path w="494665" h="597535">
                <a:moveTo>
                  <a:pt x="233464" y="0"/>
                </a:moveTo>
                <a:lnTo>
                  <a:pt x="0" y="130162"/>
                </a:lnTo>
                <a:lnTo>
                  <a:pt x="261442" y="596950"/>
                </a:lnTo>
                <a:lnTo>
                  <a:pt x="494639" y="466331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43248" y="2257604"/>
            <a:ext cx="494665" cy="596265"/>
          </a:xfrm>
          <a:custGeom>
            <a:avLst/>
            <a:gdLst/>
            <a:ahLst/>
            <a:cxnLst/>
            <a:rect l="l" t="t" r="r" b="b"/>
            <a:pathLst>
              <a:path w="494665" h="596264">
                <a:moveTo>
                  <a:pt x="233464" y="0"/>
                </a:moveTo>
                <a:lnTo>
                  <a:pt x="0" y="130162"/>
                </a:lnTo>
                <a:lnTo>
                  <a:pt x="260959" y="596036"/>
                </a:lnTo>
                <a:lnTo>
                  <a:pt x="494118" y="465429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10131" y="1997282"/>
            <a:ext cx="494030" cy="595630"/>
          </a:xfrm>
          <a:custGeom>
            <a:avLst/>
            <a:gdLst/>
            <a:ahLst/>
            <a:cxnLst/>
            <a:rect l="l" t="t" r="r" b="b"/>
            <a:pathLst>
              <a:path w="494029" h="595630">
                <a:moveTo>
                  <a:pt x="233464" y="0"/>
                </a:moveTo>
                <a:lnTo>
                  <a:pt x="0" y="130162"/>
                </a:lnTo>
                <a:lnTo>
                  <a:pt x="260438" y="595134"/>
                </a:lnTo>
                <a:lnTo>
                  <a:pt x="493636" y="464527"/>
                </a:lnTo>
                <a:lnTo>
                  <a:pt x="233464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77050" y="1736965"/>
            <a:ext cx="493395" cy="594360"/>
          </a:xfrm>
          <a:custGeom>
            <a:avLst/>
            <a:gdLst/>
            <a:ahLst/>
            <a:cxnLst/>
            <a:rect l="l" t="t" r="r" b="b"/>
            <a:pathLst>
              <a:path w="493395" h="594360">
                <a:moveTo>
                  <a:pt x="233426" y="0"/>
                </a:moveTo>
                <a:lnTo>
                  <a:pt x="0" y="130162"/>
                </a:lnTo>
                <a:lnTo>
                  <a:pt x="259918" y="594233"/>
                </a:lnTo>
                <a:lnTo>
                  <a:pt x="493077" y="463613"/>
                </a:lnTo>
                <a:lnTo>
                  <a:pt x="233426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712043" y="4754299"/>
            <a:ext cx="2030095" cy="1351915"/>
          </a:xfrm>
          <a:custGeom>
            <a:avLst/>
            <a:gdLst/>
            <a:ahLst/>
            <a:cxnLst/>
            <a:rect l="l" t="t" r="r" b="b"/>
            <a:pathLst>
              <a:path w="2030095" h="1351914">
                <a:moveTo>
                  <a:pt x="2027377" y="0"/>
                </a:moveTo>
                <a:lnTo>
                  <a:pt x="0" y="1118463"/>
                </a:lnTo>
                <a:lnTo>
                  <a:pt x="130632" y="1351661"/>
                </a:lnTo>
                <a:lnTo>
                  <a:pt x="1814283" y="422795"/>
                </a:lnTo>
                <a:lnTo>
                  <a:pt x="1822005" y="342011"/>
                </a:lnTo>
                <a:lnTo>
                  <a:pt x="1841893" y="263296"/>
                </a:lnTo>
                <a:lnTo>
                  <a:pt x="1873440" y="188518"/>
                </a:lnTo>
                <a:lnTo>
                  <a:pt x="1915998" y="119367"/>
                </a:lnTo>
                <a:lnTo>
                  <a:pt x="1968474" y="57442"/>
                </a:lnTo>
                <a:lnTo>
                  <a:pt x="2029752" y="4229"/>
                </a:lnTo>
                <a:lnTo>
                  <a:pt x="202737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973301" y="5445718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04"/>
                </a:lnTo>
                <a:lnTo>
                  <a:pt x="1750060" y="233159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34522" y="5912081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5"/>
                </a:lnTo>
                <a:lnTo>
                  <a:pt x="130632" y="1126642"/>
                </a:lnTo>
                <a:lnTo>
                  <a:pt x="1750060" y="233197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95742" y="6378443"/>
            <a:ext cx="1750695" cy="1127125"/>
          </a:xfrm>
          <a:custGeom>
            <a:avLst/>
            <a:gdLst/>
            <a:ahLst/>
            <a:cxnLst/>
            <a:rect l="l" t="t" r="r" b="b"/>
            <a:pathLst>
              <a:path w="1750694" h="1127125">
                <a:moveTo>
                  <a:pt x="1619465" y="0"/>
                </a:moveTo>
                <a:lnTo>
                  <a:pt x="0" y="893483"/>
                </a:lnTo>
                <a:lnTo>
                  <a:pt x="130632" y="1126642"/>
                </a:lnTo>
                <a:lnTo>
                  <a:pt x="1750098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57002" y="6844845"/>
            <a:ext cx="1750060" cy="1137285"/>
          </a:xfrm>
          <a:custGeom>
            <a:avLst/>
            <a:gdLst/>
            <a:ahLst/>
            <a:cxnLst/>
            <a:rect l="l" t="t" r="r" b="b"/>
            <a:pathLst>
              <a:path w="1750059" h="1137284">
                <a:moveTo>
                  <a:pt x="1619427" y="0"/>
                </a:moveTo>
                <a:lnTo>
                  <a:pt x="0" y="893444"/>
                </a:lnTo>
                <a:lnTo>
                  <a:pt x="136423" y="1137043"/>
                </a:lnTo>
                <a:lnTo>
                  <a:pt x="1750059" y="233159"/>
                </a:lnTo>
                <a:lnTo>
                  <a:pt x="1619427" y="0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93425" y="7078007"/>
            <a:ext cx="2672080" cy="2792730"/>
          </a:xfrm>
          <a:custGeom>
            <a:avLst/>
            <a:gdLst/>
            <a:ahLst/>
            <a:cxnLst/>
            <a:rect l="l" t="t" r="r" b="b"/>
            <a:pathLst>
              <a:path w="2672080" h="2792729">
                <a:moveTo>
                  <a:pt x="1613636" y="0"/>
                </a:moveTo>
                <a:lnTo>
                  <a:pt x="0" y="903884"/>
                </a:lnTo>
                <a:lnTo>
                  <a:pt x="1057821" y="2792374"/>
                </a:lnTo>
                <a:lnTo>
                  <a:pt x="2671495" y="1888490"/>
                </a:lnTo>
                <a:lnTo>
                  <a:pt x="1613636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626374" y="6611644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65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59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1365155" y="6145278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27" y="0"/>
                </a:moveTo>
                <a:lnTo>
                  <a:pt x="0" y="893444"/>
                </a:lnTo>
                <a:lnTo>
                  <a:pt x="130594" y="1126642"/>
                </a:lnTo>
                <a:lnTo>
                  <a:pt x="1750060" y="233159"/>
                </a:lnTo>
                <a:lnTo>
                  <a:pt x="1619427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103895" y="5678877"/>
            <a:ext cx="1750060" cy="1127125"/>
          </a:xfrm>
          <a:custGeom>
            <a:avLst/>
            <a:gdLst/>
            <a:ahLst/>
            <a:cxnLst/>
            <a:rect l="l" t="t" r="r" b="b"/>
            <a:pathLst>
              <a:path w="1750059" h="1127125">
                <a:moveTo>
                  <a:pt x="1619465" y="0"/>
                </a:moveTo>
                <a:lnTo>
                  <a:pt x="0" y="893444"/>
                </a:lnTo>
                <a:lnTo>
                  <a:pt x="130632" y="1126642"/>
                </a:lnTo>
                <a:lnTo>
                  <a:pt x="1750060" y="233197"/>
                </a:lnTo>
                <a:lnTo>
                  <a:pt x="1619465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42673" y="5177099"/>
            <a:ext cx="1750060" cy="1162685"/>
          </a:xfrm>
          <a:custGeom>
            <a:avLst/>
            <a:gdLst/>
            <a:ahLst/>
            <a:cxnLst/>
            <a:rect l="l" t="t" r="r" b="b"/>
            <a:pathLst>
              <a:path w="1750059" h="1162685">
                <a:moveTo>
                  <a:pt x="1683689" y="0"/>
                </a:moveTo>
                <a:lnTo>
                  <a:pt x="0" y="928865"/>
                </a:lnTo>
                <a:lnTo>
                  <a:pt x="130632" y="1162062"/>
                </a:lnTo>
                <a:lnTo>
                  <a:pt x="1750060" y="268617"/>
                </a:lnTo>
                <a:lnTo>
                  <a:pt x="1720367" y="205295"/>
                </a:lnTo>
                <a:lnTo>
                  <a:pt x="1699183" y="138658"/>
                </a:lnTo>
                <a:lnTo>
                  <a:pt x="1686877" y="69824"/>
                </a:lnTo>
                <a:lnTo>
                  <a:pt x="168368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722955" y="1976"/>
            <a:ext cx="8217534" cy="11036935"/>
          </a:xfrm>
          <a:custGeom>
            <a:avLst/>
            <a:gdLst/>
            <a:ahLst/>
            <a:cxnLst/>
            <a:rect l="l" t="t" r="r" b="b"/>
            <a:pathLst>
              <a:path w="8217534" h="11036935">
                <a:moveTo>
                  <a:pt x="1991690" y="0"/>
                </a:moveTo>
                <a:lnTo>
                  <a:pt x="0" y="0"/>
                </a:lnTo>
                <a:lnTo>
                  <a:pt x="6172276" y="11036769"/>
                </a:lnTo>
                <a:lnTo>
                  <a:pt x="8216950" y="11036769"/>
                </a:lnTo>
                <a:lnTo>
                  <a:pt x="7862024" y="10356088"/>
                </a:lnTo>
                <a:lnTo>
                  <a:pt x="7398245" y="10356088"/>
                </a:lnTo>
                <a:lnTo>
                  <a:pt x="6804786" y="9361119"/>
                </a:lnTo>
                <a:lnTo>
                  <a:pt x="7168807" y="9141650"/>
                </a:lnTo>
                <a:lnTo>
                  <a:pt x="5924260" y="6916305"/>
                </a:lnTo>
                <a:lnTo>
                  <a:pt x="5471960" y="6916305"/>
                </a:lnTo>
                <a:lnTo>
                  <a:pt x="4904105" y="5958674"/>
                </a:lnTo>
                <a:lnTo>
                  <a:pt x="5261508" y="5748959"/>
                </a:lnTo>
                <a:lnTo>
                  <a:pt x="4490708" y="4393730"/>
                </a:lnTo>
                <a:lnTo>
                  <a:pt x="4014609" y="4393730"/>
                </a:lnTo>
                <a:lnTo>
                  <a:pt x="3446894" y="3439109"/>
                </a:lnTo>
                <a:lnTo>
                  <a:pt x="3825963" y="3224987"/>
                </a:lnTo>
                <a:lnTo>
                  <a:pt x="1991690" y="0"/>
                </a:lnTo>
                <a:close/>
              </a:path>
              <a:path w="8217534" h="11036935">
                <a:moveTo>
                  <a:pt x="7757871" y="10156342"/>
                </a:moveTo>
                <a:lnTo>
                  <a:pt x="7398245" y="10356088"/>
                </a:lnTo>
                <a:lnTo>
                  <a:pt x="7862024" y="10356088"/>
                </a:lnTo>
                <a:lnTo>
                  <a:pt x="7757871" y="10156342"/>
                </a:lnTo>
                <a:close/>
              </a:path>
              <a:path w="8217534" h="11036935">
                <a:moveTo>
                  <a:pt x="5811151" y="6714058"/>
                </a:moveTo>
                <a:lnTo>
                  <a:pt x="5471960" y="6916305"/>
                </a:lnTo>
                <a:lnTo>
                  <a:pt x="5924260" y="6916305"/>
                </a:lnTo>
                <a:lnTo>
                  <a:pt x="5811151" y="6714058"/>
                </a:lnTo>
                <a:close/>
              </a:path>
              <a:path w="8217534" h="11036935">
                <a:moveTo>
                  <a:pt x="4374934" y="4190174"/>
                </a:moveTo>
                <a:lnTo>
                  <a:pt x="4014609" y="4393730"/>
                </a:lnTo>
                <a:lnTo>
                  <a:pt x="4490708" y="4393730"/>
                </a:lnTo>
                <a:lnTo>
                  <a:pt x="4374934" y="4190174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041592" y="1604689"/>
            <a:ext cx="3980815" cy="4268470"/>
          </a:xfrm>
          <a:custGeom>
            <a:avLst/>
            <a:gdLst/>
            <a:ahLst/>
            <a:cxnLst/>
            <a:rect l="l" t="t" r="r" b="b"/>
            <a:pathLst>
              <a:path w="3980815" h="4268470">
                <a:moveTo>
                  <a:pt x="434771" y="1043393"/>
                </a:moveTo>
                <a:lnTo>
                  <a:pt x="0" y="1285811"/>
                </a:lnTo>
                <a:lnTo>
                  <a:pt x="1670418" y="4267962"/>
                </a:lnTo>
                <a:lnTo>
                  <a:pt x="3980408" y="2994787"/>
                </a:lnTo>
                <a:lnTo>
                  <a:pt x="3150418" y="1510182"/>
                </a:lnTo>
                <a:lnTo>
                  <a:pt x="696214" y="1510182"/>
                </a:lnTo>
                <a:lnTo>
                  <a:pt x="434771" y="1043393"/>
                </a:lnTo>
                <a:close/>
              </a:path>
              <a:path w="3980815" h="4268470">
                <a:moveTo>
                  <a:pt x="901661" y="783082"/>
                </a:moveTo>
                <a:lnTo>
                  <a:pt x="668235" y="913231"/>
                </a:lnTo>
                <a:lnTo>
                  <a:pt x="929411" y="1379562"/>
                </a:lnTo>
                <a:lnTo>
                  <a:pt x="696214" y="1510182"/>
                </a:lnTo>
                <a:lnTo>
                  <a:pt x="3150418" y="1510182"/>
                </a:lnTo>
                <a:lnTo>
                  <a:pt x="3004376" y="1248956"/>
                </a:lnTo>
                <a:lnTo>
                  <a:pt x="1162621" y="1248956"/>
                </a:lnTo>
                <a:lnTo>
                  <a:pt x="901661" y="783082"/>
                </a:lnTo>
                <a:close/>
              </a:path>
              <a:path w="3980815" h="4268470">
                <a:moveTo>
                  <a:pt x="1368539" y="522757"/>
                </a:moveTo>
                <a:lnTo>
                  <a:pt x="1135113" y="652919"/>
                </a:lnTo>
                <a:lnTo>
                  <a:pt x="1395780" y="1118336"/>
                </a:lnTo>
                <a:lnTo>
                  <a:pt x="1162621" y="1248956"/>
                </a:lnTo>
                <a:lnTo>
                  <a:pt x="3004376" y="1248956"/>
                </a:lnTo>
                <a:lnTo>
                  <a:pt x="2858334" y="987729"/>
                </a:lnTo>
                <a:lnTo>
                  <a:pt x="1628978" y="987729"/>
                </a:lnTo>
                <a:lnTo>
                  <a:pt x="1368539" y="522757"/>
                </a:lnTo>
                <a:close/>
              </a:path>
              <a:path w="3980815" h="4268470">
                <a:moveTo>
                  <a:pt x="1835454" y="262432"/>
                </a:moveTo>
                <a:lnTo>
                  <a:pt x="1602003" y="392595"/>
                </a:lnTo>
                <a:lnTo>
                  <a:pt x="1862175" y="857123"/>
                </a:lnTo>
                <a:lnTo>
                  <a:pt x="1628978" y="987729"/>
                </a:lnTo>
                <a:lnTo>
                  <a:pt x="2858334" y="987729"/>
                </a:lnTo>
                <a:lnTo>
                  <a:pt x="2712291" y="726503"/>
                </a:lnTo>
                <a:lnTo>
                  <a:pt x="2095373" y="726503"/>
                </a:lnTo>
                <a:lnTo>
                  <a:pt x="1835454" y="262432"/>
                </a:lnTo>
                <a:close/>
              </a:path>
              <a:path w="3980815" h="4268470">
                <a:moveTo>
                  <a:pt x="2306129" y="0"/>
                </a:moveTo>
                <a:lnTo>
                  <a:pt x="2068880" y="132270"/>
                </a:lnTo>
                <a:lnTo>
                  <a:pt x="2328545" y="595896"/>
                </a:lnTo>
                <a:lnTo>
                  <a:pt x="2095373" y="726503"/>
                </a:lnTo>
                <a:lnTo>
                  <a:pt x="2712291" y="726503"/>
                </a:lnTo>
                <a:lnTo>
                  <a:pt x="2306129" y="0"/>
                </a:lnTo>
                <a:close/>
              </a:path>
            </a:pathLst>
          </a:custGeom>
          <a:solidFill>
            <a:srgbClr val="FC44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303532" y="3005088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904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904" y="120154"/>
                </a:lnTo>
                <a:lnTo>
                  <a:pt x="75323" y="120154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265959" y="2967496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80">
                <a:moveTo>
                  <a:pt x="116395" y="0"/>
                </a:moveTo>
                <a:lnTo>
                  <a:pt x="81940" y="0"/>
                </a:lnTo>
                <a:lnTo>
                  <a:pt x="49568" y="11772"/>
                </a:lnTo>
                <a:lnTo>
                  <a:pt x="23190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190" y="161429"/>
                </a:lnTo>
                <a:lnTo>
                  <a:pt x="49568" y="183565"/>
                </a:lnTo>
                <a:lnTo>
                  <a:pt x="81940" y="195351"/>
                </a:lnTo>
                <a:lnTo>
                  <a:pt x="116395" y="195351"/>
                </a:lnTo>
                <a:lnTo>
                  <a:pt x="148755" y="183565"/>
                </a:lnTo>
                <a:lnTo>
                  <a:pt x="175145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45" y="33921"/>
                </a:lnTo>
                <a:lnTo>
                  <a:pt x="148755" y="11772"/>
                </a:lnTo>
                <a:lnTo>
                  <a:pt x="11639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21814" y="7883367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96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96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084239" y="7845762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433" y="0"/>
                </a:moveTo>
                <a:lnTo>
                  <a:pt x="81978" y="0"/>
                </a:lnTo>
                <a:lnTo>
                  <a:pt x="49606" y="11772"/>
                </a:lnTo>
                <a:lnTo>
                  <a:pt x="23228" y="33934"/>
                </a:lnTo>
                <a:lnTo>
                  <a:pt x="5981" y="63766"/>
                </a:lnTo>
                <a:lnTo>
                  <a:pt x="0" y="97701"/>
                </a:lnTo>
                <a:lnTo>
                  <a:pt x="5981" y="131635"/>
                </a:lnTo>
                <a:lnTo>
                  <a:pt x="23228" y="161429"/>
                </a:lnTo>
                <a:lnTo>
                  <a:pt x="49606" y="183591"/>
                </a:lnTo>
                <a:lnTo>
                  <a:pt x="81978" y="195364"/>
                </a:lnTo>
                <a:lnTo>
                  <a:pt x="116433" y="195364"/>
                </a:lnTo>
                <a:lnTo>
                  <a:pt x="148793" y="183591"/>
                </a:lnTo>
                <a:lnTo>
                  <a:pt x="175183" y="161429"/>
                </a:lnTo>
                <a:lnTo>
                  <a:pt x="192392" y="131635"/>
                </a:lnTo>
                <a:lnTo>
                  <a:pt x="198374" y="97701"/>
                </a:lnTo>
                <a:lnTo>
                  <a:pt x="192392" y="63766"/>
                </a:lnTo>
                <a:lnTo>
                  <a:pt x="175183" y="33934"/>
                </a:lnTo>
                <a:lnTo>
                  <a:pt x="148793" y="11772"/>
                </a:lnTo>
                <a:lnTo>
                  <a:pt x="11643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813098" y="521295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50"/>
                </a:lnTo>
                <a:lnTo>
                  <a:pt x="0" y="60083"/>
                </a:lnTo>
                <a:lnTo>
                  <a:pt x="6083" y="86817"/>
                </a:lnTo>
                <a:lnTo>
                  <a:pt x="23190" y="108267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67"/>
                </a:lnTo>
                <a:lnTo>
                  <a:pt x="117132" y="86817"/>
                </a:lnTo>
                <a:lnTo>
                  <a:pt x="123228" y="60083"/>
                </a:lnTo>
                <a:lnTo>
                  <a:pt x="117132" y="33350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775524" y="483703"/>
            <a:ext cx="198755" cy="195580"/>
          </a:xfrm>
          <a:custGeom>
            <a:avLst/>
            <a:gdLst/>
            <a:ahLst/>
            <a:cxnLst/>
            <a:rect l="l" t="t" r="r" b="b"/>
            <a:pathLst>
              <a:path w="198754" h="195579">
                <a:moveTo>
                  <a:pt x="116395" y="0"/>
                </a:moveTo>
                <a:lnTo>
                  <a:pt x="81940" y="0"/>
                </a:lnTo>
                <a:lnTo>
                  <a:pt x="49568" y="11772"/>
                </a:lnTo>
                <a:lnTo>
                  <a:pt x="23190" y="33921"/>
                </a:lnTo>
                <a:lnTo>
                  <a:pt x="5981" y="63754"/>
                </a:lnTo>
                <a:lnTo>
                  <a:pt x="0" y="97675"/>
                </a:lnTo>
                <a:lnTo>
                  <a:pt x="5981" y="131597"/>
                </a:lnTo>
                <a:lnTo>
                  <a:pt x="23190" y="161429"/>
                </a:lnTo>
                <a:lnTo>
                  <a:pt x="49568" y="183565"/>
                </a:lnTo>
                <a:lnTo>
                  <a:pt x="81940" y="195351"/>
                </a:lnTo>
                <a:lnTo>
                  <a:pt x="116395" y="195351"/>
                </a:lnTo>
                <a:lnTo>
                  <a:pt x="148755" y="183565"/>
                </a:lnTo>
                <a:lnTo>
                  <a:pt x="175145" y="161429"/>
                </a:lnTo>
                <a:lnTo>
                  <a:pt x="192392" y="131597"/>
                </a:lnTo>
                <a:lnTo>
                  <a:pt x="198374" y="97675"/>
                </a:lnTo>
                <a:lnTo>
                  <a:pt x="192392" y="63754"/>
                </a:lnTo>
                <a:lnTo>
                  <a:pt x="175145" y="33921"/>
                </a:lnTo>
                <a:lnTo>
                  <a:pt x="148755" y="11772"/>
                </a:lnTo>
                <a:lnTo>
                  <a:pt x="1163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199161" y="6530213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96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96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136150" y="9953069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77" y="11899"/>
                </a:lnTo>
                <a:lnTo>
                  <a:pt x="6083" y="33337"/>
                </a:lnTo>
                <a:lnTo>
                  <a:pt x="0" y="60058"/>
                </a:lnTo>
                <a:lnTo>
                  <a:pt x="6083" y="86817"/>
                </a:lnTo>
                <a:lnTo>
                  <a:pt x="23177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564042" y="5364774"/>
            <a:ext cx="840740" cy="837565"/>
          </a:xfrm>
          <a:custGeom>
            <a:avLst/>
            <a:gdLst/>
            <a:ahLst/>
            <a:cxnLst/>
            <a:rect l="l" t="t" r="r" b="b"/>
            <a:pathLst>
              <a:path w="840740" h="837564">
                <a:moveTo>
                  <a:pt x="454914" y="0"/>
                </a:moveTo>
                <a:lnTo>
                  <a:pt x="385533" y="0"/>
                </a:lnTo>
                <a:lnTo>
                  <a:pt x="317080" y="11404"/>
                </a:lnTo>
                <a:lnTo>
                  <a:pt x="251447" y="33934"/>
                </a:lnTo>
                <a:lnTo>
                  <a:pt x="190385" y="66967"/>
                </a:lnTo>
                <a:lnTo>
                  <a:pt x="135610" y="109601"/>
                </a:lnTo>
                <a:lnTo>
                  <a:pt x="88633" y="160655"/>
                </a:lnTo>
                <a:lnTo>
                  <a:pt x="50647" y="218782"/>
                </a:lnTo>
                <a:lnTo>
                  <a:pt x="22783" y="282333"/>
                </a:lnTo>
                <a:lnTo>
                  <a:pt x="5765" y="349592"/>
                </a:lnTo>
                <a:lnTo>
                  <a:pt x="0" y="418757"/>
                </a:lnTo>
                <a:lnTo>
                  <a:pt x="5765" y="487921"/>
                </a:lnTo>
                <a:lnTo>
                  <a:pt x="22783" y="555218"/>
                </a:lnTo>
                <a:lnTo>
                  <a:pt x="50647" y="618769"/>
                </a:lnTo>
                <a:lnTo>
                  <a:pt x="88633" y="676859"/>
                </a:lnTo>
                <a:lnTo>
                  <a:pt x="135610" y="727913"/>
                </a:lnTo>
                <a:lnTo>
                  <a:pt x="190385" y="770547"/>
                </a:lnTo>
                <a:lnTo>
                  <a:pt x="251447" y="803579"/>
                </a:lnTo>
                <a:lnTo>
                  <a:pt x="317080" y="826135"/>
                </a:lnTo>
                <a:lnTo>
                  <a:pt x="385533" y="837552"/>
                </a:lnTo>
                <a:lnTo>
                  <a:pt x="454914" y="837552"/>
                </a:lnTo>
                <a:lnTo>
                  <a:pt x="523367" y="826135"/>
                </a:lnTo>
                <a:lnTo>
                  <a:pt x="589038" y="803579"/>
                </a:lnTo>
                <a:lnTo>
                  <a:pt x="650062" y="770547"/>
                </a:lnTo>
                <a:lnTo>
                  <a:pt x="704837" y="727913"/>
                </a:lnTo>
                <a:lnTo>
                  <a:pt x="751852" y="676859"/>
                </a:lnTo>
                <a:lnTo>
                  <a:pt x="789800" y="618769"/>
                </a:lnTo>
                <a:lnTo>
                  <a:pt x="817664" y="555218"/>
                </a:lnTo>
                <a:lnTo>
                  <a:pt x="834720" y="487921"/>
                </a:lnTo>
                <a:lnTo>
                  <a:pt x="840447" y="418757"/>
                </a:lnTo>
                <a:lnTo>
                  <a:pt x="834720" y="349592"/>
                </a:lnTo>
                <a:lnTo>
                  <a:pt x="817664" y="282333"/>
                </a:lnTo>
                <a:lnTo>
                  <a:pt x="789800" y="218782"/>
                </a:lnTo>
                <a:lnTo>
                  <a:pt x="751852" y="160655"/>
                </a:lnTo>
                <a:lnTo>
                  <a:pt x="704837" y="109601"/>
                </a:lnTo>
                <a:lnTo>
                  <a:pt x="650062" y="66967"/>
                </a:lnTo>
                <a:lnTo>
                  <a:pt x="589038" y="33934"/>
                </a:lnTo>
                <a:lnTo>
                  <a:pt x="523367" y="11404"/>
                </a:lnTo>
                <a:lnTo>
                  <a:pt x="45491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415165" y="4454907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81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44"/>
                </a:lnTo>
                <a:lnTo>
                  <a:pt x="0" y="607580"/>
                </a:lnTo>
                <a:lnTo>
                  <a:pt x="6210" y="694054"/>
                </a:lnTo>
                <a:lnTo>
                  <a:pt x="24638" y="778789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637" y="778789"/>
                </a:lnTo>
                <a:lnTo>
                  <a:pt x="1209040" y="694054"/>
                </a:lnTo>
                <a:lnTo>
                  <a:pt x="1215237" y="607580"/>
                </a:lnTo>
                <a:lnTo>
                  <a:pt x="1209040" y="521144"/>
                </a:lnTo>
                <a:lnTo>
                  <a:pt x="1190637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829315" y="5852289"/>
            <a:ext cx="896619" cy="893444"/>
          </a:xfrm>
          <a:custGeom>
            <a:avLst/>
            <a:gdLst/>
            <a:ahLst/>
            <a:cxnLst/>
            <a:rect l="l" t="t" r="r" b="b"/>
            <a:pathLst>
              <a:path w="896619" h="893445">
                <a:moveTo>
                  <a:pt x="485279" y="0"/>
                </a:moveTo>
                <a:lnTo>
                  <a:pt x="411251" y="0"/>
                </a:lnTo>
                <a:lnTo>
                  <a:pt x="338226" y="12141"/>
                </a:lnTo>
                <a:lnTo>
                  <a:pt x="268211" y="36195"/>
                </a:lnTo>
                <a:lnTo>
                  <a:pt x="203098" y="71424"/>
                </a:lnTo>
                <a:lnTo>
                  <a:pt x="144678" y="116916"/>
                </a:lnTo>
                <a:lnTo>
                  <a:pt x="94500" y="171386"/>
                </a:lnTo>
                <a:lnTo>
                  <a:pt x="54038" y="233375"/>
                </a:lnTo>
                <a:lnTo>
                  <a:pt x="24307" y="301167"/>
                </a:lnTo>
                <a:lnTo>
                  <a:pt x="6134" y="372922"/>
                </a:lnTo>
                <a:lnTo>
                  <a:pt x="0" y="446697"/>
                </a:lnTo>
                <a:lnTo>
                  <a:pt x="6134" y="520509"/>
                </a:lnTo>
                <a:lnTo>
                  <a:pt x="24307" y="592264"/>
                </a:lnTo>
                <a:lnTo>
                  <a:pt x="54038" y="660057"/>
                </a:lnTo>
                <a:lnTo>
                  <a:pt x="94500" y="722045"/>
                </a:lnTo>
                <a:lnTo>
                  <a:pt x="144678" y="776516"/>
                </a:lnTo>
                <a:lnTo>
                  <a:pt x="203098" y="821969"/>
                </a:lnTo>
                <a:lnTo>
                  <a:pt x="268211" y="857237"/>
                </a:lnTo>
                <a:lnTo>
                  <a:pt x="338226" y="881253"/>
                </a:lnTo>
                <a:lnTo>
                  <a:pt x="411251" y="893432"/>
                </a:lnTo>
                <a:lnTo>
                  <a:pt x="485279" y="893432"/>
                </a:lnTo>
                <a:lnTo>
                  <a:pt x="558304" y="881253"/>
                </a:lnTo>
                <a:lnTo>
                  <a:pt x="628319" y="857237"/>
                </a:lnTo>
                <a:lnTo>
                  <a:pt x="693470" y="821969"/>
                </a:lnTo>
                <a:lnTo>
                  <a:pt x="751890" y="776516"/>
                </a:lnTo>
                <a:lnTo>
                  <a:pt x="802017" y="722045"/>
                </a:lnTo>
                <a:lnTo>
                  <a:pt x="842492" y="660057"/>
                </a:lnTo>
                <a:lnTo>
                  <a:pt x="872261" y="592264"/>
                </a:lnTo>
                <a:lnTo>
                  <a:pt x="890435" y="520509"/>
                </a:lnTo>
                <a:lnTo>
                  <a:pt x="896531" y="446697"/>
                </a:lnTo>
                <a:lnTo>
                  <a:pt x="890435" y="372922"/>
                </a:lnTo>
                <a:lnTo>
                  <a:pt x="872261" y="301167"/>
                </a:lnTo>
                <a:lnTo>
                  <a:pt x="842492" y="233375"/>
                </a:lnTo>
                <a:lnTo>
                  <a:pt x="802017" y="171386"/>
                </a:lnTo>
                <a:lnTo>
                  <a:pt x="751890" y="116916"/>
                </a:lnTo>
                <a:lnTo>
                  <a:pt x="693470" y="71424"/>
                </a:lnTo>
                <a:lnTo>
                  <a:pt x="628319" y="36195"/>
                </a:lnTo>
                <a:lnTo>
                  <a:pt x="558304" y="12141"/>
                </a:lnTo>
                <a:lnTo>
                  <a:pt x="48527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180321" y="6503271"/>
            <a:ext cx="933450" cy="933450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466661" y="0"/>
                </a:moveTo>
                <a:lnTo>
                  <a:pt x="393674" y="5765"/>
                </a:lnTo>
                <a:lnTo>
                  <a:pt x="322465" y="22860"/>
                </a:lnTo>
                <a:lnTo>
                  <a:pt x="254787" y="50876"/>
                </a:lnTo>
                <a:lnTo>
                  <a:pt x="192354" y="89115"/>
                </a:lnTo>
                <a:lnTo>
                  <a:pt x="136690" y="136690"/>
                </a:lnTo>
                <a:lnTo>
                  <a:pt x="89115" y="192354"/>
                </a:lnTo>
                <a:lnTo>
                  <a:pt x="50838" y="254825"/>
                </a:lnTo>
                <a:lnTo>
                  <a:pt x="22821" y="322465"/>
                </a:lnTo>
                <a:lnTo>
                  <a:pt x="5727" y="393674"/>
                </a:lnTo>
                <a:lnTo>
                  <a:pt x="0" y="466699"/>
                </a:lnTo>
                <a:lnTo>
                  <a:pt x="5727" y="539686"/>
                </a:lnTo>
                <a:lnTo>
                  <a:pt x="22821" y="610895"/>
                </a:lnTo>
                <a:lnTo>
                  <a:pt x="50838" y="678561"/>
                </a:lnTo>
                <a:lnTo>
                  <a:pt x="89115" y="741006"/>
                </a:lnTo>
                <a:lnTo>
                  <a:pt x="136690" y="796671"/>
                </a:lnTo>
                <a:lnTo>
                  <a:pt x="192354" y="844245"/>
                </a:lnTo>
                <a:lnTo>
                  <a:pt x="254787" y="882523"/>
                </a:lnTo>
                <a:lnTo>
                  <a:pt x="322465" y="910539"/>
                </a:lnTo>
                <a:lnTo>
                  <a:pt x="393674" y="927633"/>
                </a:lnTo>
                <a:lnTo>
                  <a:pt x="466661" y="933361"/>
                </a:lnTo>
                <a:lnTo>
                  <a:pt x="539686" y="927633"/>
                </a:lnTo>
                <a:lnTo>
                  <a:pt x="610895" y="910539"/>
                </a:lnTo>
                <a:lnTo>
                  <a:pt x="678522" y="882523"/>
                </a:lnTo>
                <a:lnTo>
                  <a:pt x="740968" y="844245"/>
                </a:lnTo>
                <a:lnTo>
                  <a:pt x="796671" y="796671"/>
                </a:lnTo>
                <a:lnTo>
                  <a:pt x="844245" y="741006"/>
                </a:lnTo>
                <a:lnTo>
                  <a:pt x="882484" y="678561"/>
                </a:lnTo>
                <a:lnTo>
                  <a:pt x="910501" y="610895"/>
                </a:lnTo>
                <a:lnTo>
                  <a:pt x="927595" y="539686"/>
                </a:lnTo>
                <a:lnTo>
                  <a:pt x="933361" y="466699"/>
                </a:lnTo>
                <a:lnTo>
                  <a:pt x="927595" y="393674"/>
                </a:lnTo>
                <a:lnTo>
                  <a:pt x="910501" y="322465"/>
                </a:lnTo>
                <a:lnTo>
                  <a:pt x="882484" y="254825"/>
                </a:lnTo>
                <a:lnTo>
                  <a:pt x="844245" y="192354"/>
                </a:lnTo>
                <a:lnTo>
                  <a:pt x="796671" y="136690"/>
                </a:lnTo>
                <a:lnTo>
                  <a:pt x="740968" y="89115"/>
                </a:lnTo>
                <a:lnTo>
                  <a:pt x="678522" y="50876"/>
                </a:lnTo>
                <a:lnTo>
                  <a:pt x="610895" y="22860"/>
                </a:lnTo>
                <a:lnTo>
                  <a:pt x="539686" y="5765"/>
                </a:lnTo>
                <a:lnTo>
                  <a:pt x="46666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633343" y="5659329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5">
                <a:moveTo>
                  <a:pt x="465696" y="0"/>
                </a:moveTo>
                <a:lnTo>
                  <a:pt x="392811" y="5727"/>
                </a:lnTo>
                <a:lnTo>
                  <a:pt x="321792" y="22783"/>
                </a:lnTo>
                <a:lnTo>
                  <a:pt x="254266" y="50761"/>
                </a:lnTo>
                <a:lnTo>
                  <a:pt x="191985" y="88938"/>
                </a:lnTo>
                <a:lnTo>
                  <a:pt x="136385" y="136385"/>
                </a:lnTo>
                <a:lnTo>
                  <a:pt x="88925" y="191947"/>
                </a:lnTo>
                <a:lnTo>
                  <a:pt x="50761" y="254241"/>
                </a:lnTo>
                <a:lnTo>
                  <a:pt x="22821" y="321767"/>
                </a:lnTo>
                <a:lnTo>
                  <a:pt x="5753" y="392823"/>
                </a:lnTo>
                <a:lnTo>
                  <a:pt x="0" y="465658"/>
                </a:lnTo>
                <a:lnTo>
                  <a:pt x="5753" y="538492"/>
                </a:lnTo>
                <a:lnTo>
                  <a:pt x="22821" y="609549"/>
                </a:lnTo>
                <a:lnTo>
                  <a:pt x="50761" y="677075"/>
                </a:lnTo>
                <a:lnTo>
                  <a:pt x="88925" y="739368"/>
                </a:lnTo>
                <a:lnTo>
                  <a:pt x="136385" y="794931"/>
                </a:lnTo>
                <a:lnTo>
                  <a:pt x="191985" y="842378"/>
                </a:lnTo>
                <a:lnTo>
                  <a:pt x="254266" y="880554"/>
                </a:lnTo>
                <a:lnTo>
                  <a:pt x="321792" y="908532"/>
                </a:lnTo>
                <a:lnTo>
                  <a:pt x="392811" y="925588"/>
                </a:lnTo>
                <a:lnTo>
                  <a:pt x="465696" y="931316"/>
                </a:lnTo>
                <a:lnTo>
                  <a:pt x="538530" y="925588"/>
                </a:lnTo>
                <a:lnTo>
                  <a:pt x="609587" y="908532"/>
                </a:lnTo>
                <a:lnTo>
                  <a:pt x="677075" y="880554"/>
                </a:lnTo>
                <a:lnTo>
                  <a:pt x="739406" y="842378"/>
                </a:lnTo>
                <a:lnTo>
                  <a:pt x="794956" y="794931"/>
                </a:lnTo>
                <a:lnTo>
                  <a:pt x="842416" y="739368"/>
                </a:lnTo>
                <a:lnTo>
                  <a:pt x="880579" y="677075"/>
                </a:lnTo>
                <a:lnTo>
                  <a:pt x="908532" y="609549"/>
                </a:lnTo>
                <a:lnTo>
                  <a:pt x="925588" y="538492"/>
                </a:lnTo>
                <a:lnTo>
                  <a:pt x="931354" y="465658"/>
                </a:lnTo>
                <a:lnTo>
                  <a:pt x="925588" y="392823"/>
                </a:lnTo>
                <a:lnTo>
                  <a:pt x="908532" y="321767"/>
                </a:lnTo>
                <a:lnTo>
                  <a:pt x="880579" y="254241"/>
                </a:lnTo>
                <a:lnTo>
                  <a:pt x="842416" y="191947"/>
                </a:lnTo>
                <a:lnTo>
                  <a:pt x="794956" y="136385"/>
                </a:lnTo>
                <a:lnTo>
                  <a:pt x="739406" y="88938"/>
                </a:lnTo>
                <a:lnTo>
                  <a:pt x="677075" y="50761"/>
                </a:lnTo>
                <a:lnTo>
                  <a:pt x="609587" y="22783"/>
                </a:lnTo>
                <a:lnTo>
                  <a:pt x="538530" y="5727"/>
                </a:lnTo>
                <a:lnTo>
                  <a:pt x="46569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861451" y="6309205"/>
            <a:ext cx="1202690" cy="1214120"/>
          </a:xfrm>
          <a:custGeom>
            <a:avLst/>
            <a:gdLst/>
            <a:ahLst/>
            <a:cxnLst/>
            <a:rect l="l" t="t" r="r" b="b"/>
            <a:pathLst>
              <a:path w="1202690" h="1214120">
                <a:moveTo>
                  <a:pt x="575106" y="0"/>
                </a:moveTo>
                <a:lnTo>
                  <a:pt x="491972" y="10223"/>
                </a:lnTo>
                <a:lnTo>
                  <a:pt x="411060" y="31775"/>
                </a:lnTo>
                <a:lnTo>
                  <a:pt x="333870" y="64262"/>
                </a:lnTo>
                <a:lnTo>
                  <a:pt x="261886" y="107073"/>
                </a:lnTo>
                <a:lnTo>
                  <a:pt x="196481" y="159359"/>
                </a:lnTo>
                <a:lnTo>
                  <a:pt x="138874" y="220116"/>
                </a:lnTo>
                <a:lnTo>
                  <a:pt x="90157" y="288239"/>
                </a:lnTo>
                <a:lnTo>
                  <a:pt x="51282" y="362419"/>
                </a:lnTo>
                <a:lnTo>
                  <a:pt x="22961" y="441236"/>
                </a:lnTo>
                <a:lnTo>
                  <a:pt x="5753" y="523189"/>
                </a:lnTo>
                <a:lnTo>
                  <a:pt x="0" y="606729"/>
                </a:lnTo>
                <a:lnTo>
                  <a:pt x="5905" y="691311"/>
                </a:lnTo>
                <a:lnTo>
                  <a:pt x="23558" y="774268"/>
                </a:lnTo>
                <a:lnTo>
                  <a:pt x="52552" y="853935"/>
                </a:lnTo>
                <a:lnTo>
                  <a:pt x="92392" y="928827"/>
                </a:lnTo>
                <a:lnTo>
                  <a:pt x="142265" y="997394"/>
                </a:lnTo>
                <a:lnTo>
                  <a:pt x="201168" y="1058379"/>
                </a:lnTo>
                <a:lnTo>
                  <a:pt x="268020" y="1110589"/>
                </a:lnTo>
                <a:lnTo>
                  <a:pt x="341452" y="1152956"/>
                </a:lnTo>
                <a:lnTo>
                  <a:pt x="420090" y="1184694"/>
                </a:lnTo>
                <a:lnTo>
                  <a:pt x="502412" y="1205166"/>
                </a:lnTo>
                <a:lnTo>
                  <a:pt x="586727" y="1213980"/>
                </a:lnTo>
                <a:lnTo>
                  <a:pt x="671461" y="1210970"/>
                </a:lnTo>
                <a:lnTo>
                  <a:pt x="754976" y="1196174"/>
                </a:lnTo>
                <a:lnTo>
                  <a:pt x="835621" y="1169936"/>
                </a:lnTo>
                <a:lnTo>
                  <a:pt x="911796" y="1132700"/>
                </a:lnTo>
                <a:lnTo>
                  <a:pt x="982078" y="1085240"/>
                </a:lnTo>
                <a:lnTo>
                  <a:pt x="1045032" y="1028458"/>
                </a:lnTo>
                <a:lnTo>
                  <a:pt x="1099477" y="963422"/>
                </a:lnTo>
                <a:lnTo>
                  <a:pt x="1144371" y="891476"/>
                </a:lnTo>
                <a:lnTo>
                  <a:pt x="1178788" y="813993"/>
                </a:lnTo>
                <a:lnTo>
                  <a:pt x="1202080" y="732447"/>
                </a:lnTo>
                <a:lnTo>
                  <a:pt x="1032357" y="172212"/>
                </a:lnTo>
                <a:lnTo>
                  <a:pt x="968590" y="117957"/>
                </a:lnTo>
                <a:lnTo>
                  <a:pt x="897940" y="72948"/>
                </a:lnTo>
                <a:lnTo>
                  <a:pt x="821791" y="38125"/>
                </a:lnTo>
                <a:lnTo>
                  <a:pt x="741591" y="14084"/>
                </a:lnTo>
                <a:lnTo>
                  <a:pt x="658825" y="1270"/>
                </a:lnTo>
                <a:lnTo>
                  <a:pt x="575106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564851" y="6989706"/>
            <a:ext cx="899160" cy="895985"/>
          </a:xfrm>
          <a:custGeom>
            <a:avLst/>
            <a:gdLst/>
            <a:ahLst/>
            <a:cxnLst/>
            <a:rect l="l" t="t" r="r" b="b"/>
            <a:pathLst>
              <a:path w="899159" h="895984">
                <a:moveTo>
                  <a:pt x="486473" y="0"/>
                </a:moveTo>
                <a:lnTo>
                  <a:pt x="412254" y="0"/>
                </a:lnTo>
                <a:lnTo>
                  <a:pt x="339039" y="12230"/>
                </a:lnTo>
                <a:lnTo>
                  <a:pt x="268833" y="36309"/>
                </a:lnTo>
                <a:lnTo>
                  <a:pt x="203581" y="71653"/>
                </a:lnTo>
                <a:lnTo>
                  <a:pt x="145008" y="117208"/>
                </a:lnTo>
                <a:lnTo>
                  <a:pt x="94767" y="171843"/>
                </a:lnTo>
                <a:lnTo>
                  <a:pt x="54152" y="233934"/>
                </a:lnTo>
                <a:lnTo>
                  <a:pt x="24345" y="301917"/>
                </a:lnTo>
                <a:lnTo>
                  <a:pt x="6134" y="373862"/>
                </a:lnTo>
                <a:lnTo>
                  <a:pt x="0" y="447814"/>
                </a:lnTo>
                <a:lnTo>
                  <a:pt x="6134" y="521766"/>
                </a:lnTo>
                <a:lnTo>
                  <a:pt x="24345" y="593712"/>
                </a:lnTo>
                <a:lnTo>
                  <a:pt x="54152" y="661695"/>
                </a:lnTo>
                <a:lnTo>
                  <a:pt x="94767" y="723785"/>
                </a:lnTo>
                <a:lnTo>
                  <a:pt x="145008" y="778421"/>
                </a:lnTo>
                <a:lnTo>
                  <a:pt x="203581" y="823976"/>
                </a:lnTo>
                <a:lnTo>
                  <a:pt x="268833" y="859320"/>
                </a:lnTo>
                <a:lnTo>
                  <a:pt x="339039" y="883412"/>
                </a:lnTo>
                <a:lnTo>
                  <a:pt x="412254" y="895629"/>
                </a:lnTo>
                <a:lnTo>
                  <a:pt x="486473" y="895629"/>
                </a:lnTo>
                <a:lnTo>
                  <a:pt x="559638" y="883412"/>
                </a:lnTo>
                <a:lnTo>
                  <a:pt x="629843" y="859320"/>
                </a:lnTo>
                <a:lnTo>
                  <a:pt x="695109" y="823976"/>
                </a:lnTo>
                <a:lnTo>
                  <a:pt x="753668" y="778421"/>
                </a:lnTo>
                <a:lnTo>
                  <a:pt x="803948" y="723785"/>
                </a:lnTo>
                <a:lnTo>
                  <a:pt x="844537" y="661695"/>
                </a:lnTo>
                <a:lnTo>
                  <a:pt x="874344" y="593712"/>
                </a:lnTo>
                <a:lnTo>
                  <a:pt x="892556" y="521766"/>
                </a:lnTo>
                <a:lnTo>
                  <a:pt x="898677" y="447814"/>
                </a:lnTo>
                <a:lnTo>
                  <a:pt x="892556" y="373862"/>
                </a:lnTo>
                <a:lnTo>
                  <a:pt x="874344" y="301917"/>
                </a:lnTo>
                <a:lnTo>
                  <a:pt x="844537" y="233934"/>
                </a:lnTo>
                <a:lnTo>
                  <a:pt x="803948" y="171843"/>
                </a:lnTo>
                <a:lnTo>
                  <a:pt x="753668" y="117208"/>
                </a:lnTo>
                <a:lnTo>
                  <a:pt x="695109" y="71653"/>
                </a:lnTo>
                <a:lnTo>
                  <a:pt x="629843" y="36309"/>
                </a:lnTo>
                <a:lnTo>
                  <a:pt x="559638" y="12230"/>
                </a:lnTo>
                <a:lnTo>
                  <a:pt x="486473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805222" y="7694693"/>
            <a:ext cx="823594" cy="823594"/>
          </a:xfrm>
          <a:custGeom>
            <a:avLst/>
            <a:gdLst/>
            <a:ahLst/>
            <a:cxnLst/>
            <a:rect l="l" t="t" r="r" b="b"/>
            <a:pathLst>
              <a:path w="823594" h="823595">
                <a:moveTo>
                  <a:pt x="411581" y="0"/>
                </a:moveTo>
                <a:lnTo>
                  <a:pt x="340118" y="6235"/>
                </a:lnTo>
                <a:lnTo>
                  <a:pt x="270814" y="24828"/>
                </a:lnTo>
                <a:lnTo>
                  <a:pt x="205778" y="55143"/>
                </a:lnTo>
                <a:lnTo>
                  <a:pt x="147015" y="96291"/>
                </a:lnTo>
                <a:lnTo>
                  <a:pt x="96291" y="147015"/>
                </a:lnTo>
                <a:lnTo>
                  <a:pt x="55156" y="205803"/>
                </a:lnTo>
                <a:lnTo>
                  <a:pt x="24828" y="270802"/>
                </a:lnTo>
                <a:lnTo>
                  <a:pt x="6248" y="340118"/>
                </a:lnTo>
                <a:lnTo>
                  <a:pt x="0" y="411581"/>
                </a:lnTo>
                <a:lnTo>
                  <a:pt x="6248" y="483044"/>
                </a:lnTo>
                <a:lnTo>
                  <a:pt x="24828" y="552361"/>
                </a:lnTo>
                <a:lnTo>
                  <a:pt x="55156" y="617397"/>
                </a:lnTo>
                <a:lnTo>
                  <a:pt x="96291" y="676148"/>
                </a:lnTo>
                <a:lnTo>
                  <a:pt x="147015" y="726871"/>
                </a:lnTo>
                <a:lnTo>
                  <a:pt x="205778" y="768019"/>
                </a:lnTo>
                <a:lnTo>
                  <a:pt x="270814" y="798334"/>
                </a:lnTo>
                <a:lnTo>
                  <a:pt x="340118" y="816927"/>
                </a:lnTo>
                <a:lnTo>
                  <a:pt x="411581" y="823163"/>
                </a:lnTo>
                <a:lnTo>
                  <a:pt x="483044" y="816927"/>
                </a:lnTo>
                <a:lnTo>
                  <a:pt x="552361" y="798334"/>
                </a:lnTo>
                <a:lnTo>
                  <a:pt x="617359" y="768019"/>
                </a:lnTo>
                <a:lnTo>
                  <a:pt x="676148" y="726871"/>
                </a:lnTo>
                <a:lnTo>
                  <a:pt x="726871" y="676148"/>
                </a:lnTo>
                <a:lnTo>
                  <a:pt x="768019" y="617397"/>
                </a:lnTo>
                <a:lnTo>
                  <a:pt x="798347" y="552361"/>
                </a:lnTo>
                <a:lnTo>
                  <a:pt x="816927" y="483044"/>
                </a:lnTo>
                <a:lnTo>
                  <a:pt x="823163" y="411581"/>
                </a:lnTo>
                <a:lnTo>
                  <a:pt x="816927" y="340118"/>
                </a:lnTo>
                <a:lnTo>
                  <a:pt x="798347" y="270802"/>
                </a:lnTo>
                <a:lnTo>
                  <a:pt x="768019" y="205803"/>
                </a:lnTo>
                <a:lnTo>
                  <a:pt x="726871" y="147015"/>
                </a:lnTo>
                <a:lnTo>
                  <a:pt x="676148" y="96291"/>
                </a:lnTo>
                <a:lnTo>
                  <a:pt x="617359" y="55143"/>
                </a:lnTo>
                <a:lnTo>
                  <a:pt x="552361" y="24828"/>
                </a:lnTo>
                <a:lnTo>
                  <a:pt x="483044" y="6235"/>
                </a:lnTo>
                <a:lnTo>
                  <a:pt x="41158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527232" y="7631396"/>
            <a:ext cx="889000" cy="904240"/>
          </a:xfrm>
          <a:custGeom>
            <a:avLst/>
            <a:gdLst/>
            <a:ahLst/>
            <a:cxnLst/>
            <a:rect l="l" t="t" r="r" b="b"/>
            <a:pathLst>
              <a:path w="889000" h="904240">
                <a:moveTo>
                  <a:pt x="479412" y="0"/>
                </a:moveTo>
                <a:lnTo>
                  <a:pt x="405714" y="1638"/>
                </a:lnTo>
                <a:lnTo>
                  <a:pt x="333286" y="15201"/>
                </a:lnTo>
                <a:lnTo>
                  <a:pt x="264045" y="40322"/>
                </a:lnTo>
                <a:lnTo>
                  <a:pt x="199758" y="76377"/>
                </a:lnTo>
                <a:lnTo>
                  <a:pt x="142189" y="122389"/>
                </a:lnTo>
                <a:lnTo>
                  <a:pt x="92875" y="177126"/>
                </a:lnTo>
                <a:lnTo>
                  <a:pt x="53073" y="239115"/>
                </a:lnTo>
                <a:lnTo>
                  <a:pt x="23863" y="306793"/>
                </a:lnTo>
                <a:lnTo>
                  <a:pt x="6019" y="378256"/>
                </a:lnTo>
                <a:lnTo>
                  <a:pt x="0" y="451726"/>
                </a:lnTo>
                <a:lnTo>
                  <a:pt x="5753" y="523557"/>
                </a:lnTo>
                <a:lnTo>
                  <a:pt x="22821" y="593610"/>
                </a:lnTo>
                <a:lnTo>
                  <a:pt x="50838" y="660031"/>
                </a:lnTo>
                <a:lnTo>
                  <a:pt x="89001" y="721194"/>
                </a:lnTo>
                <a:lnTo>
                  <a:pt x="136423" y="775487"/>
                </a:lnTo>
                <a:lnTo>
                  <a:pt x="191833" y="821575"/>
                </a:lnTo>
                <a:lnTo>
                  <a:pt x="253898" y="858291"/>
                </a:lnTo>
                <a:lnTo>
                  <a:pt x="320979" y="884682"/>
                </a:lnTo>
                <a:lnTo>
                  <a:pt x="391401" y="900061"/>
                </a:lnTo>
                <a:lnTo>
                  <a:pt x="463384" y="904074"/>
                </a:lnTo>
                <a:lnTo>
                  <a:pt x="535076" y="896607"/>
                </a:lnTo>
                <a:lnTo>
                  <a:pt x="604685" y="877836"/>
                </a:lnTo>
                <a:lnTo>
                  <a:pt x="670420" y="848258"/>
                </a:lnTo>
                <a:lnTo>
                  <a:pt x="730631" y="808647"/>
                </a:lnTo>
                <a:lnTo>
                  <a:pt x="783767" y="759917"/>
                </a:lnTo>
                <a:lnTo>
                  <a:pt x="828522" y="703402"/>
                </a:lnTo>
                <a:lnTo>
                  <a:pt x="863752" y="640511"/>
                </a:lnTo>
                <a:lnTo>
                  <a:pt x="888504" y="572808"/>
                </a:lnTo>
                <a:lnTo>
                  <a:pt x="747991" y="109004"/>
                </a:lnTo>
                <a:lnTo>
                  <a:pt x="688454" y="65595"/>
                </a:lnTo>
                <a:lnTo>
                  <a:pt x="622668" y="32410"/>
                </a:lnTo>
                <a:lnTo>
                  <a:pt x="552361" y="10375"/>
                </a:lnTo>
                <a:lnTo>
                  <a:pt x="479412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121817" y="8125562"/>
            <a:ext cx="893444" cy="890269"/>
          </a:xfrm>
          <a:custGeom>
            <a:avLst/>
            <a:gdLst/>
            <a:ahLst/>
            <a:cxnLst/>
            <a:rect l="l" t="t" r="r" b="b"/>
            <a:pathLst>
              <a:path w="893444" h="890270">
                <a:moveTo>
                  <a:pt x="483349" y="0"/>
                </a:moveTo>
                <a:lnTo>
                  <a:pt x="409613" y="0"/>
                </a:lnTo>
                <a:lnTo>
                  <a:pt x="336854" y="12115"/>
                </a:lnTo>
                <a:lnTo>
                  <a:pt x="267131" y="36080"/>
                </a:lnTo>
                <a:lnTo>
                  <a:pt x="202285" y="71170"/>
                </a:lnTo>
                <a:lnTo>
                  <a:pt x="144081" y="116471"/>
                </a:lnTo>
                <a:lnTo>
                  <a:pt x="94132" y="170726"/>
                </a:lnTo>
                <a:lnTo>
                  <a:pt x="53809" y="232460"/>
                </a:lnTo>
                <a:lnTo>
                  <a:pt x="24193" y="299986"/>
                </a:lnTo>
                <a:lnTo>
                  <a:pt x="6057" y="371449"/>
                </a:lnTo>
                <a:lnTo>
                  <a:pt x="0" y="444957"/>
                </a:lnTo>
                <a:lnTo>
                  <a:pt x="6057" y="518426"/>
                </a:lnTo>
                <a:lnTo>
                  <a:pt x="24193" y="589927"/>
                </a:lnTo>
                <a:lnTo>
                  <a:pt x="53809" y="657453"/>
                </a:lnTo>
                <a:lnTo>
                  <a:pt x="94132" y="719188"/>
                </a:lnTo>
                <a:lnTo>
                  <a:pt x="144081" y="773442"/>
                </a:lnTo>
                <a:lnTo>
                  <a:pt x="202285" y="818743"/>
                </a:lnTo>
                <a:lnTo>
                  <a:pt x="267131" y="853833"/>
                </a:lnTo>
                <a:lnTo>
                  <a:pt x="336854" y="877760"/>
                </a:lnTo>
                <a:lnTo>
                  <a:pt x="409613" y="889914"/>
                </a:lnTo>
                <a:lnTo>
                  <a:pt x="483349" y="889914"/>
                </a:lnTo>
                <a:lnTo>
                  <a:pt x="556069" y="877760"/>
                </a:lnTo>
                <a:lnTo>
                  <a:pt x="625830" y="853833"/>
                </a:lnTo>
                <a:lnTo>
                  <a:pt x="690676" y="818743"/>
                </a:lnTo>
                <a:lnTo>
                  <a:pt x="748880" y="773442"/>
                </a:lnTo>
                <a:lnTo>
                  <a:pt x="798791" y="719188"/>
                </a:lnTo>
                <a:lnTo>
                  <a:pt x="839152" y="657453"/>
                </a:lnTo>
                <a:lnTo>
                  <a:pt x="868768" y="589927"/>
                </a:lnTo>
                <a:lnTo>
                  <a:pt x="886866" y="518426"/>
                </a:lnTo>
                <a:lnTo>
                  <a:pt x="892962" y="444957"/>
                </a:lnTo>
                <a:lnTo>
                  <a:pt x="886866" y="371449"/>
                </a:lnTo>
                <a:lnTo>
                  <a:pt x="868768" y="299986"/>
                </a:lnTo>
                <a:lnTo>
                  <a:pt x="839152" y="232460"/>
                </a:lnTo>
                <a:lnTo>
                  <a:pt x="798791" y="170726"/>
                </a:lnTo>
                <a:lnTo>
                  <a:pt x="748880" y="116471"/>
                </a:lnTo>
                <a:lnTo>
                  <a:pt x="690676" y="71170"/>
                </a:lnTo>
                <a:lnTo>
                  <a:pt x="625830" y="36080"/>
                </a:lnTo>
                <a:lnTo>
                  <a:pt x="556069" y="12115"/>
                </a:lnTo>
                <a:lnTo>
                  <a:pt x="483349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73525" y="8697662"/>
            <a:ext cx="966469" cy="966469"/>
          </a:xfrm>
          <a:custGeom>
            <a:avLst/>
            <a:gdLst/>
            <a:ahLst/>
            <a:cxnLst/>
            <a:rect l="l" t="t" r="r" b="b"/>
            <a:pathLst>
              <a:path w="966469" h="966470">
                <a:moveTo>
                  <a:pt x="482968" y="0"/>
                </a:moveTo>
                <a:lnTo>
                  <a:pt x="407416" y="5943"/>
                </a:lnTo>
                <a:lnTo>
                  <a:pt x="333730" y="23634"/>
                </a:lnTo>
                <a:lnTo>
                  <a:pt x="263715" y="52654"/>
                </a:lnTo>
                <a:lnTo>
                  <a:pt x="199085" y="92227"/>
                </a:lnTo>
                <a:lnTo>
                  <a:pt x="141439" y="141477"/>
                </a:lnTo>
                <a:lnTo>
                  <a:pt x="92240" y="199072"/>
                </a:lnTo>
                <a:lnTo>
                  <a:pt x="52616" y="263702"/>
                </a:lnTo>
                <a:lnTo>
                  <a:pt x="23634" y="333717"/>
                </a:lnTo>
                <a:lnTo>
                  <a:pt x="5943" y="407415"/>
                </a:lnTo>
                <a:lnTo>
                  <a:pt x="0" y="482968"/>
                </a:lnTo>
                <a:lnTo>
                  <a:pt x="5943" y="558520"/>
                </a:lnTo>
                <a:lnTo>
                  <a:pt x="23634" y="632218"/>
                </a:lnTo>
                <a:lnTo>
                  <a:pt x="52616" y="702233"/>
                </a:lnTo>
                <a:lnTo>
                  <a:pt x="92240" y="766864"/>
                </a:lnTo>
                <a:lnTo>
                  <a:pt x="141439" y="824458"/>
                </a:lnTo>
                <a:lnTo>
                  <a:pt x="199085" y="873709"/>
                </a:lnTo>
                <a:lnTo>
                  <a:pt x="263715" y="913282"/>
                </a:lnTo>
                <a:lnTo>
                  <a:pt x="333730" y="942301"/>
                </a:lnTo>
                <a:lnTo>
                  <a:pt x="407416" y="959992"/>
                </a:lnTo>
                <a:lnTo>
                  <a:pt x="482968" y="965936"/>
                </a:lnTo>
                <a:lnTo>
                  <a:pt x="558533" y="959992"/>
                </a:lnTo>
                <a:lnTo>
                  <a:pt x="632218" y="942301"/>
                </a:lnTo>
                <a:lnTo>
                  <a:pt x="702233" y="913282"/>
                </a:lnTo>
                <a:lnTo>
                  <a:pt x="766826" y="873709"/>
                </a:lnTo>
                <a:lnTo>
                  <a:pt x="824471" y="824458"/>
                </a:lnTo>
                <a:lnTo>
                  <a:pt x="873671" y="766864"/>
                </a:lnTo>
                <a:lnTo>
                  <a:pt x="913282" y="702233"/>
                </a:lnTo>
                <a:lnTo>
                  <a:pt x="942276" y="632218"/>
                </a:lnTo>
                <a:lnTo>
                  <a:pt x="959967" y="558520"/>
                </a:lnTo>
                <a:lnTo>
                  <a:pt x="965911" y="482968"/>
                </a:lnTo>
                <a:lnTo>
                  <a:pt x="959967" y="407415"/>
                </a:lnTo>
                <a:lnTo>
                  <a:pt x="942276" y="333717"/>
                </a:lnTo>
                <a:lnTo>
                  <a:pt x="913282" y="263702"/>
                </a:lnTo>
                <a:lnTo>
                  <a:pt x="873671" y="199072"/>
                </a:lnTo>
                <a:lnTo>
                  <a:pt x="824471" y="141477"/>
                </a:lnTo>
                <a:lnTo>
                  <a:pt x="766826" y="92227"/>
                </a:lnTo>
                <a:lnTo>
                  <a:pt x="702233" y="52654"/>
                </a:lnTo>
                <a:lnTo>
                  <a:pt x="632218" y="23634"/>
                </a:lnTo>
                <a:lnTo>
                  <a:pt x="558533" y="5943"/>
                </a:lnTo>
                <a:lnTo>
                  <a:pt x="4829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856431" y="7949147"/>
            <a:ext cx="623570" cy="1214755"/>
          </a:xfrm>
          <a:custGeom>
            <a:avLst/>
            <a:gdLst/>
            <a:ahLst/>
            <a:cxnLst/>
            <a:rect l="l" t="t" r="r" b="b"/>
            <a:pathLst>
              <a:path w="623569" h="1214754">
                <a:moveTo>
                  <a:pt x="623544" y="0"/>
                </a:moveTo>
                <a:lnTo>
                  <a:pt x="545515" y="2793"/>
                </a:lnTo>
                <a:lnTo>
                  <a:pt x="465607" y="16433"/>
                </a:lnTo>
                <a:lnTo>
                  <a:pt x="388238" y="40576"/>
                </a:lnTo>
                <a:lnTo>
                  <a:pt x="314807" y="74815"/>
                </a:lnTo>
                <a:lnTo>
                  <a:pt x="246532" y="118516"/>
                </a:lnTo>
                <a:lnTo>
                  <a:pt x="184696" y="170916"/>
                </a:lnTo>
                <a:lnTo>
                  <a:pt x="130403" y="231089"/>
                </a:lnTo>
                <a:lnTo>
                  <a:pt x="84581" y="297967"/>
                </a:lnTo>
                <a:lnTo>
                  <a:pt x="48082" y="370332"/>
                </a:lnTo>
                <a:lnTo>
                  <a:pt x="21513" y="446900"/>
                </a:lnTo>
                <a:lnTo>
                  <a:pt x="5410" y="526338"/>
                </a:lnTo>
                <a:lnTo>
                  <a:pt x="0" y="607212"/>
                </a:lnTo>
                <a:lnTo>
                  <a:pt x="5410" y="688073"/>
                </a:lnTo>
                <a:lnTo>
                  <a:pt x="21513" y="767499"/>
                </a:lnTo>
                <a:lnTo>
                  <a:pt x="48082" y="844092"/>
                </a:lnTo>
                <a:lnTo>
                  <a:pt x="84581" y="916444"/>
                </a:lnTo>
                <a:lnTo>
                  <a:pt x="130403" y="983310"/>
                </a:lnTo>
                <a:lnTo>
                  <a:pt x="184696" y="1043470"/>
                </a:lnTo>
                <a:lnTo>
                  <a:pt x="246532" y="1095908"/>
                </a:lnTo>
                <a:lnTo>
                  <a:pt x="314807" y="1139609"/>
                </a:lnTo>
                <a:lnTo>
                  <a:pt x="388238" y="1173848"/>
                </a:lnTo>
                <a:lnTo>
                  <a:pt x="465607" y="1197991"/>
                </a:lnTo>
                <a:lnTo>
                  <a:pt x="545515" y="1211643"/>
                </a:lnTo>
                <a:lnTo>
                  <a:pt x="623544" y="1214424"/>
                </a:lnTo>
                <a:lnTo>
                  <a:pt x="623544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350465" y="3387974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48" y="24612"/>
                </a:lnTo>
                <a:lnTo>
                  <a:pt x="355206" y="54902"/>
                </a:lnTo>
                <a:lnTo>
                  <a:pt x="279133" y="96456"/>
                </a:lnTo>
                <a:lnTo>
                  <a:pt x="209715" y="148412"/>
                </a:lnTo>
                <a:lnTo>
                  <a:pt x="148424" y="209702"/>
                </a:lnTo>
                <a:lnTo>
                  <a:pt x="96481" y="279107"/>
                </a:lnTo>
                <a:lnTo>
                  <a:pt x="54927" y="355180"/>
                </a:lnTo>
                <a:lnTo>
                  <a:pt x="24638" y="436422"/>
                </a:lnTo>
                <a:lnTo>
                  <a:pt x="6210" y="521144"/>
                </a:lnTo>
                <a:lnTo>
                  <a:pt x="0" y="607593"/>
                </a:lnTo>
                <a:lnTo>
                  <a:pt x="6210" y="694067"/>
                </a:lnTo>
                <a:lnTo>
                  <a:pt x="24638" y="778802"/>
                </a:lnTo>
                <a:lnTo>
                  <a:pt x="54927" y="860005"/>
                </a:lnTo>
                <a:lnTo>
                  <a:pt x="96481" y="936116"/>
                </a:lnTo>
                <a:lnTo>
                  <a:pt x="148424" y="1005497"/>
                </a:lnTo>
                <a:lnTo>
                  <a:pt x="209715" y="1066825"/>
                </a:lnTo>
                <a:lnTo>
                  <a:pt x="279133" y="1118768"/>
                </a:lnTo>
                <a:lnTo>
                  <a:pt x="355206" y="1160322"/>
                </a:lnTo>
                <a:lnTo>
                  <a:pt x="436448" y="1190612"/>
                </a:lnTo>
                <a:lnTo>
                  <a:pt x="521144" y="1209039"/>
                </a:lnTo>
                <a:lnTo>
                  <a:pt x="607618" y="1215212"/>
                </a:lnTo>
                <a:lnTo>
                  <a:pt x="694105" y="1209039"/>
                </a:lnTo>
                <a:lnTo>
                  <a:pt x="778789" y="1190612"/>
                </a:lnTo>
                <a:lnTo>
                  <a:pt x="860031" y="1160322"/>
                </a:lnTo>
                <a:lnTo>
                  <a:pt x="936104" y="1118768"/>
                </a:lnTo>
                <a:lnTo>
                  <a:pt x="1005522" y="1066825"/>
                </a:lnTo>
                <a:lnTo>
                  <a:pt x="1066812" y="1005497"/>
                </a:lnTo>
                <a:lnTo>
                  <a:pt x="1118768" y="936116"/>
                </a:lnTo>
                <a:lnTo>
                  <a:pt x="1160310" y="860005"/>
                </a:lnTo>
                <a:lnTo>
                  <a:pt x="1190599" y="778802"/>
                </a:lnTo>
                <a:lnTo>
                  <a:pt x="1209040" y="694067"/>
                </a:lnTo>
                <a:lnTo>
                  <a:pt x="1215237" y="607593"/>
                </a:lnTo>
                <a:lnTo>
                  <a:pt x="1209040" y="521144"/>
                </a:lnTo>
                <a:lnTo>
                  <a:pt x="1190599" y="436422"/>
                </a:lnTo>
                <a:lnTo>
                  <a:pt x="1160310" y="355180"/>
                </a:lnTo>
                <a:lnTo>
                  <a:pt x="1118768" y="279107"/>
                </a:lnTo>
                <a:lnTo>
                  <a:pt x="1066812" y="209702"/>
                </a:lnTo>
                <a:lnTo>
                  <a:pt x="1005522" y="148412"/>
                </a:lnTo>
                <a:lnTo>
                  <a:pt x="936104" y="96456"/>
                </a:lnTo>
                <a:lnTo>
                  <a:pt x="860031" y="54902"/>
                </a:lnTo>
                <a:lnTo>
                  <a:pt x="778789" y="24612"/>
                </a:lnTo>
                <a:lnTo>
                  <a:pt x="694105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190179" y="2700401"/>
            <a:ext cx="901065" cy="898525"/>
          </a:xfrm>
          <a:custGeom>
            <a:avLst/>
            <a:gdLst/>
            <a:ahLst/>
            <a:cxnLst/>
            <a:rect l="l" t="t" r="r" b="b"/>
            <a:pathLst>
              <a:path w="901065" h="898525">
                <a:moveTo>
                  <a:pt x="487730" y="0"/>
                </a:moveTo>
                <a:lnTo>
                  <a:pt x="413334" y="0"/>
                </a:lnTo>
                <a:lnTo>
                  <a:pt x="339928" y="12255"/>
                </a:lnTo>
                <a:lnTo>
                  <a:pt x="269544" y="36410"/>
                </a:lnTo>
                <a:lnTo>
                  <a:pt x="204101" y="71831"/>
                </a:lnTo>
                <a:lnTo>
                  <a:pt x="145376" y="117538"/>
                </a:lnTo>
                <a:lnTo>
                  <a:pt x="94983" y="172288"/>
                </a:lnTo>
                <a:lnTo>
                  <a:pt x="54292" y="234581"/>
                </a:lnTo>
                <a:lnTo>
                  <a:pt x="24422" y="302717"/>
                </a:lnTo>
                <a:lnTo>
                  <a:pt x="6134" y="374853"/>
                </a:lnTo>
                <a:lnTo>
                  <a:pt x="0" y="449008"/>
                </a:lnTo>
                <a:lnTo>
                  <a:pt x="6134" y="523163"/>
                </a:lnTo>
                <a:lnTo>
                  <a:pt x="24422" y="595299"/>
                </a:lnTo>
                <a:lnTo>
                  <a:pt x="54292" y="663448"/>
                </a:lnTo>
                <a:lnTo>
                  <a:pt x="94983" y="725741"/>
                </a:lnTo>
                <a:lnTo>
                  <a:pt x="145376" y="780478"/>
                </a:lnTo>
                <a:lnTo>
                  <a:pt x="204101" y="826185"/>
                </a:lnTo>
                <a:lnTo>
                  <a:pt x="269544" y="861606"/>
                </a:lnTo>
                <a:lnTo>
                  <a:pt x="339928" y="885761"/>
                </a:lnTo>
                <a:lnTo>
                  <a:pt x="413334" y="898017"/>
                </a:lnTo>
                <a:lnTo>
                  <a:pt x="487730" y="898017"/>
                </a:lnTo>
                <a:lnTo>
                  <a:pt x="561124" y="885761"/>
                </a:lnTo>
                <a:lnTo>
                  <a:pt x="631520" y="861606"/>
                </a:lnTo>
                <a:lnTo>
                  <a:pt x="696963" y="826185"/>
                </a:lnTo>
                <a:lnTo>
                  <a:pt x="755675" y="780478"/>
                </a:lnTo>
                <a:lnTo>
                  <a:pt x="806069" y="725741"/>
                </a:lnTo>
                <a:lnTo>
                  <a:pt x="846759" y="663448"/>
                </a:lnTo>
                <a:lnTo>
                  <a:pt x="876642" y="595299"/>
                </a:lnTo>
                <a:lnTo>
                  <a:pt x="894930" y="523163"/>
                </a:lnTo>
                <a:lnTo>
                  <a:pt x="901065" y="449008"/>
                </a:lnTo>
                <a:lnTo>
                  <a:pt x="894930" y="374853"/>
                </a:lnTo>
                <a:lnTo>
                  <a:pt x="876642" y="302717"/>
                </a:lnTo>
                <a:lnTo>
                  <a:pt x="846759" y="234581"/>
                </a:lnTo>
                <a:lnTo>
                  <a:pt x="806069" y="172288"/>
                </a:lnTo>
                <a:lnTo>
                  <a:pt x="755675" y="117538"/>
                </a:lnTo>
                <a:lnTo>
                  <a:pt x="696963" y="71831"/>
                </a:lnTo>
                <a:lnTo>
                  <a:pt x="631520" y="36410"/>
                </a:lnTo>
                <a:lnTo>
                  <a:pt x="561124" y="12255"/>
                </a:lnTo>
                <a:lnTo>
                  <a:pt x="4877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844988" y="8803826"/>
            <a:ext cx="890269" cy="887730"/>
          </a:xfrm>
          <a:custGeom>
            <a:avLst/>
            <a:gdLst/>
            <a:ahLst/>
            <a:cxnLst/>
            <a:rect l="l" t="t" r="r" b="b"/>
            <a:pathLst>
              <a:path w="890270" h="887729">
                <a:moveTo>
                  <a:pt x="481901" y="0"/>
                </a:moveTo>
                <a:lnTo>
                  <a:pt x="408355" y="0"/>
                </a:lnTo>
                <a:lnTo>
                  <a:pt x="335838" y="12115"/>
                </a:lnTo>
                <a:lnTo>
                  <a:pt x="266306" y="35979"/>
                </a:lnTo>
                <a:lnTo>
                  <a:pt x="201650" y="70992"/>
                </a:lnTo>
                <a:lnTo>
                  <a:pt x="143637" y="116141"/>
                </a:lnTo>
                <a:lnTo>
                  <a:pt x="93840" y="170218"/>
                </a:lnTo>
                <a:lnTo>
                  <a:pt x="53632" y="231787"/>
                </a:lnTo>
                <a:lnTo>
                  <a:pt x="24117" y="299097"/>
                </a:lnTo>
                <a:lnTo>
                  <a:pt x="6057" y="370370"/>
                </a:lnTo>
                <a:lnTo>
                  <a:pt x="0" y="443623"/>
                </a:lnTo>
                <a:lnTo>
                  <a:pt x="6057" y="516915"/>
                </a:lnTo>
                <a:lnTo>
                  <a:pt x="24117" y="588187"/>
                </a:lnTo>
                <a:lnTo>
                  <a:pt x="53632" y="655497"/>
                </a:lnTo>
                <a:lnTo>
                  <a:pt x="93840" y="717029"/>
                </a:lnTo>
                <a:lnTo>
                  <a:pt x="143637" y="771143"/>
                </a:lnTo>
                <a:lnTo>
                  <a:pt x="201650" y="816292"/>
                </a:lnTo>
                <a:lnTo>
                  <a:pt x="266306" y="851268"/>
                </a:lnTo>
                <a:lnTo>
                  <a:pt x="335838" y="875169"/>
                </a:lnTo>
                <a:lnTo>
                  <a:pt x="408355" y="887247"/>
                </a:lnTo>
                <a:lnTo>
                  <a:pt x="481901" y="887247"/>
                </a:lnTo>
                <a:lnTo>
                  <a:pt x="554405" y="875169"/>
                </a:lnTo>
                <a:lnTo>
                  <a:pt x="623938" y="851268"/>
                </a:lnTo>
                <a:lnTo>
                  <a:pt x="688594" y="816292"/>
                </a:lnTo>
                <a:lnTo>
                  <a:pt x="746607" y="771143"/>
                </a:lnTo>
                <a:lnTo>
                  <a:pt x="796404" y="717029"/>
                </a:lnTo>
                <a:lnTo>
                  <a:pt x="836625" y="655497"/>
                </a:lnTo>
                <a:lnTo>
                  <a:pt x="866127" y="588187"/>
                </a:lnTo>
                <a:lnTo>
                  <a:pt x="884186" y="516915"/>
                </a:lnTo>
                <a:lnTo>
                  <a:pt x="890244" y="443623"/>
                </a:lnTo>
                <a:lnTo>
                  <a:pt x="884186" y="370370"/>
                </a:lnTo>
                <a:lnTo>
                  <a:pt x="866127" y="299097"/>
                </a:lnTo>
                <a:lnTo>
                  <a:pt x="836625" y="231787"/>
                </a:lnTo>
                <a:lnTo>
                  <a:pt x="796404" y="170218"/>
                </a:lnTo>
                <a:lnTo>
                  <a:pt x="746607" y="116141"/>
                </a:lnTo>
                <a:lnTo>
                  <a:pt x="688594" y="70992"/>
                </a:lnTo>
                <a:lnTo>
                  <a:pt x="623938" y="35979"/>
                </a:lnTo>
                <a:lnTo>
                  <a:pt x="554405" y="12115"/>
                </a:lnTo>
                <a:lnTo>
                  <a:pt x="481901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380484" y="803581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54"/>
                </a:lnTo>
                <a:lnTo>
                  <a:pt x="24599" y="778789"/>
                </a:lnTo>
                <a:lnTo>
                  <a:pt x="54889" y="859993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31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858886" y="9088876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210"/>
                </a:lnTo>
                <a:lnTo>
                  <a:pt x="436448" y="24638"/>
                </a:lnTo>
                <a:lnTo>
                  <a:pt x="355206" y="54927"/>
                </a:lnTo>
                <a:lnTo>
                  <a:pt x="279133" y="96481"/>
                </a:lnTo>
                <a:lnTo>
                  <a:pt x="209715" y="148424"/>
                </a:lnTo>
                <a:lnTo>
                  <a:pt x="148437" y="209715"/>
                </a:lnTo>
                <a:lnTo>
                  <a:pt x="96481" y="279133"/>
                </a:lnTo>
                <a:lnTo>
                  <a:pt x="54927" y="355206"/>
                </a:lnTo>
                <a:lnTo>
                  <a:pt x="24638" y="436448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638" y="778789"/>
                </a:lnTo>
                <a:lnTo>
                  <a:pt x="54927" y="860031"/>
                </a:lnTo>
                <a:lnTo>
                  <a:pt x="96481" y="936104"/>
                </a:lnTo>
                <a:lnTo>
                  <a:pt x="148437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42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637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637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522" y="148424"/>
                </a:lnTo>
                <a:lnTo>
                  <a:pt x="936142" y="96481"/>
                </a:lnTo>
                <a:lnTo>
                  <a:pt x="860031" y="54927"/>
                </a:lnTo>
                <a:lnTo>
                  <a:pt x="778789" y="24638"/>
                </a:lnTo>
                <a:lnTo>
                  <a:pt x="694105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977578" y="8825715"/>
            <a:ext cx="956310" cy="956310"/>
          </a:xfrm>
          <a:custGeom>
            <a:avLst/>
            <a:gdLst/>
            <a:ahLst/>
            <a:cxnLst/>
            <a:rect l="l" t="t" r="r" b="b"/>
            <a:pathLst>
              <a:path w="956309" h="956309">
                <a:moveTo>
                  <a:pt x="477888" y="0"/>
                </a:moveTo>
                <a:lnTo>
                  <a:pt x="403110" y="5918"/>
                </a:lnTo>
                <a:lnTo>
                  <a:pt x="330200" y="23418"/>
                </a:lnTo>
                <a:lnTo>
                  <a:pt x="260921" y="52108"/>
                </a:lnTo>
                <a:lnTo>
                  <a:pt x="197002" y="91274"/>
                </a:lnTo>
                <a:lnTo>
                  <a:pt x="139954" y="139966"/>
                </a:lnTo>
                <a:lnTo>
                  <a:pt x="91274" y="197002"/>
                </a:lnTo>
                <a:lnTo>
                  <a:pt x="52108" y="260934"/>
                </a:lnTo>
                <a:lnTo>
                  <a:pt x="23380" y="330200"/>
                </a:lnTo>
                <a:lnTo>
                  <a:pt x="5867" y="403110"/>
                </a:lnTo>
                <a:lnTo>
                  <a:pt x="0" y="477888"/>
                </a:lnTo>
                <a:lnTo>
                  <a:pt x="5867" y="552627"/>
                </a:lnTo>
                <a:lnTo>
                  <a:pt x="23380" y="625538"/>
                </a:lnTo>
                <a:lnTo>
                  <a:pt x="52108" y="694817"/>
                </a:lnTo>
                <a:lnTo>
                  <a:pt x="91274" y="758774"/>
                </a:lnTo>
                <a:lnTo>
                  <a:pt x="139954" y="815771"/>
                </a:lnTo>
                <a:lnTo>
                  <a:pt x="197002" y="864463"/>
                </a:lnTo>
                <a:lnTo>
                  <a:pt x="260921" y="903668"/>
                </a:lnTo>
                <a:lnTo>
                  <a:pt x="330200" y="932357"/>
                </a:lnTo>
                <a:lnTo>
                  <a:pt x="403110" y="949858"/>
                </a:lnTo>
                <a:lnTo>
                  <a:pt x="477888" y="955738"/>
                </a:lnTo>
                <a:lnTo>
                  <a:pt x="552615" y="949858"/>
                </a:lnTo>
                <a:lnTo>
                  <a:pt x="625538" y="932357"/>
                </a:lnTo>
                <a:lnTo>
                  <a:pt x="694804" y="903668"/>
                </a:lnTo>
                <a:lnTo>
                  <a:pt x="758761" y="864463"/>
                </a:lnTo>
                <a:lnTo>
                  <a:pt x="815771" y="815771"/>
                </a:lnTo>
                <a:lnTo>
                  <a:pt x="864450" y="758774"/>
                </a:lnTo>
                <a:lnTo>
                  <a:pt x="903630" y="694817"/>
                </a:lnTo>
                <a:lnTo>
                  <a:pt x="932357" y="625538"/>
                </a:lnTo>
                <a:lnTo>
                  <a:pt x="949858" y="552627"/>
                </a:lnTo>
                <a:lnTo>
                  <a:pt x="955725" y="477888"/>
                </a:lnTo>
                <a:lnTo>
                  <a:pt x="949858" y="403110"/>
                </a:lnTo>
                <a:lnTo>
                  <a:pt x="932357" y="330200"/>
                </a:lnTo>
                <a:lnTo>
                  <a:pt x="903630" y="260934"/>
                </a:lnTo>
                <a:lnTo>
                  <a:pt x="864450" y="197002"/>
                </a:lnTo>
                <a:lnTo>
                  <a:pt x="815771" y="139966"/>
                </a:lnTo>
                <a:lnTo>
                  <a:pt x="758761" y="91274"/>
                </a:lnTo>
                <a:lnTo>
                  <a:pt x="694804" y="52108"/>
                </a:lnTo>
                <a:lnTo>
                  <a:pt x="625538" y="23418"/>
                </a:lnTo>
                <a:lnTo>
                  <a:pt x="552615" y="5918"/>
                </a:lnTo>
                <a:lnTo>
                  <a:pt x="47788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730219" y="961009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715"/>
                </a:lnTo>
                <a:lnTo>
                  <a:pt x="96469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06"/>
                </a:lnTo>
                <a:lnTo>
                  <a:pt x="0" y="607580"/>
                </a:lnTo>
                <a:lnTo>
                  <a:pt x="6210" y="694054"/>
                </a:lnTo>
                <a:lnTo>
                  <a:pt x="24638" y="778789"/>
                </a:lnTo>
                <a:lnTo>
                  <a:pt x="54927" y="859993"/>
                </a:lnTo>
                <a:lnTo>
                  <a:pt x="96469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89"/>
                </a:lnTo>
                <a:lnTo>
                  <a:pt x="1209040" y="694054"/>
                </a:lnTo>
                <a:lnTo>
                  <a:pt x="1215237" y="607580"/>
                </a:lnTo>
                <a:lnTo>
                  <a:pt x="1209040" y="521106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065080" y="7445143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172"/>
                </a:lnTo>
                <a:lnTo>
                  <a:pt x="436448" y="24599"/>
                </a:lnTo>
                <a:lnTo>
                  <a:pt x="355206" y="54889"/>
                </a:lnTo>
                <a:lnTo>
                  <a:pt x="279133" y="96431"/>
                </a:lnTo>
                <a:lnTo>
                  <a:pt x="209715" y="148386"/>
                </a:lnTo>
                <a:lnTo>
                  <a:pt x="148424" y="209677"/>
                </a:lnTo>
                <a:lnTo>
                  <a:pt x="96481" y="279095"/>
                </a:lnTo>
                <a:lnTo>
                  <a:pt x="54927" y="355168"/>
                </a:lnTo>
                <a:lnTo>
                  <a:pt x="24638" y="436410"/>
                </a:lnTo>
                <a:lnTo>
                  <a:pt x="6210" y="521106"/>
                </a:lnTo>
                <a:lnTo>
                  <a:pt x="0" y="607580"/>
                </a:lnTo>
                <a:lnTo>
                  <a:pt x="6210" y="694055"/>
                </a:lnTo>
                <a:lnTo>
                  <a:pt x="24638" y="778751"/>
                </a:lnTo>
                <a:lnTo>
                  <a:pt x="54927" y="859993"/>
                </a:lnTo>
                <a:lnTo>
                  <a:pt x="96481" y="936104"/>
                </a:lnTo>
                <a:lnTo>
                  <a:pt x="148424" y="1005484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272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199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272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59993"/>
                </a:lnTo>
                <a:lnTo>
                  <a:pt x="1190599" y="778751"/>
                </a:lnTo>
                <a:lnTo>
                  <a:pt x="1209040" y="694055"/>
                </a:lnTo>
                <a:lnTo>
                  <a:pt x="1215237" y="607580"/>
                </a:lnTo>
                <a:lnTo>
                  <a:pt x="1209040" y="521106"/>
                </a:lnTo>
                <a:lnTo>
                  <a:pt x="1190599" y="436410"/>
                </a:lnTo>
                <a:lnTo>
                  <a:pt x="1160310" y="355168"/>
                </a:lnTo>
                <a:lnTo>
                  <a:pt x="1118768" y="279095"/>
                </a:lnTo>
                <a:lnTo>
                  <a:pt x="1066812" y="209677"/>
                </a:lnTo>
                <a:lnTo>
                  <a:pt x="1005522" y="148386"/>
                </a:lnTo>
                <a:lnTo>
                  <a:pt x="936104" y="96431"/>
                </a:lnTo>
                <a:lnTo>
                  <a:pt x="860031" y="54889"/>
                </a:lnTo>
                <a:lnTo>
                  <a:pt x="778789" y="24599"/>
                </a:lnTo>
                <a:lnTo>
                  <a:pt x="694105" y="6172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816530" y="6186235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580" y="0"/>
                </a:moveTo>
                <a:lnTo>
                  <a:pt x="521144" y="6210"/>
                </a:lnTo>
                <a:lnTo>
                  <a:pt x="436410" y="24637"/>
                </a:lnTo>
                <a:lnTo>
                  <a:pt x="355206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99" y="209715"/>
                </a:lnTo>
                <a:lnTo>
                  <a:pt x="96443" y="279133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237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84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484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637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003127" y="5388075"/>
            <a:ext cx="869315" cy="866140"/>
          </a:xfrm>
          <a:custGeom>
            <a:avLst/>
            <a:gdLst/>
            <a:ahLst/>
            <a:cxnLst/>
            <a:rect l="l" t="t" r="r" b="b"/>
            <a:pathLst>
              <a:path w="869315" h="866139">
                <a:moveTo>
                  <a:pt x="470230" y="0"/>
                </a:moveTo>
                <a:lnTo>
                  <a:pt x="398500" y="0"/>
                </a:lnTo>
                <a:lnTo>
                  <a:pt x="327748" y="11785"/>
                </a:lnTo>
                <a:lnTo>
                  <a:pt x="259880" y="35077"/>
                </a:lnTo>
                <a:lnTo>
                  <a:pt x="196773" y="69240"/>
                </a:lnTo>
                <a:lnTo>
                  <a:pt x="140182" y="113309"/>
                </a:lnTo>
                <a:lnTo>
                  <a:pt x="91567" y="166077"/>
                </a:lnTo>
                <a:lnTo>
                  <a:pt x="52324" y="226136"/>
                </a:lnTo>
                <a:lnTo>
                  <a:pt x="23520" y="291845"/>
                </a:lnTo>
                <a:lnTo>
                  <a:pt x="5905" y="361378"/>
                </a:lnTo>
                <a:lnTo>
                  <a:pt x="0" y="432879"/>
                </a:lnTo>
                <a:lnTo>
                  <a:pt x="5905" y="504380"/>
                </a:lnTo>
                <a:lnTo>
                  <a:pt x="23520" y="573912"/>
                </a:lnTo>
                <a:lnTo>
                  <a:pt x="52324" y="639622"/>
                </a:lnTo>
                <a:lnTo>
                  <a:pt x="91567" y="699668"/>
                </a:lnTo>
                <a:lnTo>
                  <a:pt x="140182" y="752487"/>
                </a:lnTo>
                <a:lnTo>
                  <a:pt x="196773" y="796518"/>
                </a:lnTo>
                <a:lnTo>
                  <a:pt x="259880" y="830681"/>
                </a:lnTo>
                <a:lnTo>
                  <a:pt x="327748" y="853973"/>
                </a:lnTo>
                <a:lnTo>
                  <a:pt x="398500" y="865797"/>
                </a:lnTo>
                <a:lnTo>
                  <a:pt x="470230" y="865797"/>
                </a:lnTo>
                <a:lnTo>
                  <a:pt x="540981" y="853973"/>
                </a:lnTo>
                <a:lnTo>
                  <a:pt x="608850" y="830681"/>
                </a:lnTo>
                <a:lnTo>
                  <a:pt x="671944" y="796518"/>
                </a:lnTo>
                <a:lnTo>
                  <a:pt x="728548" y="752487"/>
                </a:lnTo>
                <a:lnTo>
                  <a:pt x="777163" y="699668"/>
                </a:lnTo>
                <a:lnTo>
                  <a:pt x="816406" y="639622"/>
                </a:lnTo>
                <a:lnTo>
                  <a:pt x="845210" y="573912"/>
                </a:lnTo>
                <a:lnTo>
                  <a:pt x="862825" y="504380"/>
                </a:lnTo>
                <a:lnTo>
                  <a:pt x="868768" y="432879"/>
                </a:lnTo>
                <a:lnTo>
                  <a:pt x="862825" y="361378"/>
                </a:lnTo>
                <a:lnTo>
                  <a:pt x="845210" y="291845"/>
                </a:lnTo>
                <a:lnTo>
                  <a:pt x="816406" y="226136"/>
                </a:lnTo>
                <a:lnTo>
                  <a:pt x="777163" y="166077"/>
                </a:lnTo>
                <a:lnTo>
                  <a:pt x="728548" y="113309"/>
                </a:lnTo>
                <a:lnTo>
                  <a:pt x="671944" y="69240"/>
                </a:lnTo>
                <a:lnTo>
                  <a:pt x="608850" y="35077"/>
                </a:lnTo>
                <a:lnTo>
                  <a:pt x="540981" y="11785"/>
                </a:lnTo>
                <a:lnTo>
                  <a:pt x="47023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062784" y="5959056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210"/>
                </a:lnTo>
                <a:lnTo>
                  <a:pt x="436448" y="24599"/>
                </a:lnTo>
                <a:lnTo>
                  <a:pt x="355206" y="54927"/>
                </a:lnTo>
                <a:lnTo>
                  <a:pt x="279133" y="96469"/>
                </a:lnTo>
                <a:lnTo>
                  <a:pt x="209715" y="148424"/>
                </a:lnTo>
                <a:lnTo>
                  <a:pt x="148424" y="209715"/>
                </a:lnTo>
                <a:lnTo>
                  <a:pt x="96481" y="279133"/>
                </a:lnTo>
                <a:lnTo>
                  <a:pt x="54927" y="355206"/>
                </a:lnTo>
                <a:lnTo>
                  <a:pt x="24638" y="436448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638" y="778789"/>
                </a:lnTo>
                <a:lnTo>
                  <a:pt x="54927" y="860031"/>
                </a:lnTo>
                <a:lnTo>
                  <a:pt x="96481" y="936104"/>
                </a:lnTo>
                <a:lnTo>
                  <a:pt x="148424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637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637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522" y="148424"/>
                </a:lnTo>
                <a:lnTo>
                  <a:pt x="936104" y="96469"/>
                </a:lnTo>
                <a:lnTo>
                  <a:pt x="860031" y="54927"/>
                </a:lnTo>
                <a:lnTo>
                  <a:pt x="778789" y="24599"/>
                </a:lnTo>
                <a:lnTo>
                  <a:pt x="694105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603073" y="565435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90">
                <a:moveTo>
                  <a:pt x="607618" y="0"/>
                </a:moveTo>
                <a:lnTo>
                  <a:pt x="521144" y="6210"/>
                </a:lnTo>
                <a:lnTo>
                  <a:pt x="436448" y="24637"/>
                </a:lnTo>
                <a:lnTo>
                  <a:pt x="355206" y="54927"/>
                </a:lnTo>
                <a:lnTo>
                  <a:pt x="279133" y="96469"/>
                </a:lnTo>
                <a:lnTo>
                  <a:pt x="209715" y="148424"/>
                </a:lnTo>
                <a:lnTo>
                  <a:pt x="148424" y="209715"/>
                </a:lnTo>
                <a:lnTo>
                  <a:pt x="96481" y="279133"/>
                </a:lnTo>
                <a:lnTo>
                  <a:pt x="54927" y="355206"/>
                </a:lnTo>
                <a:lnTo>
                  <a:pt x="24599" y="436448"/>
                </a:lnTo>
                <a:lnTo>
                  <a:pt x="6210" y="521144"/>
                </a:lnTo>
                <a:lnTo>
                  <a:pt x="0" y="607618"/>
                </a:lnTo>
                <a:lnTo>
                  <a:pt x="6210" y="694093"/>
                </a:lnTo>
                <a:lnTo>
                  <a:pt x="24599" y="778789"/>
                </a:lnTo>
                <a:lnTo>
                  <a:pt x="54927" y="860031"/>
                </a:lnTo>
                <a:lnTo>
                  <a:pt x="96481" y="936104"/>
                </a:lnTo>
                <a:lnTo>
                  <a:pt x="148424" y="1005522"/>
                </a:lnTo>
                <a:lnTo>
                  <a:pt x="209715" y="1066812"/>
                </a:lnTo>
                <a:lnTo>
                  <a:pt x="279133" y="1118768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37"/>
                </a:lnTo>
                <a:lnTo>
                  <a:pt x="694105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68"/>
                </a:lnTo>
                <a:lnTo>
                  <a:pt x="1005522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237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133"/>
                </a:lnTo>
                <a:lnTo>
                  <a:pt x="1066812" y="209715"/>
                </a:lnTo>
                <a:lnTo>
                  <a:pt x="1005522" y="148424"/>
                </a:lnTo>
                <a:lnTo>
                  <a:pt x="936104" y="96469"/>
                </a:lnTo>
                <a:lnTo>
                  <a:pt x="860031" y="54927"/>
                </a:lnTo>
                <a:lnTo>
                  <a:pt x="778789" y="24637"/>
                </a:lnTo>
                <a:lnTo>
                  <a:pt x="694105" y="6210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017370" y="4697509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172"/>
                </a:lnTo>
                <a:lnTo>
                  <a:pt x="436410" y="24599"/>
                </a:lnTo>
                <a:lnTo>
                  <a:pt x="355206" y="54889"/>
                </a:lnTo>
                <a:lnTo>
                  <a:pt x="279095" y="96431"/>
                </a:lnTo>
                <a:lnTo>
                  <a:pt x="209715" y="148386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10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484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484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10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386"/>
                </a:lnTo>
                <a:lnTo>
                  <a:pt x="936104" y="96431"/>
                </a:lnTo>
                <a:lnTo>
                  <a:pt x="859993" y="54889"/>
                </a:lnTo>
                <a:lnTo>
                  <a:pt x="778789" y="24599"/>
                </a:lnTo>
                <a:lnTo>
                  <a:pt x="694067" y="6172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391122" y="4169158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580" y="0"/>
                </a:moveTo>
                <a:lnTo>
                  <a:pt x="521144" y="6210"/>
                </a:lnTo>
                <a:lnTo>
                  <a:pt x="436410" y="24599"/>
                </a:lnTo>
                <a:lnTo>
                  <a:pt x="355168" y="54927"/>
                </a:lnTo>
                <a:lnTo>
                  <a:pt x="279095" y="96469"/>
                </a:lnTo>
                <a:lnTo>
                  <a:pt x="209715" y="148424"/>
                </a:lnTo>
                <a:lnTo>
                  <a:pt x="148399" y="209715"/>
                </a:lnTo>
                <a:lnTo>
                  <a:pt x="96443" y="279095"/>
                </a:lnTo>
                <a:lnTo>
                  <a:pt x="54889" y="355206"/>
                </a:lnTo>
                <a:lnTo>
                  <a:pt x="24599" y="436448"/>
                </a:lnTo>
                <a:lnTo>
                  <a:pt x="6172" y="521144"/>
                </a:lnTo>
                <a:lnTo>
                  <a:pt x="0" y="607618"/>
                </a:lnTo>
                <a:lnTo>
                  <a:pt x="6172" y="694093"/>
                </a:lnTo>
                <a:lnTo>
                  <a:pt x="24599" y="778789"/>
                </a:lnTo>
                <a:lnTo>
                  <a:pt x="54889" y="860031"/>
                </a:lnTo>
                <a:lnTo>
                  <a:pt x="96443" y="936104"/>
                </a:lnTo>
                <a:lnTo>
                  <a:pt x="148399" y="1005522"/>
                </a:lnTo>
                <a:lnTo>
                  <a:pt x="209715" y="1066812"/>
                </a:lnTo>
                <a:lnTo>
                  <a:pt x="279095" y="1118768"/>
                </a:lnTo>
                <a:lnTo>
                  <a:pt x="355168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580" y="1215199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68"/>
                </a:lnTo>
                <a:lnTo>
                  <a:pt x="1005497" y="1066812"/>
                </a:lnTo>
                <a:lnTo>
                  <a:pt x="1066812" y="1005522"/>
                </a:lnTo>
                <a:lnTo>
                  <a:pt x="1118768" y="936104"/>
                </a:lnTo>
                <a:lnTo>
                  <a:pt x="1160310" y="860031"/>
                </a:lnTo>
                <a:lnTo>
                  <a:pt x="1190599" y="778789"/>
                </a:lnTo>
                <a:lnTo>
                  <a:pt x="1209040" y="694093"/>
                </a:lnTo>
                <a:lnTo>
                  <a:pt x="1215199" y="607618"/>
                </a:lnTo>
                <a:lnTo>
                  <a:pt x="1209040" y="521144"/>
                </a:lnTo>
                <a:lnTo>
                  <a:pt x="1190599" y="436448"/>
                </a:lnTo>
                <a:lnTo>
                  <a:pt x="1160310" y="355206"/>
                </a:lnTo>
                <a:lnTo>
                  <a:pt x="1118768" y="279095"/>
                </a:lnTo>
                <a:lnTo>
                  <a:pt x="1066812" y="209715"/>
                </a:lnTo>
                <a:lnTo>
                  <a:pt x="1005497" y="148424"/>
                </a:lnTo>
                <a:lnTo>
                  <a:pt x="936104" y="96469"/>
                </a:lnTo>
                <a:lnTo>
                  <a:pt x="859993" y="54927"/>
                </a:lnTo>
                <a:lnTo>
                  <a:pt x="778789" y="24599"/>
                </a:lnTo>
                <a:lnTo>
                  <a:pt x="694067" y="6210"/>
                </a:lnTo>
                <a:lnTo>
                  <a:pt x="607580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065841" y="155432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48" y="24612"/>
                </a:lnTo>
                <a:lnTo>
                  <a:pt x="355206" y="54902"/>
                </a:lnTo>
                <a:lnTo>
                  <a:pt x="279133" y="96456"/>
                </a:lnTo>
                <a:lnTo>
                  <a:pt x="209715" y="148412"/>
                </a:lnTo>
                <a:lnTo>
                  <a:pt x="148424" y="209715"/>
                </a:lnTo>
                <a:lnTo>
                  <a:pt x="96469" y="279107"/>
                </a:lnTo>
                <a:lnTo>
                  <a:pt x="54927" y="355193"/>
                </a:lnTo>
                <a:lnTo>
                  <a:pt x="24638" y="436422"/>
                </a:lnTo>
                <a:lnTo>
                  <a:pt x="6210" y="521131"/>
                </a:lnTo>
                <a:lnTo>
                  <a:pt x="0" y="607606"/>
                </a:lnTo>
                <a:lnTo>
                  <a:pt x="6210" y="694080"/>
                </a:lnTo>
                <a:lnTo>
                  <a:pt x="24638" y="778789"/>
                </a:lnTo>
                <a:lnTo>
                  <a:pt x="54927" y="860018"/>
                </a:lnTo>
                <a:lnTo>
                  <a:pt x="96469" y="936104"/>
                </a:lnTo>
                <a:lnTo>
                  <a:pt x="148424" y="1005509"/>
                </a:lnTo>
                <a:lnTo>
                  <a:pt x="209715" y="1066812"/>
                </a:lnTo>
                <a:lnTo>
                  <a:pt x="279133" y="1118755"/>
                </a:lnTo>
                <a:lnTo>
                  <a:pt x="355206" y="1160310"/>
                </a:lnTo>
                <a:lnTo>
                  <a:pt x="436448" y="1190599"/>
                </a:lnTo>
                <a:lnTo>
                  <a:pt x="521144" y="1209027"/>
                </a:lnTo>
                <a:lnTo>
                  <a:pt x="607618" y="1215212"/>
                </a:lnTo>
                <a:lnTo>
                  <a:pt x="694093" y="1209027"/>
                </a:lnTo>
                <a:lnTo>
                  <a:pt x="778789" y="1190599"/>
                </a:lnTo>
                <a:lnTo>
                  <a:pt x="860031" y="1160310"/>
                </a:lnTo>
                <a:lnTo>
                  <a:pt x="936104" y="1118755"/>
                </a:lnTo>
                <a:lnTo>
                  <a:pt x="1005522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237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15"/>
                </a:lnTo>
                <a:lnTo>
                  <a:pt x="1005522" y="148412"/>
                </a:lnTo>
                <a:lnTo>
                  <a:pt x="936104" y="96456"/>
                </a:lnTo>
                <a:lnTo>
                  <a:pt x="860031" y="54902"/>
                </a:lnTo>
                <a:lnTo>
                  <a:pt x="778789" y="24612"/>
                </a:lnTo>
                <a:lnTo>
                  <a:pt x="694093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814603" y="4058370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75323" y="0"/>
                </a:moveTo>
                <a:lnTo>
                  <a:pt x="47891" y="0"/>
                </a:lnTo>
                <a:lnTo>
                  <a:pt x="23190" y="11899"/>
                </a:lnTo>
                <a:lnTo>
                  <a:pt x="6083" y="33337"/>
                </a:lnTo>
                <a:lnTo>
                  <a:pt x="0" y="60058"/>
                </a:lnTo>
                <a:lnTo>
                  <a:pt x="6083" y="86817"/>
                </a:lnTo>
                <a:lnTo>
                  <a:pt x="23190" y="108254"/>
                </a:lnTo>
                <a:lnTo>
                  <a:pt x="47891" y="120154"/>
                </a:lnTo>
                <a:lnTo>
                  <a:pt x="75323" y="120154"/>
                </a:lnTo>
                <a:lnTo>
                  <a:pt x="100037" y="108254"/>
                </a:lnTo>
                <a:lnTo>
                  <a:pt x="117132" y="86817"/>
                </a:lnTo>
                <a:lnTo>
                  <a:pt x="123228" y="60058"/>
                </a:lnTo>
                <a:lnTo>
                  <a:pt x="117132" y="33337"/>
                </a:lnTo>
                <a:lnTo>
                  <a:pt x="100037" y="11899"/>
                </a:lnTo>
                <a:lnTo>
                  <a:pt x="753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427697" y="510561"/>
            <a:ext cx="2920365" cy="2379980"/>
          </a:xfrm>
          <a:custGeom>
            <a:avLst/>
            <a:gdLst/>
            <a:ahLst/>
            <a:cxnLst/>
            <a:rect l="l" t="t" r="r" b="b"/>
            <a:pathLst>
              <a:path w="2920365" h="2379980">
                <a:moveTo>
                  <a:pt x="2302522" y="0"/>
                </a:moveTo>
                <a:lnTo>
                  <a:pt x="0" y="1284033"/>
                </a:lnTo>
                <a:lnTo>
                  <a:pt x="613892" y="2379941"/>
                </a:lnTo>
                <a:lnTo>
                  <a:pt x="1048664" y="2137524"/>
                </a:lnTo>
                <a:lnTo>
                  <a:pt x="787666" y="1671548"/>
                </a:lnTo>
                <a:lnTo>
                  <a:pt x="1020876" y="1540929"/>
                </a:lnTo>
                <a:lnTo>
                  <a:pt x="1327222" y="1540929"/>
                </a:lnTo>
                <a:lnTo>
                  <a:pt x="1254074" y="1410322"/>
                </a:lnTo>
                <a:lnTo>
                  <a:pt x="1487233" y="1279702"/>
                </a:lnTo>
                <a:lnTo>
                  <a:pt x="1793581" y="1279702"/>
                </a:lnTo>
                <a:lnTo>
                  <a:pt x="1720430" y="1149096"/>
                </a:lnTo>
                <a:lnTo>
                  <a:pt x="1953628" y="1018476"/>
                </a:lnTo>
                <a:lnTo>
                  <a:pt x="2259993" y="1018476"/>
                </a:lnTo>
                <a:lnTo>
                  <a:pt x="2186838" y="887869"/>
                </a:lnTo>
                <a:lnTo>
                  <a:pt x="2419997" y="757262"/>
                </a:lnTo>
                <a:lnTo>
                  <a:pt x="2729848" y="757262"/>
                </a:lnTo>
                <a:lnTo>
                  <a:pt x="2302522" y="0"/>
                </a:lnTo>
                <a:close/>
              </a:path>
              <a:path w="2920365" h="2379980">
                <a:moveTo>
                  <a:pt x="1327222" y="1540929"/>
                </a:moveTo>
                <a:lnTo>
                  <a:pt x="1020876" y="1540929"/>
                </a:lnTo>
                <a:lnTo>
                  <a:pt x="1282128" y="2007362"/>
                </a:lnTo>
                <a:lnTo>
                  <a:pt x="1515554" y="1877199"/>
                </a:lnTo>
                <a:lnTo>
                  <a:pt x="1327222" y="1540929"/>
                </a:lnTo>
                <a:close/>
              </a:path>
              <a:path w="2920365" h="2379980">
                <a:moveTo>
                  <a:pt x="1793581" y="1279702"/>
                </a:moveTo>
                <a:lnTo>
                  <a:pt x="1487233" y="1279702"/>
                </a:lnTo>
                <a:lnTo>
                  <a:pt x="1749005" y="1747037"/>
                </a:lnTo>
                <a:lnTo>
                  <a:pt x="1982431" y="1616887"/>
                </a:lnTo>
                <a:lnTo>
                  <a:pt x="1793581" y="1279702"/>
                </a:lnTo>
                <a:close/>
              </a:path>
              <a:path w="2920365" h="2379980">
                <a:moveTo>
                  <a:pt x="2259993" y="1018476"/>
                </a:moveTo>
                <a:lnTo>
                  <a:pt x="1953628" y="1018476"/>
                </a:lnTo>
                <a:lnTo>
                  <a:pt x="2215896" y="1486725"/>
                </a:lnTo>
                <a:lnTo>
                  <a:pt x="2449360" y="1356563"/>
                </a:lnTo>
                <a:lnTo>
                  <a:pt x="2259993" y="1018476"/>
                </a:lnTo>
                <a:close/>
              </a:path>
              <a:path w="2920365" h="2379980">
                <a:moveTo>
                  <a:pt x="2729848" y="757262"/>
                </a:moveTo>
                <a:lnTo>
                  <a:pt x="2419997" y="757262"/>
                </a:lnTo>
                <a:lnTo>
                  <a:pt x="2682773" y="1226400"/>
                </a:lnTo>
                <a:lnTo>
                  <a:pt x="2919958" y="1094155"/>
                </a:lnTo>
                <a:lnTo>
                  <a:pt x="2729848" y="757262"/>
                </a:lnTo>
                <a:close/>
              </a:path>
            </a:pathLst>
          </a:custGeom>
          <a:solidFill>
            <a:srgbClr val="0179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423647" y="1976"/>
            <a:ext cx="8056880" cy="11036935"/>
          </a:xfrm>
          <a:custGeom>
            <a:avLst/>
            <a:gdLst/>
            <a:ahLst/>
            <a:cxnLst/>
            <a:rect l="l" t="t" r="r" b="b"/>
            <a:pathLst>
              <a:path w="8056880" h="11036935">
                <a:moveTo>
                  <a:pt x="8056333" y="478180"/>
                </a:moveTo>
                <a:lnTo>
                  <a:pt x="3317201" y="478180"/>
                </a:lnTo>
                <a:lnTo>
                  <a:pt x="3577780" y="945553"/>
                </a:lnTo>
                <a:lnTo>
                  <a:pt x="5639054" y="4598339"/>
                </a:lnTo>
                <a:lnTo>
                  <a:pt x="5389245" y="4736185"/>
                </a:lnTo>
                <a:lnTo>
                  <a:pt x="5331155" y="4773879"/>
                </a:lnTo>
                <a:lnTo>
                  <a:pt x="5278450" y="4818875"/>
                </a:lnTo>
                <a:lnTo>
                  <a:pt x="5232146" y="4870348"/>
                </a:lnTo>
                <a:lnTo>
                  <a:pt x="5205806" y="4907521"/>
                </a:lnTo>
                <a:lnTo>
                  <a:pt x="5182831" y="4946865"/>
                </a:lnTo>
                <a:lnTo>
                  <a:pt x="5160759" y="4994770"/>
                </a:lnTo>
                <a:lnTo>
                  <a:pt x="5143665" y="5044681"/>
                </a:lnTo>
                <a:lnTo>
                  <a:pt x="5127790" y="5122913"/>
                </a:lnTo>
                <a:lnTo>
                  <a:pt x="5124259" y="5202656"/>
                </a:lnTo>
                <a:lnTo>
                  <a:pt x="5133149" y="5282044"/>
                </a:lnTo>
                <a:lnTo>
                  <a:pt x="5154218" y="5359044"/>
                </a:lnTo>
                <a:lnTo>
                  <a:pt x="5186959" y="5431840"/>
                </a:lnTo>
                <a:lnTo>
                  <a:pt x="7170369" y="8972727"/>
                </a:lnTo>
                <a:lnTo>
                  <a:pt x="5538076" y="9887064"/>
                </a:lnTo>
                <a:lnTo>
                  <a:pt x="6182080" y="11036769"/>
                </a:lnTo>
                <a:lnTo>
                  <a:pt x="8056333" y="11036769"/>
                </a:lnTo>
                <a:lnTo>
                  <a:pt x="8056333" y="478180"/>
                </a:lnTo>
                <a:close/>
              </a:path>
              <a:path w="8056880" h="11036935">
                <a:moveTo>
                  <a:pt x="8056333" y="0"/>
                </a:moveTo>
                <a:lnTo>
                  <a:pt x="0" y="0"/>
                </a:lnTo>
                <a:lnTo>
                  <a:pt x="993533" y="1773770"/>
                </a:lnTo>
                <a:lnTo>
                  <a:pt x="3317201" y="478180"/>
                </a:lnTo>
                <a:lnTo>
                  <a:pt x="8056333" y="478180"/>
                </a:lnTo>
                <a:lnTo>
                  <a:pt x="8056333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2729159" y="960842"/>
            <a:ext cx="1215390" cy="1215390"/>
          </a:xfrm>
          <a:custGeom>
            <a:avLst/>
            <a:gdLst/>
            <a:ahLst/>
            <a:cxnLst/>
            <a:rect l="l" t="t" r="r" b="b"/>
            <a:pathLst>
              <a:path w="1215390" h="1215389">
                <a:moveTo>
                  <a:pt x="607618" y="0"/>
                </a:moveTo>
                <a:lnTo>
                  <a:pt x="521144" y="6184"/>
                </a:lnTo>
                <a:lnTo>
                  <a:pt x="436410" y="24612"/>
                </a:lnTo>
                <a:lnTo>
                  <a:pt x="355206" y="54902"/>
                </a:lnTo>
                <a:lnTo>
                  <a:pt x="279095" y="96456"/>
                </a:lnTo>
                <a:lnTo>
                  <a:pt x="209715" y="148399"/>
                </a:lnTo>
                <a:lnTo>
                  <a:pt x="148386" y="209702"/>
                </a:lnTo>
                <a:lnTo>
                  <a:pt x="96443" y="279107"/>
                </a:lnTo>
                <a:lnTo>
                  <a:pt x="54889" y="355193"/>
                </a:lnTo>
                <a:lnTo>
                  <a:pt x="24599" y="436422"/>
                </a:lnTo>
                <a:lnTo>
                  <a:pt x="6172" y="521131"/>
                </a:lnTo>
                <a:lnTo>
                  <a:pt x="0" y="607606"/>
                </a:lnTo>
                <a:lnTo>
                  <a:pt x="6172" y="694080"/>
                </a:lnTo>
                <a:lnTo>
                  <a:pt x="24599" y="778789"/>
                </a:lnTo>
                <a:lnTo>
                  <a:pt x="54889" y="860018"/>
                </a:lnTo>
                <a:lnTo>
                  <a:pt x="96443" y="936104"/>
                </a:lnTo>
                <a:lnTo>
                  <a:pt x="148386" y="1005509"/>
                </a:lnTo>
                <a:lnTo>
                  <a:pt x="209715" y="1066812"/>
                </a:lnTo>
                <a:lnTo>
                  <a:pt x="279095" y="1118755"/>
                </a:lnTo>
                <a:lnTo>
                  <a:pt x="355206" y="1160310"/>
                </a:lnTo>
                <a:lnTo>
                  <a:pt x="436410" y="1190599"/>
                </a:lnTo>
                <a:lnTo>
                  <a:pt x="521144" y="1209027"/>
                </a:lnTo>
                <a:lnTo>
                  <a:pt x="607618" y="1215212"/>
                </a:lnTo>
                <a:lnTo>
                  <a:pt x="694067" y="1209027"/>
                </a:lnTo>
                <a:lnTo>
                  <a:pt x="778789" y="1190599"/>
                </a:lnTo>
                <a:lnTo>
                  <a:pt x="859993" y="1160310"/>
                </a:lnTo>
                <a:lnTo>
                  <a:pt x="936104" y="1118755"/>
                </a:lnTo>
                <a:lnTo>
                  <a:pt x="1005484" y="1066812"/>
                </a:lnTo>
                <a:lnTo>
                  <a:pt x="1066812" y="1005509"/>
                </a:lnTo>
                <a:lnTo>
                  <a:pt x="1118768" y="936104"/>
                </a:lnTo>
                <a:lnTo>
                  <a:pt x="1160310" y="860018"/>
                </a:lnTo>
                <a:lnTo>
                  <a:pt x="1190599" y="778789"/>
                </a:lnTo>
                <a:lnTo>
                  <a:pt x="1209040" y="694080"/>
                </a:lnTo>
                <a:lnTo>
                  <a:pt x="1215199" y="607606"/>
                </a:lnTo>
                <a:lnTo>
                  <a:pt x="1209040" y="521131"/>
                </a:lnTo>
                <a:lnTo>
                  <a:pt x="1190599" y="436422"/>
                </a:lnTo>
                <a:lnTo>
                  <a:pt x="1160310" y="355193"/>
                </a:lnTo>
                <a:lnTo>
                  <a:pt x="1118768" y="279107"/>
                </a:lnTo>
                <a:lnTo>
                  <a:pt x="1066812" y="209702"/>
                </a:lnTo>
                <a:lnTo>
                  <a:pt x="1005484" y="148399"/>
                </a:lnTo>
                <a:lnTo>
                  <a:pt x="936104" y="96456"/>
                </a:lnTo>
                <a:lnTo>
                  <a:pt x="859993" y="54902"/>
                </a:lnTo>
                <a:lnTo>
                  <a:pt x="778789" y="24612"/>
                </a:lnTo>
                <a:lnTo>
                  <a:pt x="694067" y="6184"/>
                </a:lnTo>
                <a:lnTo>
                  <a:pt x="60761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2568836" y="273268"/>
            <a:ext cx="901700" cy="898525"/>
          </a:xfrm>
          <a:custGeom>
            <a:avLst/>
            <a:gdLst/>
            <a:ahLst/>
            <a:cxnLst/>
            <a:rect l="l" t="t" r="r" b="b"/>
            <a:pathLst>
              <a:path w="901700" h="898525">
                <a:moveTo>
                  <a:pt x="487768" y="0"/>
                </a:moveTo>
                <a:lnTo>
                  <a:pt x="413334" y="0"/>
                </a:lnTo>
                <a:lnTo>
                  <a:pt x="339928" y="12255"/>
                </a:lnTo>
                <a:lnTo>
                  <a:pt x="269582" y="36410"/>
                </a:lnTo>
                <a:lnTo>
                  <a:pt x="204139" y="71831"/>
                </a:lnTo>
                <a:lnTo>
                  <a:pt x="145415" y="117538"/>
                </a:lnTo>
                <a:lnTo>
                  <a:pt x="95021" y="172275"/>
                </a:lnTo>
                <a:lnTo>
                  <a:pt x="54292" y="234581"/>
                </a:lnTo>
                <a:lnTo>
                  <a:pt x="24409" y="302717"/>
                </a:lnTo>
                <a:lnTo>
                  <a:pt x="6172" y="374853"/>
                </a:lnTo>
                <a:lnTo>
                  <a:pt x="0" y="449008"/>
                </a:lnTo>
                <a:lnTo>
                  <a:pt x="6172" y="523163"/>
                </a:lnTo>
                <a:lnTo>
                  <a:pt x="24409" y="595299"/>
                </a:lnTo>
                <a:lnTo>
                  <a:pt x="54292" y="663448"/>
                </a:lnTo>
                <a:lnTo>
                  <a:pt x="95021" y="725741"/>
                </a:lnTo>
                <a:lnTo>
                  <a:pt x="145415" y="780478"/>
                </a:lnTo>
                <a:lnTo>
                  <a:pt x="204139" y="826185"/>
                </a:lnTo>
                <a:lnTo>
                  <a:pt x="269582" y="861606"/>
                </a:lnTo>
                <a:lnTo>
                  <a:pt x="339928" y="885761"/>
                </a:lnTo>
                <a:lnTo>
                  <a:pt x="413334" y="898017"/>
                </a:lnTo>
                <a:lnTo>
                  <a:pt x="487768" y="898017"/>
                </a:lnTo>
                <a:lnTo>
                  <a:pt x="561162" y="885761"/>
                </a:lnTo>
                <a:lnTo>
                  <a:pt x="631520" y="861606"/>
                </a:lnTo>
                <a:lnTo>
                  <a:pt x="696963" y="826185"/>
                </a:lnTo>
                <a:lnTo>
                  <a:pt x="755675" y="780478"/>
                </a:lnTo>
                <a:lnTo>
                  <a:pt x="806107" y="725741"/>
                </a:lnTo>
                <a:lnTo>
                  <a:pt x="846797" y="663448"/>
                </a:lnTo>
                <a:lnTo>
                  <a:pt x="876681" y="595299"/>
                </a:lnTo>
                <a:lnTo>
                  <a:pt x="894930" y="523163"/>
                </a:lnTo>
                <a:lnTo>
                  <a:pt x="901103" y="449008"/>
                </a:lnTo>
                <a:lnTo>
                  <a:pt x="894930" y="374853"/>
                </a:lnTo>
                <a:lnTo>
                  <a:pt x="876681" y="302717"/>
                </a:lnTo>
                <a:lnTo>
                  <a:pt x="846797" y="234581"/>
                </a:lnTo>
                <a:lnTo>
                  <a:pt x="806107" y="172275"/>
                </a:lnTo>
                <a:lnTo>
                  <a:pt x="755675" y="117538"/>
                </a:lnTo>
                <a:lnTo>
                  <a:pt x="696963" y="71831"/>
                </a:lnTo>
                <a:lnTo>
                  <a:pt x="631520" y="36410"/>
                </a:lnTo>
                <a:lnTo>
                  <a:pt x="561162" y="12255"/>
                </a:lnTo>
                <a:lnTo>
                  <a:pt x="48776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193106" y="439548"/>
            <a:ext cx="931544" cy="931544"/>
          </a:xfrm>
          <a:custGeom>
            <a:avLst/>
            <a:gdLst/>
            <a:ahLst/>
            <a:cxnLst/>
            <a:rect l="l" t="t" r="r" b="b"/>
            <a:pathLst>
              <a:path w="931544" h="931544">
                <a:moveTo>
                  <a:pt x="465658" y="0"/>
                </a:moveTo>
                <a:lnTo>
                  <a:pt x="392811" y="5727"/>
                </a:lnTo>
                <a:lnTo>
                  <a:pt x="321754" y="22783"/>
                </a:lnTo>
                <a:lnTo>
                  <a:pt x="254266" y="50749"/>
                </a:lnTo>
                <a:lnTo>
                  <a:pt x="191947" y="88925"/>
                </a:lnTo>
                <a:lnTo>
                  <a:pt x="136385" y="136385"/>
                </a:lnTo>
                <a:lnTo>
                  <a:pt x="88925" y="191947"/>
                </a:lnTo>
                <a:lnTo>
                  <a:pt x="50761" y="254254"/>
                </a:lnTo>
                <a:lnTo>
                  <a:pt x="22783" y="321767"/>
                </a:lnTo>
                <a:lnTo>
                  <a:pt x="5727" y="392811"/>
                </a:lnTo>
                <a:lnTo>
                  <a:pt x="0" y="465658"/>
                </a:lnTo>
                <a:lnTo>
                  <a:pt x="5727" y="538505"/>
                </a:lnTo>
                <a:lnTo>
                  <a:pt x="22783" y="609549"/>
                </a:lnTo>
                <a:lnTo>
                  <a:pt x="50761" y="677062"/>
                </a:lnTo>
                <a:lnTo>
                  <a:pt x="88925" y="739368"/>
                </a:lnTo>
                <a:lnTo>
                  <a:pt x="136385" y="794931"/>
                </a:lnTo>
                <a:lnTo>
                  <a:pt x="191947" y="842391"/>
                </a:lnTo>
                <a:lnTo>
                  <a:pt x="254266" y="880567"/>
                </a:lnTo>
                <a:lnTo>
                  <a:pt x="321754" y="908532"/>
                </a:lnTo>
                <a:lnTo>
                  <a:pt x="392811" y="925588"/>
                </a:lnTo>
                <a:lnTo>
                  <a:pt x="465658" y="931316"/>
                </a:lnTo>
                <a:lnTo>
                  <a:pt x="538492" y="925588"/>
                </a:lnTo>
                <a:lnTo>
                  <a:pt x="609549" y="908532"/>
                </a:lnTo>
                <a:lnTo>
                  <a:pt x="677075" y="880567"/>
                </a:lnTo>
                <a:lnTo>
                  <a:pt x="739368" y="842391"/>
                </a:lnTo>
                <a:lnTo>
                  <a:pt x="794918" y="794931"/>
                </a:lnTo>
                <a:lnTo>
                  <a:pt x="842378" y="739368"/>
                </a:lnTo>
                <a:lnTo>
                  <a:pt x="880579" y="677062"/>
                </a:lnTo>
                <a:lnTo>
                  <a:pt x="908532" y="609549"/>
                </a:lnTo>
                <a:lnTo>
                  <a:pt x="925588" y="538505"/>
                </a:lnTo>
                <a:lnTo>
                  <a:pt x="931316" y="465658"/>
                </a:lnTo>
                <a:lnTo>
                  <a:pt x="925588" y="392811"/>
                </a:lnTo>
                <a:lnTo>
                  <a:pt x="908532" y="321767"/>
                </a:lnTo>
                <a:lnTo>
                  <a:pt x="880579" y="254254"/>
                </a:lnTo>
                <a:lnTo>
                  <a:pt x="842378" y="191947"/>
                </a:lnTo>
                <a:lnTo>
                  <a:pt x="794918" y="136385"/>
                </a:lnTo>
                <a:lnTo>
                  <a:pt x="739368" y="88925"/>
                </a:lnTo>
                <a:lnTo>
                  <a:pt x="677075" y="50749"/>
                </a:lnTo>
                <a:lnTo>
                  <a:pt x="609549" y="22783"/>
                </a:lnTo>
                <a:lnTo>
                  <a:pt x="538492" y="5727"/>
                </a:lnTo>
                <a:lnTo>
                  <a:pt x="46565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937497" y="1840843"/>
            <a:ext cx="420202" cy="421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531859" y="540027"/>
            <a:ext cx="6108016" cy="9029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286974" y="7993927"/>
            <a:ext cx="112284" cy="2518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663159" y="8859801"/>
            <a:ext cx="251777" cy="1105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1024545" y="1095178"/>
            <a:ext cx="157734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Освещение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635330" y="1238378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204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024557" y="2375754"/>
            <a:ext cx="1628139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Существующие фонари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24557" y="3665668"/>
            <a:ext cx="1929130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количество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устанавливаемых фонаре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3386" y="5283042"/>
            <a:ext cx="2150560" cy="43011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024557" y="9788318"/>
            <a:ext cx="216281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устанавливаемых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фонарей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382098" y="2268027"/>
            <a:ext cx="622300" cy="622300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311150" y="0"/>
                </a:moveTo>
                <a:lnTo>
                  <a:pt x="260679" y="4072"/>
                </a:lnTo>
                <a:lnTo>
                  <a:pt x="212802" y="15862"/>
                </a:lnTo>
                <a:lnTo>
                  <a:pt x="168158" y="34729"/>
                </a:lnTo>
                <a:lnTo>
                  <a:pt x="127388" y="60033"/>
                </a:lnTo>
                <a:lnTo>
                  <a:pt x="91133" y="91133"/>
                </a:lnTo>
                <a:lnTo>
                  <a:pt x="60033" y="127388"/>
                </a:lnTo>
                <a:lnTo>
                  <a:pt x="34729" y="168158"/>
                </a:lnTo>
                <a:lnTo>
                  <a:pt x="15862" y="212802"/>
                </a:lnTo>
                <a:lnTo>
                  <a:pt x="4072" y="260679"/>
                </a:lnTo>
                <a:lnTo>
                  <a:pt x="0" y="311150"/>
                </a:lnTo>
                <a:lnTo>
                  <a:pt x="1031" y="336669"/>
                </a:lnTo>
                <a:lnTo>
                  <a:pt x="9042" y="385923"/>
                </a:lnTo>
                <a:lnTo>
                  <a:pt x="24451" y="432263"/>
                </a:lnTo>
                <a:lnTo>
                  <a:pt x="46617" y="475050"/>
                </a:lnTo>
                <a:lnTo>
                  <a:pt x="74899" y="513643"/>
                </a:lnTo>
                <a:lnTo>
                  <a:pt x="108656" y="547400"/>
                </a:lnTo>
                <a:lnTo>
                  <a:pt x="147249" y="575682"/>
                </a:lnTo>
                <a:lnTo>
                  <a:pt x="190036" y="597848"/>
                </a:lnTo>
                <a:lnTo>
                  <a:pt x="236376" y="613257"/>
                </a:lnTo>
                <a:lnTo>
                  <a:pt x="285630" y="621268"/>
                </a:lnTo>
                <a:lnTo>
                  <a:pt x="311150" y="622300"/>
                </a:lnTo>
                <a:lnTo>
                  <a:pt x="336669" y="621268"/>
                </a:lnTo>
                <a:lnTo>
                  <a:pt x="385923" y="613257"/>
                </a:lnTo>
                <a:lnTo>
                  <a:pt x="432263" y="597848"/>
                </a:lnTo>
                <a:lnTo>
                  <a:pt x="475050" y="575682"/>
                </a:lnTo>
                <a:lnTo>
                  <a:pt x="513643" y="547400"/>
                </a:lnTo>
                <a:lnTo>
                  <a:pt x="547400" y="513643"/>
                </a:lnTo>
                <a:lnTo>
                  <a:pt x="575682" y="475050"/>
                </a:lnTo>
                <a:lnTo>
                  <a:pt x="597848" y="432263"/>
                </a:lnTo>
                <a:lnTo>
                  <a:pt x="613257" y="385923"/>
                </a:lnTo>
                <a:lnTo>
                  <a:pt x="621268" y="336669"/>
                </a:lnTo>
                <a:lnTo>
                  <a:pt x="622300" y="311150"/>
                </a:lnTo>
                <a:lnTo>
                  <a:pt x="621268" y="285630"/>
                </a:lnTo>
                <a:lnTo>
                  <a:pt x="613257" y="236376"/>
                </a:lnTo>
                <a:lnTo>
                  <a:pt x="597848" y="190036"/>
                </a:lnTo>
                <a:lnTo>
                  <a:pt x="575682" y="147249"/>
                </a:lnTo>
                <a:lnTo>
                  <a:pt x="547400" y="108656"/>
                </a:lnTo>
                <a:lnTo>
                  <a:pt x="513643" y="74899"/>
                </a:lnTo>
                <a:lnTo>
                  <a:pt x="475050" y="46617"/>
                </a:lnTo>
                <a:lnTo>
                  <a:pt x="432263" y="24451"/>
                </a:lnTo>
                <a:lnTo>
                  <a:pt x="385923" y="9042"/>
                </a:lnTo>
                <a:lnTo>
                  <a:pt x="336669" y="1031"/>
                </a:lnTo>
                <a:lnTo>
                  <a:pt x="311150" y="0"/>
                </a:lnTo>
                <a:close/>
              </a:path>
            </a:pathLst>
          </a:custGeom>
          <a:solidFill>
            <a:srgbClr val="F1E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382098" y="3700132"/>
            <a:ext cx="622300" cy="622300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311150" y="0"/>
                </a:moveTo>
                <a:lnTo>
                  <a:pt x="260679" y="4072"/>
                </a:lnTo>
                <a:lnTo>
                  <a:pt x="212802" y="15862"/>
                </a:lnTo>
                <a:lnTo>
                  <a:pt x="168158" y="34729"/>
                </a:lnTo>
                <a:lnTo>
                  <a:pt x="127388" y="60033"/>
                </a:lnTo>
                <a:lnTo>
                  <a:pt x="91133" y="91133"/>
                </a:lnTo>
                <a:lnTo>
                  <a:pt x="60033" y="127388"/>
                </a:lnTo>
                <a:lnTo>
                  <a:pt x="34729" y="168158"/>
                </a:lnTo>
                <a:lnTo>
                  <a:pt x="15862" y="212802"/>
                </a:lnTo>
                <a:lnTo>
                  <a:pt x="4072" y="260679"/>
                </a:lnTo>
                <a:lnTo>
                  <a:pt x="0" y="311150"/>
                </a:lnTo>
                <a:lnTo>
                  <a:pt x="1031" y="336669"/>
                </a:lnTo>
                <a:lnTo>
                  <a:pt x="9042" y="385923"/>
                </a:lnTo>
                <a:lnTo>
                  <a:pt x="24451" y="432263"/>
                </a:lnTo>
                <a:lnTo>
                  <a:pt x="46617" y="475050"/>
                </a:lnTo>
                <a:lnTo>
                  <a:pt x="74899" y="513643"/>
                </a:lnTo>
                <a:lnTo>
                  <a:pt x="108656" y="547400"/>
                </a:lnTo>
                <a:lnTo>
                  <a:pt x="147249" y="575682"/>
                </a:lnTo>
                <a:lnTo>
                  <a:pt x="190036" y="597848"/>
                </a:lnTo>
                <a:lnTo>
                  <a:pt x="236376" y="613257"/>
                </a:lnTo>
                <a:lnTo>
                  <a:pt x="285630" y="621268"/>
                </a:lnTo>
                <a:lnTo>
                  <a:pt x="311150" y="622300"/>
                </a:lnTo>
                <a:lnTo>
                  <a:pt x="336669" y="621268"/>
                </a:lnTo>
                <a:lnTo>
                  <a:pt x="385923" y="613257"/>
                </a:lnTo>
                <a:lnTo>
                  <a:pt x="432263" y="597848"/>
                </a:lnTo>
                <a:lnTo>
                  <a:pt x="475050" y="575682"/>
                </a:lnTo>
                <a:lnTo>
                  <a:pt x="513643" y="547400"/>
                </a:lnTo>
                <a:lnTo>
                  <a:pt x="547400" y="513643"/>
                </a:lnTo>
                <a:lnTo>
                  <a:pt x="575682" y="475050"/>
                </a:lnTo>
                <a:lnTo>
                  <a:pt x="597848" y="432263"/>
                </a:lnTo>
                <a:lnTo>
                  <a:pt x="613257" y="385923"/>
                </a:lnTo>
                <a:lnTo>
                  <a:pt x="621268" y="336669"/>
                </a:lnTo>
                <a:lnTo>
                  <a:pt x="622300" y="311150"/>
                </a:lnTo>
                <a:lnTo>
                  <a:pt x="621268" y="285630"/>
                </a:lnTo>
                <a:lnTo>
                  <a:pt x="613257" y="236376"/>
                </a:lnTo>
                <a:lnTo>
                  <a:pt x="597848" y="190036"/>
                </a:lnTo>
                <a:lnTo>
                  <a:pt x="575682" y="147249"/>
                </a:lnTo>
                <a:lnTo>
                  <a:pt x="547400" y="108656"/>
                </a:lnTo>
                <a:lnTo>
                  <a:pt x="513643" y="74899"/>
                </a:lnTo>
                <a:lnTo>
                  <a:pt x="475050" y="46617"/>
                </a:lnTo>
                <a:lnTo>
                  <a:pt x="432263" y="24451"/>
                </a:lnTo>
                <a:lnTo>
                  <a:pt x="385923" y="9042"/>
                </a:lnTo>
                <a:lnTo>
                  <a:pt x="336669" y="1031"/>
                </a:lnTo>
                <a:lnTo>
                  <a:pt x="311150" y="0"/>
                </a:lnTo>
                <a:close/>
              </a:path>
            </a:pathLst>
          </a:custGeom>
          <a:solidFill>
            <a:srgbClr val="E95E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777410" y="482944"/>
            <a:ext cx="194310" cy="194310"/>
          </a:xfrm>
          <a:custGeom>
            <a:avLst/>
            <a:gdLst/>
            <a:ahLst/>
            <a:cxnLst/>
            <a:rect l="l" t="t" r="r" b="b"/>
            <a:pathLst>
              <a:path w="194309" h="194309">
                <a:moveTo>
                  <a:pt x="92622" y="0"/>
                </a:moveTo>
                <a:lnTo>
                  <a:pt x="53279" y="10455"/>
                </a:lnTo>
                <a:lnTo>
                  <a:pt x="22399" y="36172"/>
                </a:lnTo>
                <a:lnTo>
                  <a:pt x="3760" y="74303"/>
                </a:lnTo>
                <a:lnTo>
                  <a:pt x="0" y="105216"/>
                </a:lnTo>
                <a:lnTo>
                  <a:pt x="2054" y="118566"/>
                </a:lnTo>
                <a:lnTo>
                  <a:pt x="18814" y="154106"/>
                </a:lnTo>
                <a:lnTo>
                  <a:pt x="49754" y="180108"/>
                </a:lnTo>
                <a:lnTo>
                  <a:pt x="92668" y="193007"/>
                </a:lnTo>
                <a:lnTo>
                  <a:pt x="109252" y="193778"/>
                </a:lnTo>
                <a:lnTo>
                  <a:pt x="123288" y="190949"/>
                </a:lnTo>
                <a:lnTo>
                  <a:pt x="159913" y="171470"/>
                </a:lnTo>
                <a:lnTo>
                  <a:pt x="185006" y="138811"/>
                </a:lnTo>
                <a:lnTo>
                  <a:pt x="194315" y="97223"/>
                </a:lnTo>
                <a:lnTo>
                  <a:pt x="194306" y="95938"/>
                </a:lnTo>
                <a:lnTo>
                  <a:pt x="184800" y="55404"/>
                </a:lnTo>
                <a:lnTo>
                  <a:pt x="159709" y="23436"/>
                </a:lnTo>
                <a:lnTo>
                  <a:pt x="122480" y="4013"/>
                </a:lnTo>
                <a:lnTo>
                  <a:pt x="92622" y="0"/>
                </a:lnTo>
                <a:close/>
              </a:path>
            </a:pathLst>
          </a:custGeom>
          <a:solidFill>
            <a:srgbClr val="E95E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814355" y="521478"/>
            <a:ext cx="123825" cy="122555"/>
          </a:xfrm>
          <a:custGeom>
            <a:avLst/>
            <a:gdLst/>
            <a:ahLst/>
            <a:cxnLst/>
            <a:rect l="l" t="t" r="r" b="b"/>
            <a:pathLst>
              <a:path w="123825" h="122554">
                <a:moveTo>
                  <a:pt x="53999" y="0"/>
                </a:moveTo>
                <a:lnTo>
                  <a:pt x="19544" y="16838"/>
                </a:lnTo>
                <a:lnTo>
                  <a:pt x="1131" y="55047"/>
                </a:lnTo>
                <a:lnTo>
                  <a:pt x="0" y="71796"/>
                </a:lnTo>
                <a:lnTo>
                  <a:pt x="3434" y="83976"/>
                </a:lnTo>
                <a:lnTo>
                  <a:pt x="41970" y="118173"/>
                </a:lnTo>
                <a:lnTo>
                  <a:pt x="74695" y="122488"/>
                </a:lnTo>
                <a:lnTo>
                  <a:pt x="88008" y="117934"/>
                </a:lnTo>
                <a:lnTo>
                  <a:pt x="117070" y="89362"/>
                </a:lnTo>
                <a:lnTo>
                  <a:pt x="123524" y="61745"/>
                </a:lnTo>
                <a:lnTo>
                  <a:pt x="123318" y="56662"/>
                </a:lnTo>
                <a:lnTo>
                  <a:pt x="107414" y="20812"/>
                </a:lnTo>
                <a:lnTo>
                  <a:pt x="70174" y="1331"/>
                </a:lnTo>
                <a:lnTo>
                  <a:pt x="53999" y="0"/>
                </a:lnTo>
                <a:close/>
              </a:path>
            </a:pathLst>
          </a:custGeom>
          <a:solidFill>
            <a:srgbClr val="E95E4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Кардымово ФКГС 2020 Детская площадка</dc:title>
  <dcterms:created xsi:type="dcterms:W3CDTF">2020-02-07T18:28:40Z</dcterms:created>
  <dcterms:modified xsi:type="dcterms:W3CDTF">2020-02-07T18:28:40Z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2019-12-27T00:00:00Z</vt:filetime>
  </property>
  <property fmtid="{D5CDD505-2E9C-101B-9397-08002B2CF9AE}" pid="3" name="LastSaved">
    <vt:filetime>2020-02-07T00:00:00Z</vt:filetime>
  </property>
</Properties>
</file>