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Default Extension="jpg" ContentType="image/jpg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5481300" cy="11055350"/>
  <p:notesSz cx="15481300" cy="11055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61097" y="3427158"/>
            <a:ext cx="13159105" cy="23216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322195" y="6190996"/>
            <a:ext cx="10836909" cy="2763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774065" y="2542730"/>
            <a:ext cx="6734365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7972869" y="2542730"/>
            <a:ext cx="6734365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4065" y="442213"/>
            <a:ext cx="13933169" cy="17688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4065" y="2542730"/>
            <a:ext cx="13933169" cy="72965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263642" y="10281475"/>
            <a:ext cx="4954015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774065" y="10281475"/>
            <a:ext cx="3560699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146536" y="10281475"/>
            <a:ext cx="3560699" cy="5527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notesSlide" Target="../notesSlides/notesSlide1.xml"/><Relationship Id="rId4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Relationship Id="rId4" Type="http://schemas.openxmlformats.org/officeDocument/2006/relationships/notesSlide" Target="../notesSlides/notesSlide10.xml"/><Relationship Id="rId5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jpg"/><Relationship Id="rId9" Type="http://schemas.openxmlformats.org/officeDocument/2006/relationships/notesSlide" Target="../notesSlides/notesSlide11.xml"/><Relationship Id="rId10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2.xml"/><Relationship Id="rId4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3.xml"/><Relationship Id="rId4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Relationship Id="rId4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notesSlide" Target="../notesSlides/notesSlide15.xml"/><Relationship Id="rId4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notesSlide" Target="../notesSlides/notesSlide16.xml"/><Relationship Id="rId4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notesSlide" Target="../notesSlides/notesSlide17.xml"/><Relationship Id="rId5" Type="http://schemas.openxmlformats.org/officeDocument/2006/relationships/slide" Target="slide17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slide" Target="slide2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g"/><Relationship Id="rId4" Type="http://schemas.openxmlformats.org/officeDocument/2006/relationships/notesSlide" Target="../notesSlides/notesSlide3.xml"/><Relationship Id="rId5" Type="http://schemas.openxmlformats.org/officeDocument/2006/relationships/slide" Target="slide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notesSlide" Target="../notesSlides/notesSlide4.xml"/><Relationship Id="rId4" Type="http://schemas.openxmlformats.org/officeDocument/2006/relationships/slide" Target="slide4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notesSlide" Target="../notesSlides/notesSlide5.xml"/><Relationship Id="rId4" Type="http://schemas.openxmlformats.org/officeDocument/2006/relationships/slide" Target="slide5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4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4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notesSlide" Target="../notesSlides/notesSlide8.xml"/><Relationship Id="rId5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notesSlide" Target="../notesSlides/notesSlide9.xml"/><Relationship Id="rId4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43600" y="2876369"/>
            <a:ext cx="353314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Набо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решени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огранизаци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сквера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997"/>
            <a:ext cx="15479979" cy="1104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24550" y="983932"/>
            <a:ext cx="13494385" cy="14363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900" b="1">
                <a:solidFill>
                  <a:srgbClr val="231F20"/>
                </a:solidFill>
                <a:latin typeface="Century Gothic"/>
                <a:cs typeface="Century Gothic"/>
              </a:rPr>
              <a:t>Эскизный дизайн-проект благоустройства</a:t>
            </a:r>
            <a:endParaRPr sz="2900">
              <a:latin typeface="Century Gothic"/>
              <a:cs typeface="Century Gothic"/>
            </a:endParaRPr>
          </a:p>
          <a:p>
            <a:pPr marL="19050" marR="5080" indent="-635">
              <a:lnSpc>
                <a:spcPts val="4200"/>
              </a:lnSpc>
              <a:spcBef>
                <a:spcPts val="65"/>
              </a:spcBef>
            </a:pPr>
            <a:r>
              <a:rPr dirty="0" sz="2900">
                <a:solidFill>
                  <a:srgbClr val="231F20"/>
                </a:solidFill>
                <a:latin typeface="Century Gothic"/>
                <a:cs typeface="Century Gothic"/>
              </a:rPr>
              <a:t>Смоленская область, Кардымовский район, пгт Кардымово, ул. Ленина Сквер памяти участников локальных войн и конфликтов</a:t>
            </a:r>
            <a:endParaRPr sz="29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949169" y="9425251"/>
            <a:ext cx="1838325" cy="8528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</a:pP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ЦЕНТ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РАЗВИТИ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900" spc="5">
                <a:solidFill>
                  <a:srgbClr val="231F20"/>
                </a:solidFill>
                <a:latin typeface="Century Gothic"/>
                <a:cs typeface="Century Gothic"/>
              </a:rPr>
              <a:t>КОМПЕТЕНЦИ</a:t>
            </a:r>
            <a:r>
              <a:rPr dirty="0" sz="19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endParaRPr sz="19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06913" y="3444778"/>
            <a:ext cx="1358265" cy="1829435"/>
          </a:xfrm>
          <a:custGeom>
            <a:avLst/>
            <a:gdLst/>
            <a:ahLst/>
            <a:cxnLst/>
            <a:rect l="l" t="t" r="r" b="b"/>
            <a:pathLst>
              <a:path w="1358265" h="1829435">
                <a:moveTo>
                  <a:pt x="787628" y="0"/>
                </a:moveTo>
                <a:lnTo>
                  <a:pt x="0" y="679208"/>
                </a:lnTo>
                <a:lnTo>
                  <a:pt x="74396" y="775817"/>
                </a:lnTo>
                <a:lnTo>
                  <a:pt x="139788" y="878751"/>
                </a:lnTo>
                <a:lnTo>
                  <a:pt x="195554" y="987170"/>
                </a:lnTo>
                <a:lnTo>
                  <a:pt x="241350" y="1100162"/>
                </a:lnTo>
                <a:lnTo>
                  <a:pt x="276707" y="1216850"/>
                </a:lnTo>
                <a:lnTo>
                  <a:pt x="301332" y="1336255"/>
                </a:lnTo>
                <a:lnTo>
                  <a:pt x="315112" y="1457413"/>
                </a:lnTo>
                <a:lnTo>
                  <a:pt x="317830" y="1579321"/>
                </a:lnTo>
                <a:lnTo>
                  <a:pt x="309524" y="1700961"/>
                </a:lnTo>
                <a:lnTo>
                  <a:pt x="1341704" y="1828863"/>
                </a:lnTo>
                <a:lnTo>
                  <a:pt x="1355344" y="1665643"/>
                </a:lnTo>
                <a:lnTo>
                  <a:pt x="1357757" y="1501825"/>
                </a:lnTo>
                <a:lnTo>
                  <a:pt x="1348930" y="1338275"/>
                </a:lnTo>
                <a:lnTo>
                  <a:pt x="1328889" y="1175677"/>
                </a:lnTo>
                <a:lnTo>
                  <a:pt x="1297774" y="1014844"/>
                </a:lnTo>
                <a:lnTo>
                  <a:pt x="1255687" y="856551"/>
                </a:lnTo>
                <a:lnTo>
                  <a:pt x="1202855" y="701522"/>
                </a:lnTo>
                <a:lnTo>
                  <a:pt x="1139482" y="550456"/>
                </a:lnTo>
                <a:lnTo>
                  <a:pt x="1065898" y="404113"/>
                </a:lnTo>
                <a:lnTo>
                  <a:pt x="982484" y="263118"/>
                </a:lnTo>
                <a:lnTo>
                  <a:pt x="889558" y="128219"/>
                </a:lnTo>
                <a:lnTo>
                  <a:pt x="787628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981606" y="6021893"/>
            <a:ext cx="1435735" cy="1449705"/>
          </a:xfrm>
          <a:custGeom>
            <a:avLst/>
            <a:gdLst/>
            <a:ahLst/>
            <a:cxnLst/>
            <a:rect l="l" t="t" r="r" b="b"/>
            <a:pathLst>
              <a:path w="1435734" h="1449704">
                <a:moveTo>
                  <a:pt x="466153" y="0"/>
                </a:moveTo>
                <a:lnTo>
                  <a:pt x="381647" y="65824"/>
                </a:lnTo>
                <a:lnTo>
                  <a:pt x="292239" y="124726"/>
                </a:lnTo>
                <a:lnTo>
                  <a:pt x="198424" y="176326"/>
                </a:lnTo>
                <a:lnTo>
                  <a:pt x="100812" y="220332"/>
                </a:lnTo>
                <a:lnTo>
                  <a:pt x="0" y="256425"/>
                </a:lnTo>
                <a:lnTo>
                  <a:pt x="361429" y="1449374"/>
                </a:lnTo>
                <a:lnTo>
                  <a:pt x="1435442" y="1124013"/>
                </a:lnTo>
                <a:lnTo>
                  <a:pt x="466153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751259" y="1382189"/>
            <a:ext cx="2706370" cy="2319020"/>
          </a:xfrm>
          <a:custGeom>
            <a:avLst/>
            <a:gdLst/>
            <a:ahLst/>
            <a:cxnLst/>
            <a:rect l="l" t="t" r="r" b="b"/>
            <a:pathLst>
              <a:path w="2706370" h="2319020">
                <a:moveTo>
                  <a:pt x="1123502" y="1111034"/>
                </a:moveTo>
                <a:lnTo>
                  <a:pt x="83604" y="1111034"/>
                </a:lnTo>
                <a:lnTo>
                  <a:pt x="449427" y="2318499"/>
                </a:lnTo>
                <a:lnTo>
                  <a:pt x="553326" y="2292578"/>
                </a:lnTo>
                <a:lnTo>
                  <a:pt x="658952" y="2275001"/>
                </a:lnTo>
                <a:lnTo>
                  <a:pt x="765619" y="2265857"/>
                </a:lnTo>
                <a:lnTo>
                  <a:pt x="980477" y="2265222"/>
                </a:lnTo>
                <a:lnTo>
                  <a:pt x="1123502" y="1111034"/>
                </a:lnTo>
                <a:close/>
              </a:path>
              <a:path w="2706370" h="2319020">
                <a:moveTo>
                  <a:pt x="980477" y="2265222"/>
                </a:moveTo>
                <a:lnTo>
                  <a:pt x="872693" y="2265222"/>
                </a:lnTo>
                <a:lnTo>
                  <a:pt x="979500" y="2273109"/>
                </a:lnTo>
                <a:lnTo>
                  <a:pt x="980477" y="2265222"/>
                </a:lnTo>
                <a:close/>
              </a:path>
              <a:path w="2706370" h="2319020">
                <a:moveTo>
                  <a:pt x="2614561" y="0"/>
                </a:moveTo>
                <a:lnTo>
                  <a:pt x="0" y="835050"/>
                </a:lnTo>
                <a:lnTo>
                  <a:pt x="83604" y="1111021"/>
                </a:lnTo>
                <a:lnTo>
                  <a:pt x="70827" y="1114907"/>
                </a:lnTo>
                <a:lnTo>
                  <a:pt x="83604" y="1111034"/>
                </a:lnTo>
                <a:lnTo>
                  <a:pt x="1123503" y="1111021"/>
                </a:lnTo>
                <a:lnTo>
                  <a:pt x="1164551" y="779767"/>
                </a:lnTo>
                <a:lnTo>
                  <a:pt x="1165631" y="771194"/>
                </a:lnTo>
                <a:lnTo>
                  <a:pt x="2706065" y="301332"/>
                </a:lnTo>
                <a:lnTo>
                  <a:pt x="2614561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91777" y="3661031"/>
            <a:ext cx="1720214" cy="2608580"/>
          </a:xfrm>
          <a:custGeom>
            <a:avLst/>
            <a:gdLst/>
            <a:ahLst/>
            <a:cxnLst/>
            <a:rect l="l" t="t" r="r" b="b"/>
            <a:pathLst>
              <a:path w="1720215" h="2608579">
                <a:moveTo>
                  <a:pt x="439661" y="0"/>
                </a:moveTo>
                <a:lnTo>
                  <a:pt x="328333" y="215"/>
                </a:lnTo>
                <a:lnTo>
                  <a:pt x="217462" y="9715"/>
                </a:lnTo>
                <a:lnTo>
                  <a:pt x="107746" y="28435"/>
                </a:lnTo>
                <a:lnTo>
                  <a:pt x="0" y="56222"/>
                </a:lnTo>
                <a:lnTo>
                  <a:pt x="773214" y="2608465"/>
                </a:lnTo>
                <a:lnTo>
                  <a:pt x="878281" y="2571762"/>
                </a:lnTo>
                <a:lnTo>
                  <a:pt x="979944" y="2526423"/>
                </a:lnTo>
                <a:lnTo>
                  <a:pt x="1077442" y="2472817"/>
                </a:lnTo>
                <a:lnTo>
                  <a:pt x="1170139" y="2411222"/>
                </a:lnTo>
                <a:lnTo>
                  <a:pt x="1257388" y="2342121"/>
                </a:lnTo>
                <a:lnTo>
                  <a:pt x="1350276" y="2253894"/>
                </a:lnTo>
                <a:lnTo>
                  <a:pt x="1434249" y="2157145"/>
                </a:lnTo>
                <a:lnTo>
                  <a:pt x="1508569" y="2052828"/>
                </a:lnTo>
                <a:lnTo>
                  <a:pt x="1572539" y="1941804"/>
                </a:lnTo>
                <a:lnTo>
                  <a:pt x="1625561" y="1825193"/>
                </a:lnTo>
                <a:lnTo>
                  <a:pt x="1667141" y="1704035"/>
                </a:lnTo>
                <a:lnTo>
                  <a:pt x="1685598" y="1626768"/>
                </a:lnTo>
                <a:lnTo>
                  <a:pt x="851941" y="1626768"/>
                </a:lnTo>
                <a:lnTo>
                  <a:pt x="610285" y="829183"/>
                </a:lnTo>
                <a:lnTo>
                  <a:pt x="929322" y="732536"/>
                </a:lnTo>
                <a:lnTo>
                  <a:pt x="1576350" y="732536"/>
                </a:lnTo>
                <a:lnTo>
                  <a:pt x="1565351" y="709066"/>
                </a:lnTo>
                <a:lnTo>
                  <a:pt x="1500085" y="598830"/>
                </a:lnTo>
                <a:lnTo>
                  <a:pt x="1424558" y="495325"/>
                </a:lnTo>
                <a:lnTo>
                  <a:pt x="1339468" y="399580"/>
                </a:lnTo>
                <a:lnTo>
                  <a:pt x="1245552" y="312483"/>
                </a:lnTo>
                <a:lnTo>
                  <a:pt x="1143723" y="234759"/>
                </a:lnTo>
                <a:lnTo>
                  <a:pt x="1034897" y="167144"/>
                </a:lnTo>
                <a:lnTo>
                  <a:pt x="920076" y="110324"/>
                </a:lnTo>
                <a:lnTo>
                  <a:pt x="800341" y="64757"/>
                </a:lnTo>
                <a:lnTo>
                  <a:pt x="676795" y="30911"/>
                </a:lnTo>
                <a:lnTo>
                  <a:pt x="550570" y="9067"/>
                </a:lnTo>
                <a:lnTo>
                  <a:pt x="439661" y="0"/>
                </a:lnTo>
                <a:close/>
              </a:path>
              <a:path w="1720215" h="2608579">
                <a:moveTo>
                  <a:pt x="1576350" y="732536"/>
                </a:moveTo>
                <a:lnTo>
                  <a:pt x="929322" y="732536"/>
                </a:lnTo>
                <a:lnTo>
                  <a:pt x="997686" y="815771"/>
                </a:lnTo>
                <a:lnTo>
                  <a:pt x="1056246" y="906157"/>
                </a:lnTo>
                <a:lnTo>
                  <a:pt x="1104341" y="1002538"/>
                </a:lnTo>
                <a:lnTo>
                  <a:pt x="1141298" y="1103680"/>
                </a:lnTo>
                <a:lnTo>
                  <a:pt x="1166710" y="1208379"/>
                </a:lnTo>
                <a:lnTo>
                  <a:pt x="1180198" y="1315224"/>
                </a:lnTo>
                <a:lnTo>
                  <a:pt x="1181620" y="1422933"/>
                </a:lnTo>
                <a:lnTo>
                  <a:pt x="1170965" y="1530083"/>
                </a:lnTo>
                <a:lnTo>
                  <a:pt x="851941" y="1626768"/>
                </a:lnTo>
                <a:lnTo>
                  <a:pt x="1685598" y="1626768"/>
                </a:lnTo>
                <a:lnTo>
                  <a:pt x="1696910" y="1579410"/>
                </a:lnTo>
                <a:lnTo>
                  <a:pt x="1714563" y="1452549"/>
                </a:lnTo>
                <a:lnTo>
                  <a:pt x="1719960" y="1324546"/>
                </a:lnTo>
                <a:lnTo>
                  <a:pt x="1713077" y="1196644"/>
                </a:lnTo>
                <a:lnTo>
                  <a:pt x="1693926" y="1069975"/>
                </a:lnTo>
                <a:lnTo>
                  <a:pt x="1662709" y="945718"/>
                </a:lnTo>
                <a:lnTo>
                  <a:pt x="1619707" y="825042"/>
                </a:lnTo>
                <a:lnTo>
                  <a:pt x="1576350" y="732536"/>
                </a:lnTo>
                <a:close/>
              </a:path>
            </a:pathLst>
          </a:custGeom>
          <a:solidFill>
            <a:srgbClr val="BE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527445" y="8053461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4" h="311784">
                <a:moveTo>
                  <a:pt x="239255" y="0"/>
                </a:moveTo>
                <a:lnTo>
                  <a:pt x="0" y="72504"/>
                </a:lnTo>
                <a:lnTo>
                  <a:pt x="72466" y="311759"/>
                </a:lnTo>
                <a:lnTo>
                  <a:pt x="311759" y="239306"/>
                </a:lnTo>
                <a:lnTo>
                  <a:pt x="23925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986517" y="9489949"/>
            <a:ext cx="572770" cy="391160"/>
          </a:xfrm>
          <a:custGeom>
            <a:avLst/>
            <a:gdLst/>
            <a:ahLst/>
            <a:cxnLst/>
            <a:rect l="l" t="t" r="r" b="b"/>
            <a:pathLst>
              <a:path w="572770" h="391159">
                <a:moveTo>
                  <a:pt x="499681" y="0"/>
                </a:moveTo>
                <a:lnTo>
                  <a:pt x="0" y="151409"/>
                </a:lnTo>
                <a:lnTo>
                  <a:pt x="72504" y="390664"/>
                </a:lnTo>
                <a:lnTo>
                  <a:pt x="572173" y="239293"/>
                </a:lnTo>
                <a:lnTo>
                  <a:pt x="499681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787828" y="7894823"/>
            <a:ext cx="575310" cy="391795"/>
          </a:xfrm>
          <a:custGeom>
            <a:avLst/>
            <a:gdLst/>
            <a:ahLst/>
            <a:cxnLst/>
            <a:rect l="l" t="t" r="r" b="b"/>
            <a:pathLst>
              <a:path w="575309" h="391795">
                <a:moveTo>
                  <a:pt x="502475" y="0"/>
                </a:moveTo>
                <a:lnTo>
                  <a:pt x="0" y="152234"/>
                </a:lnTo>
                <a:lnTo>
                  <a:pt x="72504" y="391528"/>
                </a:lnTo>
                <a:lnTo>
                  <a:pt x="574967" y="239306"/>
                </a:lnTo>
                <a:lnTo>
                  <a:pt x="50247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510151" y="9330488"/>
            <a:ext cx="575310" cy="391795"/>
          </a:xfrm>
          <a:custGeom>
            <a:avLst/>
            <a:gdLst/>
            <a:ahLst/>
            <a:cxnLst/>
            <a:rect l="l" t="t" r="r" b="b"/>
            <a:pathLst>
              <a:path w="575309" h="391795">
                <a:moveTo>
                  <a:pt x="502437" y="0"/>
                </a:moveTo>
                <a:lnTo>
                  <a:pt x="0" y="152234"/>
                </a:lnTo>
                <a:lnTo>
                  <a:pt x="72466" y="391490"/>
                </a:lnTo>
                <a:lnTo>
                  <a:pt x="574941" y="239267"/>
                </a:lnTo>
                <a:lnTo>
                  <a:pt x="502437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781854" y="2208351"/>
            <a:ext cx="3273425" cy="7949565"/>
          </a:xfrm>
          <a:custGeom>
            <a:avLst/>
            <a:gdLst/>
            <a:ahLst/>
            <a:cxnLst/>
            <a:rect l="l" t="t" r="r" b="b"/>
            <a:pathLst>
              <a:path w="3273425" h="7949565">
                <a:moveTo>
                  <a:pt x="952753" y="0"/>
                </a:moveTo>
                <a:lnTo>
                  <a:pt x="0" y="304215"/>
                </a:lnTo>
                <a:lnTo>
                  <a:pt x="2316213" y="7949450"/>
                </a:lnTo>
                <a:lnTo>
                  <a:pt x="3273285" y="7659484"/>
                </a:lnTo>
                <a:lnTo>
                  <a:pt x="952753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742348" y="2611486"/>
            <a:ext cx="1654175" cy="1511300"/>
          </a:xfrm>
          <a:custGeom>
            <a:avLst/>
            <a:gdLst/>
            <a:ahLst/>
            <a:cxnLst/>
            <a:rect l="l" t="t" r="r" b="b"/>
            <a:pathLst>
              <a:path w="1654175" h="1511300">
                <a:moveTo>
                  <a:pt x="131178" y="0"/>
                </a:moveTo>
                <a:lnTo>
                  <a:pt x="0" y="1058608"/>
                </a:lnTo>
                <a:lnTo>
                  <a:pt x="120865" y="1079271"/>
                </a:lnTo>
                <a:lnTo>
                  <a:pt x="239293" y="1110945"/>
                </a:lnTo>
                <a:lnTo>
                  <a:pt x="354342" y="1153350"/>
                </a:lnTo>
                <a:lnTo>
                  <a:pt x="464997" y="1206144"/>
                </a:lnTo>
                <a:lnTo>
                  <a:pt x="570318" y="1268920"/>
                </a:lnTo>
                <a:lnTo>
                  <a:pt x="669455" y="1341043"/>
                </a:lnTo>
                <a:lnTo>
                  <a:pt x="761555" y="1422006"/>
                </a:lnTo>
                <a:lnTo>
                  <a:pt x="845781" y="1511084"/>
                </a:lnTo>
                <a:lnTo>
                  <a:pt x="1653616" y="814451"/>
                </a:lnTo>
                <a:lnTo>
                  <a:pt x="1544789" y="696455"/>
                </a:lnTo>
                <a:lnTo>
                  <a:pt x="1428292" y="586003"/>
                </a:lnTo>
                <a:lnTo>
                  <a:pt x="1304670" y="483577"/>
                </a:lnTo>
                <a:lnTo>
                  <a:pt x="1174495" y="389648"/>
                </a:lnTo>
                <a:lnTo>
                  <a:pt x="1038326" y="304634"/>
                </a:lnTo>
                <a:lnTo>
                  <a:pt x="896759" y="228904"/>
                </a:lnTo>
                <a:lnTo>
                  <a:pt x="750493" y="162814"/>
                </a:lnTo>
                <a:lnTo>
                  <a:pt x="600087" y="106641"/>
                </a:lnTo>
                <a:lnTo>
                  <a:pt x="446290" y="60655"/>
                </a:lnTo>
                <a:lnTo>
                  <a:pt x="289737" y="25057"/>
                </a:lnTo>
                <a:lnTo>
                  <a:pt x="131178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449177" y="5157358"/>
            <a:ext cx="1511300" cy="1654175"/>
          </a:xfrm>
          <a:custGeom>
            <a:avLst/>
            <a:gdLst/>
            <a:ahLst/>
            <a:cxnLst/>
            <a:rect l="l" t="t" r="r" b="b"/>
            <a:pathLst>
              <a:path w="1511300" h="1654175">
                <a:moveTo>
                  <a:pt x="452462" y="0"/>
                </a:moveTo>
                <a:lnTo>
                  <a:pt x="431787" y="120827"/>
                </a:lnTo>
                <a:lnTo>
                  <a:pt x="400126" y="239293"/>
                </a:lnTo>
                <a:lnTo>
                  <a:pt x="357720" y="354304"/>
                </a:lnTo>
                <a:lnTo>
                  <a:pt x="304939" y="464997"/>
                </a:lnTo>
                <a:lnTo>
                  <a:pt x="242163" y="570318"/>
                </a:lnTo>
                <a:lnTo>
                  <a:pt x="170027" y="669455"/>
                </a:lnTo>
                <a:lnTo>
                  <a:pt x="89077" y="761517"/>
                </a:lnTo>
                <a:lnTo>
                  <a:pt x="0" y="845794"/>
                </a:lnTo>
                <a:lnTo>
                  <a:pt x="696645" y="1653616"/>
                </a:lnTo>
                <a:lnTo>
                  <a:pt x="814641" y="1544751"/>
                </a:lnTo>
                <a:lnTo>
                  <a:pt x="925106" y="1428254"/>
                </a:lnTo>
                <a:lnTo>
                  <a:pt x="1027518" y="1304632"/>
                </a:lnTo>
                <a:lnTo>
                  <a:pt x="1121435" y="1174470"/>
                </a:lnTo>
                <a:lnTo>
                  <a:pt x="1206461" y="1038288"/>
                </a:lnTo>
                <a:lnTo>
                  <a:pt x="1282166" y="896759"/>
                </a:lnTo>
                <a:lnTo>
                  <a:pt x="1348257" y="750455"/>
                </a:lnTo>
                <a:lnTo>
                  <a:pt x="1404442" y="600049"/>
                </a:lnTo>
                <a:lnTo>
                  <a:pt x="1450416" y="446252"/>
                </a:lnTo>
                <a:lnTo>
                  <a:pt x="1486027" y="289737"/>
                </a:lnTo>
                <a:lnTo>
                  <a:pt x="1511071" y="131178"/>
                </a:lnTo>
                <a:lnTo>
                  <a:pt x="452462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873521" y="1508270"/>
            <a:ext cx="3782060" cy="7901940"/>
          </a:xfrm>
          <a:custGeom>
            <a:avLst/>
            <a:gdLst/>
            <a:ahLst/>
            <a:cxnLst/>
            <a:rect l="l" t="t" r="r" b="b"/>
            <a:pathLst>
              <a:path w="3782059" h="7901940">
                <a:moveTo>
                  <a:pt x="2212428" y="0"/>
                </a:moveTo>
                <a:lnTo>
                  <a:pt x="55511" y="655358"/>
                </a:lnTo>
                <a:lnTo>
                  <a:pt x="0" y="1103210"/>
                </a:lnTo>
                <a:lnTo>
                  <a:pt x="158572" y="1128280"/>
                </a:lnTo>
                <a:lnTo>
                  <a:pt x="315112" y="1163878"/>
                </a:lnTo>
                <a:lnTo>
                  <a:pt x="468909" y="1209865"/>
                </a:lnTo>
                <a:lnTo>
                  <a:pt x="619315" y="1266024"/>
                </a:lnTo>
                <a:lnTo>
                  <a:pt x="765581" y="1332115"/>
                </a:lnTo>
                <a:lnTo>
                  <a:pt x="907161" y="1407845"/>
                </a:lnTo>
                <a:lnTo>
                  <a:pt x="1043330" y="1492859"/>
                </a:lnTo>
                <a:lnTo>
                  <a:pt x="1173505" y="1586788"/>
                </a:lnTo>
                <a:lnTo>
                  <a:pt x="1297114" y="1689214"/>
                </a:lnTo>
                <a:lnTo>
                  <a:pt x="1413611" y="1799666"/>
                </a:lnTo>
                <a:lnTo>
                  <a:pt x="1522437" y="1917661"/>
                </a:lnTo>
                <a:lnTo>
                  <a:pt x="1627022" y="2047824"/>
                </a:lnTo>
                <a:lnTo>
                  <a:pt x="1722285" y="2184920"/>
                </a:lnTo>
                <a:lnTo>
                  <a:pt x="1807781" y="2328329"/>
                </a:lnTo>
                <a:lnTo>
                  <a:pt x="1883117" y="2477312"/>
                </a:lnTo>
                <a:lnTo>
                  <a:pt x="1947900" y="2631173"/>
                </a:lnTo>
                <a:lnTo>
                  <a:pt x="2001850" y="2789186"/>
                </a:lnTo>
                <a:lnTo>
                  <a:pt x="2044661" y="2950578"/>
                </a:lnTo>
                <a:lnTo>
                  <a:pt x="2076183" y="3114535"/>
                </a:lnTo>
                <a:lnTo>
                  <a:pt x="2096185" y="3280295"/>
                </a:lnTo>
                <a:lnTo>
                  <a:pt x="2104644" y="3447008"/>
                </a:lnTo>
                <a:lnTo>
                  <a:pt x="2101507" y="3613962"/>
                </a:lnTo>
                <a:lnTo>
                  <a:pt x="2086724" y="3780269"/>
                </a:lnTo>
                <a:lnTo>
                  <a:pt x="2061679" y="3938828"/>
                </a:lnTo>
                <a:lnTo>
                  <a:pt x="2026069" y="4095343"/>
                </a:lnTo>
                <a:lnTo>
                  <a:pt x="1980095" y="4249140"/>
                </a:lnTo>
                <a:lnTo>
                  <a:pt x="1923910" y="4399546"/>
                </a:lnTo>
                <a:lnTo>
                  <a:pt x="1857819" y="4545850"/>
                </a:lnTo>
                <a:lnTo>
                  <a:pt x="1782114" y="4687379"/>
                </a:lnTo>
                <a:lnTo>
                  <a:pt x="1697101" y="4823548"/>
                </a:lnTo>
                <a:lnTo>
                  <a:pt x="1603171" y="4953723"/>
                </a:lnTo>
                <a:lnTo>
                  <a:pt x="1500759" y="5077345"/>
                </a:lnTo>
                <a:lnTo>
                  <a:pt x="1390294" y="5193842"/>
                </a:lnTo>
                <a:lnTo>
                  <a:pt x="1272298" y="5302707"/>
                </a:lnTo>
                <a:lnTo>
                  <a:pt x="1567002" y="5644451"/>
                </a:lnTo>
                <a:lnTo>
                  <a:pt x="1760321" y="6282499"/>
                </a:lnTo>
                <a:lnTo>
                  <a:pt x="1416786" y="6386563"/>
                </a:lnTo>
                <a:lnTo>
                  <a:pt x="1875891" y="7901952"/>
                </a:lnTo>
                <a:lnTo>
                  <a:pt x="1899805" y="7894688"/>
                </a:lnTo>
                <a:lnTo>
                  <a:pt x="1754847" y="7416165"/>
                </a:lnTo>
                <a:lnTo>
                  <a:pt x="1994103" y="7343673"/>
                </a:lnTo>
                <a:lnTo>
                  <a:pt x="2568929" y="7343673"/>
                </a:lnTo>
                <a:lnTo>
                  <a:pt x="2634234" y="7323886"/>
                </a:lnTo>
                <a:lnTo>
                  <a:pt x="3781539" y="5179237"/>
                </a:lnTo>
                <a:lnTo>
                  <a:pt x="2212428" y="0"/>
                </a:lnTo>
                <a:close/>
              </a:path>
              <a:path w="3782059" h="7901940">
                <a:moveTo>
                  <a:pt x="2568929" y="7343673"/>
                </a:moveTo>
                <a:lnTo>
                  <a:pt x="1994103" y="7343673"/>
                </a:lnTo>
                <a:lnTo>
                  <a:pt x="2042426" y="7503198"/>
                </a:lnTo>
                <a:lnTo>
                  <a:pt x="2568929" y="7343673"/>
                </a:lnTo>
                <a:close/>
              </a:path>
            </a:pathLst>
          </a:custGeom>
          <a:solidFill>
            <a:srgbClr val="BE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495740" y="7647895"/>
            <a:ext cx="1122045" cy="461645"/>
          </a:xfrm>
          <a:custGeom>
            <a:avLst/>
            <a:gdLst/>
            <a:ahLst/>
            <a:cxnLst/>
            <a:rect l="l" t="t" r="r" b="b"/>
            <a:pathLst>
              <a:path w="1122045" h="461645">
                <a:moveTo>
                  <a:pt x="1080871" y="0"/>
                </a:moveTo>
                <a:lnTo>
                  <a:pt x="0" y="327444"/>
                </a:lnTo>
                <a:lnTo>
                  <a:pt x="40576" y="461454"/>
                </a:lnTo>
                <a:lnTo>
                  <a:pt x="1121448" y="133972"/>
                </a:lnTo>
                <a:lnTo>
                  <a:pt x="1080871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510324" y="549141"/>
            <a:ext cx="2734945" cy="1306830"/>
          </a:xfrm>
          <a:custGeom>
            <a:avLst/>
            <a:gdLst/>
            <a:ahLst/>
            <a:cxnLst/>
            <a:rect l="l" t="t" r="r" b="b"/>
            <a:pathLst>
              <a:path w="2734945" h="1306830">
                <a:moveTo>
                  <a:pt x="2589593" y="0"/>
                </a:moveTo>
                <a:lnTo>
                  <a:pt x="0" y="826871"/>
                </a:lnTo>
                <a:lnTo>
                  <a:pt x="145491" y="1306448"/>
                </a:lnTo>
                <a:lnTo>
                  <a:pt x="2734894" y="479640"/>
                </a:lnTo>
                <a:lnTo>
                  <a:pt x="2589593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332667" y="1696398"/>
            <a:ext cx="1319530" cy="901065"/>
          </a:xfrm>
          <a:custGeom>
            <a:avLst/>
            <a:gdLst/>
            <a:ahLst/>
            <a:cxnLst/>
            <a:rect l="l" t="t" r="r" b="b"/>
            <a:pathLst>
              <a:path w="1319529" h="901064">
                <a:moveTo>
                  <a:pt x="1174280" y="0"/>
                </a:moveTo>
                <a:lnTo>
                  <a:pt x="0" y="374942"/>
                </a:lnTo>
                <a:lnTo>
                  <a:pt x="0" y="900988"/>
                </a:lnTo>
                <a:lnTo>
                  <a:pt x="1319466" y="479259"/>
                </a:lnTo>
                <a:lnTo>
                  <a:pt x="1174280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746727" y="719"/>
            <a:ext cx="2693035" cy="815340"/>
          </a:xfrm>
          <a:custGeom>
            <a:avLst/>
            <a:gdLst/>
            <a:ahLst/>
            <a:cxnLst/>
            <a:rect l="l" t="t" r="r" b="b"/>
            <a:pathLst>
              <a:path w="2693034" h="815340">
                <a:moveTo>
                  <a:pt x="2692907" y="0"/>
                </a:moveTo>
                <a:lnTo>
                  <a:pt x="1070736" y="0"/>
                </a:lnTo>
                <a:lnTo>
                  <a:pt x="0" y="341896"/>
                </a:lnTo>
                <a:lnTo>
                  <a:pt x="14122" y="342214"/>
                </a:lnTo>
                <a:lnTo>
                  <a:pt x="165112" y="815200"/>
                </a:lnTo>
                <a:lnTo>
                  <a:pt x="2692907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599906" y="8292762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93" y="0"/>
                </a:moveTo>
                <a:lnTo>
                  <a:pt x="0" y="72466"/>
                </a:lnTo>
                <a:lnTo>
                  <a:pt x="386613" y="1348600"/>
                </a:lnTo>
                <a:lnTo>
                  <a:pt x="625906" y="1276096"/>
                </a:lnTo>
                <a:lnTo>
                  <a:pt x="239293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860323" y="8213849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68" y="0"/>
                </a:moveTo>
                <a:lnTo>
                  <a:pt x="0" y="72504"/>
                </a:lnTo>
                <a:lnTo>
                  <a:pt x="386613" y="1348600"/>
                </a:lnTo>
                <a:lnTo>
                  <a:pt x="625868" y="1276096"/>
                </a:lnTo>
                <a:lnTo>
                  <a:pt x="239268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123507" y="8134121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93" y="0"/>
                </a:moveTo>
                <a:lnTo>
                  <a:pt x="0" y="72466"/>
                </a:lnTo>
                <a:lnTo>
                  <a:pt x="386638" y="1348600"/>
                </a:lnTo>
                <a:lnTo>
                  <a:pt x="625906" y="1276096"/>
                </a:lnTo>
                <a:lnTo>
                  <a:pt x="239293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628371" y="8851941"/>
            <a:ext cx="384810" cy="551180"/>
          </a:xfrm>
          <a:custGeom>
            <a:avLst/>
            <a:gdLst/>
            <a:ahLst/>
            <a:cxnLst/>
            <a:rect l="l" t="t" r="r" b="b"/>
            <a:pathLst>
              <a:path w="384809" h="551179">
                <a:moveTo>
                  <a:pt x="239255" y="0"/>
                </a:moveTo>
                <a:lnTo>
                  <a:pt x="0" y="72491"/>
                </a:lnTo>
                <a:lnTo>
                  <a:pt x="144957" y="551014"/>
                </a:lnTo>
                <a:lnTo>
                  <a:pt x="384213" y="478548"/>
                </a:lnTo>
                <a:lnTo>
                  <a:pt x="23925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802070" y="4393572"/>
            <a:ext cx="571500" cy="894715"/>
          </a:xfrm>
          <a:custGeom>
            <a:avLst/>
            <a:gdLst/>
            <a:ahLst/>
            <a:cxnLst/>
            <a:rect l="l" t="t" r="r" b="b"/>
            <a:pathLst>
              <a:path w="571500" h="894714">
                <a:moveTo>
                  <a:pt x="319024" y="0"/>
                </a:moveTo>
                <a:lnTo>
                  <a:pt x="0" y="96647"/>
                </a:lnTo>
                <a:lnTo>
                  <a:pt x="241642" y="894219"/>
                </a:lnTo>
                <a:lnTo>
                  <a:pt x="560666" y="797547"/>
                </a:lnTo>
                <a:lnTo>
                  <a:pt x="571322" y="690397"/>
                </a:lnTo>
                <a:lnTo>
                  <a:pt x="569912" y="582688"/>
                </a:lnTo>
                <a:lnTo>
                  <a:pt x="556425" y="475830"/>
                </a:lnTo>
                <a:lnTo>
                  <a:pt x="531012" y="371144"/>
                </a:lnTo>
                <a:lnTo>
                  <a:pt x="494055" y="269989"/>
                </a:lnTo>
                <a:lnTo>
                  <a:pt x="445960" y="173609"/>
                </a:lnTo>
                <a:lnTo>
                  <a:pt x="387388" y="83235"/>
                </a:lnTo>
                <a:lnTo>
                  <a:pt x="3190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841003" y="4490706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779" y="0"/>
                </a:moveTo>
                <a:lnTo>
                  <a:pt x="0" y="19329"/>
                </a:lnTo>
                <a:lnTo>
                  <a:pt x="82143" y="290474"/>
                </a:lnTo>
                <a:lnTo>
                  <a:pt x="145973" y="271145"/>
                </a:lnTo>
                <a:lnTo>
                  <a:pt x="6377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009101" y="4698298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817" y="0"/>
                </a:moveTo>
                <a:lnTo>
                  <a:pt x="0" y="19329"/>
                </a:lnTo>
                <a:lnTo>
                  <a:pt x="82156" y="290512"/>
                </a:lnTo>
                <a:lnTo>
                  <a:pt x="145973" y="271183"/>
                </a:lnTo>
                <a:lnTo>
                  <a:pt x="6381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176754" y="4908905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779" y="0"/>
                </a:moveTo>
                <a:lnTo>
                  <a:pt x="0" y="19329"/>
                </a:lnTo>
                <a:lnTo>
                  <a:pt x="82156" y="290474"/>
                </a:lnTo>
                <a:lnTo>
                  <a:pt x="145973" y="271144"/>
                </a:lnTo>
                <a:lnTo>
                  <a:pt x="6377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861792" y="4511488"/>
            <a:ext cx="104775" cy="248920"/>
          </a:xfrm>
          <a:custGeom>
            <a:avLst/>
            <a:gdLst/>
            <a:ahLst/>
            <a:cxnLst/>
            <a:rect l="l" t="t" r="r" b="b"/>
            <a:pathLst>
              <a:path w="104775" h="248920">
                <a:moveTo>
                  <a:pt x="31889" y="0"/>
                </a:moveTo>
                <a:lnTo>
                  <a:pt x="0" y="9652"/>
                </a:lnTo>
                <a:lnTo>
                  <a:pt x="72466" y="248907"/>
                </a:lnTo>
                <a:lnTo>
                  <a:pt x="104393" y="239255"/>
                </a:lnTo>
                <a:lnTo>
                  <a:pt x="31889" y="0"/>
                </a:lnTo>
                <a:close/>
              </a:path>
            </a:pathLst>
          </a:custGeom>
          <a:solidFill>
            <a:srgbClr val="FD84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029966" y="4721762"/>
            <a:ext cx="104775" cy="249554"/>
          </a:xfrm>
          <a:custGeom>
            <a:avLst/>
            <a:gdLst/>
            <a:ahLst/>
            <a:cxnLst/>
            <a:rect l="l" t="t" r="r" b="b"/>
            <a:pathLst>
              <a:path w="104775" h="249554">
                <a:moveTo>
                  <a:pt x="31927" y="0"/>
                </a:moveTo>
                <a:lnTo>
                  <a:pt x="0" y="9652"/>
                </a:lnTo>
                <a:lnTo>
                  <a:pt x="72504" y="248945"/>
                </a:lnTo>
                <a:lnTo>
                  <a:pt x="104394" y="239255"/>
                </a:lnTo>
                <a:lnTo>
                  <a:pt x="31927" y="0"/>
                </a:lnTo>
                <a:close/>
              </a:path>
            </a:pathLst>
          </a:custGeom>
          <a:solidFill>
            <a:srgbClr val="FD84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198177" y="4932036"/>
            <a:ext cx="104775" cy="249554"/>
          </a:xfrm>
          <a:custGeom>
            <a:avLst/>
            <a:gdLst/>
            <a:ahLst/>
            <a:cxnLst/>
            <a:rect l="l" t="t" r="r" b="b"/>
            <a:pathLst>
              <a:path w="104775" h="249554">
                <a:moveTo>
                  <a:pt x="31889" y="0"/>
                </a:moveTo>
                <a:lnTo>
                  <a:pt x="0" y="9652"/>
                </a:lnTo>
                <a:lnTo>
                  <a:pt x="72504" y="248945"/>
                </a:lnTo>
                <a:lnTo>
                  <a:pt x="104393" y="239255"/>
                </a:lnTo>
                <a:lnTo>
                  <a:pt x="31889" y="0"/>
                </a:lnTo>
                <a:close/>
              </a:path>
            </a:pathLst>
          </a:custGeom>
          <a:solidFill>
            <a:srgbClr val="FD84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332667" y="1685"/>
            <a:ext cx="8147684" cy="2973705"/>
          </a:xfrm>
          <a:custGeom>
            <a:avLst/>
            <a:gdLst/>
            <a:ahLst/>
            <a:cxnLst/>
            <a:rect l="l" t="t" r="r" b="b"/>
            <a:pathLst>
              <a:path w="8147684" h="2973705">
                <a:moveTo>
                  <a:pt x="2164981" y="1378559"/>
                </a:moveTo>
                <a:lnTo>
                  <a:pt x="2152256" y="1382445"/>
                </a:lnTo>
                <a:lnTo>
                  <a:pt x="1186980" y="1690649"/>
                </a:lnTo>
                <a:lnTo>
                  <a:pt x="1336078" y="2182876"/>
                </a:lnTo>
                <a:lnTo>
                  <a:pt x="0" y="2609697"/>
                </a:lnTo>
                <a:lnTo>
                  <a:pt x="0" y="2973641"/>
                </a:lnTo>
                <a:lnTo>
                  <a:pt x="3454037" y="1870722"/>
                </a:lnTo>
                <a:lnTo>
                  <a:pt x="2314308" y="1870722"/>
                </a:lnTo>
                <a:lnTo>
                  <a:pt x="2164981" y="1378559"/>
                </a:lnTo>
                <a:close/>
              </a:path>
              <a:path w="8147684" h="2973705">
                <a:moveTo>
                  <a:pt x="5414060" y="340931"/>
                </a:moveTo>
                <a:lnTo>
                  <a:pt x="4779949" y="543394"/>
                </a:lnTo>
                <a:lnTo>
                  <a:pt x="4929124" y="1035786"/>
                </a:lnTo>
                <a:lnTo>
                  <a:pt x="2314308" y="1870722"/>
                </a:lnTo>
                <a:lnTo>
                  <a:pt x="3454037" y="1870722"/>
                </a:lnTo>
                <a:lnTo>
                  <a:pt x="5042090" y="1363649"/>
                </a:lnTo>
                <a:lnTo>
                  <a:pt x="5709976" y="1363649"/>
                </a:lnTo>
                <a:lnTo>
                  <a:pt x="5647207" y="1156449"/>
                </a:lnTo>
                <a:lnTo>
                  <a:pt x="6666437" y="830999"/>
                </a:lnTo>
                <a:lnTo>
                  <a:pt x="5570537" y="830999"/>
                </a:lnTo>
                <a:lnTo>
                  <a:pt x="5414060" y="340931"/>
                </a:lnTo>
                <a:close/>
              </a:path>
              <a:path w="8147684" h="2973705">
                <a:moveTo>
                  <a:pt x="5709976" y="1363649"/>
                </a:moveTo>
                <a:lnTo>
                  <a:pt x="5042090" y="1363649"/>
                </a:lnTo>
                <a:lnTo>
                  <a:pt x="5139410" y="1692567"/>
                </a:lnTo>
                <a:lnTo>
                  <a:pt x="5753277" y="1506588"/>
                </a:lnTo>
                <a:lnTo>
                  <a:pt x="5709976" y="1363649"/>
                </a:lnTo>
                <a:close/>
              </a:path>
              <a:path w="8147684" h="2973705">
                <a:moveTo>
                  <a:pt x="8147316" y="0"/>
                </a:moveTo>
                <a:lnTo>
                  <a:pt x="5570537" y="830999"/>
                </a:lnTo>
                <a:lnTo>
                  <a:pt x="6666437" y="830999"/>
                </a:lnTo>
                <a:lnTo>
                  <a:pt x="8147316" y="358140"/>
                </a:lnTo>
                <a:lnTo>
                  <a:pt x="8147316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822722" y="889004"/>
            <a:ext cx="104139" cy="326390"/>
          </a:xfrm>
          <a:custGeom>
            <a:avLst/>
            <a:gdLst/>
            <a:ahLst/>
            <a:cxnLst/>
            <a:rect l="l" t="t" r="r" b="b"/>
            <a:pathLst>
              <a:path w="104140" h="326390">
                <a:moveTo>
                  <a:pt x="0" y="0"/>
                </a:moveTo>
                <a:lnTo>
                  <a:pt x="101561" y="325920"/>
                </a:lnTo>
                <a:lnTo>
                  <a:pt x="103835" y="325196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914024" y="1687406"/>
            <a:ext cx="1530985" cy="488950"/>
          </a:xfrm>
          <a:custGeom>
            <a:avLst/>
            <a:gdLst/>
            <a:ahLst/>
            <a:cxnLst/>
            <a:rect l="l" t="t" r="r" b="b"/>
            <a:pathLst>
              <a:path w="1530984" h="488950">
                <a:moveTo>
                  <a:pt x="1530553" y="0"/>
                </a:moveTo>
                <a:lnTo>
                  <a:pt x="2870" y="465988"/>
                </a:lnTo>
                <a:lnTo>
                  <a:pt x="0" y="488708"/>
                </a:lnTo>
                <a:lnTo>
                  <a:pt x="1530553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332664" y="373828"/>
            <a:ext cx="8147684" cy="10678160"/>
          </a:xfrm>
          <a:custGeom>
            <a:avLst/>
            <a:gdLst/>
            <a:ahLst/>
            <a:cxnLst/>
            <a:rect l="l" t="t" r="r" b="b"/>
            <a:pathLst>
              <a:path w="8147684" h="10678160">
                <a:moveTo>
                  <a:pt x="2685785" y="6266357"/>
                </a:moveTo>
                <a:lnTo>
                  <a:pt x="1415923" y="6266357"/>
                </a:lnTo>
                <a:lnTo>
                  <a:pt x="2667990" y="10573588"/>
                </a:lnTo>
                <a:lnTo>
                  <a:pt x="2699561" y="10678168"/>
                </a:lnTo>
                <a:lnTo>
                  <a:pt x="8147316" y="10678168"/>
                </a:lnTo>
                <a:lnTo>
                  <a:pt x="8147316" y="9800628"/>
                </a:lnTo>
                <a:lnTo>
                  <a:pt x="3756533" y="9800628"/>
                </a:lnTo>
                <a:lnTo>
                  <a:pt x="2685785" y="6266357"/>
                </a:lnTo>
              </a:path>
              <a:path w="8147684" h="10678160">
                <a:moveTo>
                  <a:pt x="8147316" y="0"/>
                </a:moveTo>
                <a:lnTo>
                  <a:pt x="5663793" y="793013"/>
                </a:lnTo>
                <a:lnTo>
                  <a:pt x="5765876" y="1130046"/>
                </a:lnTo>
                <a:lnTo>
                  <a:pt x="5766054" y="1130579"/>
                </a:lnTo>
                <a:lnTo>
                  <a:pt x="7336739" y="6315100"/>
                </a:lnTo>
                <a:lnTo>
                  <a:pt x="6184226" y="8469503"/>
                </a:lnTo>
                <a:lnTo>
                  <a:pt x="5587161" y="8650389"/>
                </a:lnTo>
                <a:lnTo>
                  <a:pt x="5752426" y="9195930"/>
                </a:lnTo>
                <a:lnTo>
                  <a:pt x="3756533" y="9800628"/>
                </a:lnTo>
                <a:lnTo>
                  <a:pt x="8147316" y="9800628"/>
                </a:lnTo>
                <a:lnTo>
                  <a:pt x="8147316" y="0"/>
                </a:lnTo>
              </a:path>
              <a:path w="8147684" h="10678160">
                <a:moveTo>
                  <a:pt x="1630794" y="2784094"/>
                </a:moveTo>
                <a:lnTo>
                  <a:pt x="348678" y="2784094"/>
                </a:lnTo>
                <a:lnTo>
                  <a:pt x="1112177" y="5293677"/>
                </a:lnTo>
                <a:lnTo>
                  <a:pt x="642327" y="5436603"/>
                </a:lnTo>
                <a:lnTo>
                  <a:pt x="963739" y="6397802"/>
                </a:lnTo>
                <a:lnTo>
                  <a:pt x="1415923" y="6266357"/>
                </a:lnTo>
                <a:lnTo>
                  <a:pt x="2685785" y="6266357"/>
                </a:lnTo>
                <a:lnTo>
                  <a:pt x="1630794" y="2784094"/>
                </a:lnTo>
              </a:path>
              <a:path w="8147684" h="10678160">
                <a:moveTo>
                  <a:pt x="1440357" y="2155558"/>
                </a:moveTo>
                <a:lnTo>
                  <a:pt x="0" y="2615501"/>
                </a:lnTo>
                <a:lnTo>
                  <a:pt x="0" y="2890164"/>
                </a:lnTo>
                <a:lnTo>
                  <a:pt x="348678" y="2784094"/>
                </a:lnTo>
                <a:lnTo>
                  <a:pt x="1630794" y="2784094"/>
                </a:lnTo>
                <a:lnTo>
                  <a:pt x="1440357" y="2155558"/>
                </a:lnTo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332664" y="3157925"/>
            <a:ext cx="2700020" cy="7894320"/>
          </a:xfrm>
          <a:custGeom>
            <a:avLst/>
            <a:gdLst/>
            <a:ahLst/>
            <a:cxnLst/>
            <a:rect l="l" t="t" r="r" b="b"/>
            <a:pathLst>
              <a:path w="2700020" h="7894320">
                <a:moveTo>
                  <a:pt x="348678" y="0"/>
                </a:moveTo>
                <a:lnTo>
                  <a:pt x="0" y="106070"/>
                </a:lnTo>
                <a:lnTo>
                  <a:pt x="0" y="5106339"/>
                </a:lnTo>
                <a:lnTo>
                  <a:pt x="810387" y="7894065"/>
                </a:lnTo>
                <a:lnTo>
                  <a:pt x="2699562" y="7894065"/>
                </a:lnTo>
                <a:lnTo>
                  <a:pt x="2667990" y="7789481"/>
                </a:lnTo>
                <a:lnTo>
                  <a:pt x="1454088" y="3613556"/>
                </a:lnTo>
                <a:lnTo>
                  <a:pt x="964298" y="3613556"/>
                </a:lnTo>
                <a:lnTo>
                  <a:pt x="642327" y="2652496"/>
                </a:lnTo>
                <a:lnTo>
                  <a:pt x="1112177" y="2509583"/>
                </a:lnTo>
                <a:lnTo>
                  <a:pt x="348678" y="0"/>
                </a:lnTo>
                <a:close/>
              </a:path>
              <a:path w="2700020" h="7894320">
                <a:moveTo>
                  <a:pt x="1415923" y="3482263"/>
                </a:moveTo>
                <a:lnTo>
                  <a:pt x="964298" y="3613556"/>
                </a:lnTo>
                <a:lnTo>
                  <a:pt x="1454088" y="3613556"/>
                </a:lnTo>
                <a:lnTo>
                  <a:pt x="1415923" y="3482263"/>
                </a:lnTo>
                <a:close/>
              </a:path>
            </a:pathLst>
          </a:custGeom>
          <a:solidFill>
            <a:srgbClr val="929F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332664" y="8264271"/>
            <a:ext cx="810895" cy="2788285"/>
          </a:xfrm>
          <a:custGeom>
            <a:avLst/>
            <a:gdLst/>
            <a:ahLst/>
            <a:cxnLst/>
            <a:rect l="l" t="t" r="r" b="b"/>
            <a:pathLst>
              <a:path w="810895" h="2788284">
                <a:moveTo>
                  <a:pt x="0" y="0"/>
                </a:moveTo>
                <a:lnTo>
                  <a:pt x="0" y="2787726"/>
                </a:lnTo>
                <a:lnTo>
                  <a:pt x="810387" y="2787726"/>
                </a:lnTo>
                <a:lnTo>
                  <a:pt x="0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180236" y="367462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46"/>
                </a:lnTo>
                <a:lnTo>
                  <a:pt x="18961" y="70840"/>
                </a:lnTo>
                <a:lnTo>
                  <a:pt x="37960" y="75946"/>
                </a:lnTo>
                <a:lnTo>
                  <a:pt x="56959" y="70840"/>
                </a:lnTo>
                <a:lnTo>
                  <a:pt x="70866" y="56946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778829" y="565041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377425" y="762621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61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21" y="70853"/>
                </a:lnTo>
                <a:lnTo>
                  <a:pt x="70827" y="56959"/>
                </a:lnTo>
                <a:lnTo>
                  <a:pt x="75933" y="37960"/>
                </a:lnTo>
                <a:lnTo>
                  <a:pt x="70827" y="18961"/>
                </a:lnTo>
                <a:lnTo>
                  <a:pt x="56921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975981" y="960198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98"/>
                </a:lnTo>
                <a:lnTo>
                  <a:pt x="5105" y="56959"/>
                </a:lnTo>
                <a:lnTo>
                  <a:pt x="18999" y="70853"/>
                </a:lnTo>
                <a:lnTo>
                  <a:pt x="37998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71" y="37998"/>
                </a:lnTo>
                <a:lnTo>
                  <a:pt x="70866" y="18999"/>
                </a:lnTo>
                <a:lnTo>
                  <a:pt x="56959" y="5105"/>
                </a:lnTo>
                <a:lnTo>
                  <a:pt x="3799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583947" y="842532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197482" y="727843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53" y="56959"/>
                </a:lnTo>
                <a:lnTo>
                  <a:pt x="75933" y="37960"/>
                </a:lnTo>
                <a:lnTo>
                  <a:pt x="70853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4300606" y="584216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067"/>
                </a:lnTo>
                <a:lnTo>
                  <a:pt x="5105" y="18961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61"/>
                </a:lnTo>
                <a:lnTo>
                  <a:pt x="56959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784645" y="413908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268686" y="243598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21" y="70853"/>
                </a:lnTo>
                <a:lnTo>
                  <a:pt x="70827" y="56959"/>
                </a:lnTo>
                <a:lnTo>
                  <a:pt x="75933" y="37973"/>
                </a:lnTo>
                <a:lnTo>
                  <a:pt x="70827" y="18986"/>
                </a:lnTo>
                <a:lnTo>
                  <a:pt x="56921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803837" y="281882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783383" y="2799823"/>
            <a:ext cx="116839" cy="114300"/>
          </a:xfrm>
          <a:custGeom>
            <a:avLst/>
            <a:gdLst/>
            <a:ahLst/>
            <a:cxnLst/>
            <a:rect l="l" t="t" r="r" b="b"/>
            <a:pathLst>
              <a:path w="116840" h="114300">
                <a:moveTo>
                  <a:pt x="71424" y="0"/>
                </a:moveTo>
                <a:lnTo>
                  <a:pt x="45415" y="0"/>
                </a:lnTo>
                <a:lnTo>
                  <a:pt x="21983" y="11290"/>
                </a:lnTo>
                <a:lnTo>
                  <a:pt x="5778" y="31610"/>
                </a:lnTo>
                <a:lnTo>
                  <a:pt x="0" y="56972"/>
                </a:lnTo>
                <a:lnTo>
                  <a:pt x="5778" y="82321"/>
                </a:lnTo>
                <a:lnTo>
                  <a:pt x="21983" y="102654"/>
                </a:lnTo>
                <a:lnTo>
                  <a:pt x="45415" y="113931"/>
                </a:lnTo>
                <a:lnTo>
                  <a:pt x="71424" y="113931"/>
                </a:lnTo>
                <a:lnTo>
                  <a:pt x="94856" y="102654"/>
                </a:lnTo>
                <a:lnTo>
                  <a:pt x="111061" y="82321"/>
                </a:lnTo>
                <a:lnTo>
                  <a:pt x="116839" y="56972"/>
                </a:lnTo>
                <a:lnTo>
                  <a:pt x="111061" y="31610"/>
                </a:lnTo>
                <a:lnTo>
                  <a:pt x="94856" y="11290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480110" y="505107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71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459657" y="5032073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24" y="0"/>
                </a:moveTo>
                <a:lnTo>
                  <a:pt x="45415" y="0"/>
                </a:lnTo>
                <a:lnTo>
                  <a:pt x="21983" y="11277"/>
                </a:lnTo>
                <a:lnTo>
                  <a:pt x="5778" y="31623"/>
                </a:lnTo>
                <a:lnTo>
                  <a:pt x="0" y="56959"/>
                </a:lnTo>
                <a:lnTo>
                  <a:pt x="5778" y="82334"/>
                </a:lnTo>
                <a:lnTo>
                  <a:pt x="21983" y="102666"/>
                </a:lnTo>
                <a:lnTo>
                  <a:pt x="45415" y="113957"/>
                </a:lnTo>
                <a:lnTo>
                  <a:pt x="71424" y="113957"/>
                </a:lnTo>
                <a:lnTo>
                  <a:pt x="94856" y="102666"/>
                </a:lnTo>
                <a:lnTo>
                  <a:pt x="111061" y="82334"/>
                </a:lnTo>
                <a:lnTo>
                  <a:pt x="116878" y="56959"/>
                </a:lnTo>
                <a:lnTo>
                  <a:pt x="111061" y="31623"/>
                </a:lnTo>
                <a:lnTo>
                  <a:pt x="94856" y="11277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190136" y="739474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067"/>
                </a:lnTo>
                <a:lnTo>
                  <a:pt x="5105" y="18961"/>
                </a:lnTo>
                <a:lnTo>
                  <a:pt x="0" y="37960"/>
                </a:lnTo>
                <a:lnTo>
                  <a:pt x="5105" y="56921"/>
                </a:lnTo>
                <a:lnTo>
                  <a:pt x="18999" y="70815"/>
                </a:lnTo>
                <a:lnTo>
                  <a:pt x="37998" y="75920"/>
                </a:lnTo>
                <a:lnTo>
                  <a:pt x="56959" y="70815"/>
                </a:lnTo>
                <a:lnTo>
                  <a:pt x="70866" y="56921"/>
                </a:lnTo>
                <a:lnTo>
                  <a:pt x="75971" y="37960"/>
                </a:lnTo>
                <a:lnTo>
                  <a:pt x="70866" y="18961"/>
                </a:lnTo>
                <a:lnTo>
                  <a:pt x="56959" y="5067"/>
                </a:lnTo>
                <a:lnTo>
                  <a:pt x="379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169683" y="7375745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62" y="0"/>
                </a:moveTo>
                <a:lnTo>
                  <a:pt x="45453" y="0"/>
                </a:lnTo>
                <a:lnTo>
                  <a:pt x="22021" y="11277"/>
                </a:lnTo>
                <a:lnTo>
                  <a:pt x="5778" y="31584"/>
                </a:lnTo>
                <a:lnTo>
                  <a:pt x="0" y="56959"/>
                </a:lnTo>
                <a:lnTo>
                  <a:pt x="5778" y="82296"/>
                </a:lnTo>
                <a:lnTo>
                  <a:pt x="22021" y="102641"/>
                </a:lnTo>
                <a:lnTo>
                  <a:pt x="45453" y="113919"/>
                </a:lnTo>
                <a:lnTo>
                  <a:pt x="71462" y="113919"/>
                </a:lnTo>
                <a:lnTo>
                  <a:pt x="94856" y="102641"/>
                </a:lnTo>
                <a:lnTo>
                  <a:pt x="111099" y="82296"/>
                </a:lnTo>
                <a:lnTo>
                  <a:pt x="116878" y="56959"/>
                </a:lnTo>
                <a:lnTo>
                  <a:pt x="111099" y="31584"/>
                </a:lnTo>
                <a:lnTo>
                  <a:pt x="94856" y="11277"/>
                </a:lnTo>
                <a:lnTo>
                  <a:pt x="7146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928107" y="983051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61"/>
                </a:lnTo>
                <a:lnTo>
                  <a:pt x="0" y="37960"/>
                </a:lnTo>
                <a:lnTo>
                  <a:pt x="5067" y="56921"/>
                </a:lnTo>
                <a:lnTo>
                  <a:pt x="18961" y="70815"/>
                </a:lnTo>
                <a:lnTo>
                  <a:pt x="37960" y="75920"/>
                </a:lnTo>
                <a:lnTo>
                  <a:pt x="56921" y="70815"/>
                </a:lnTo>
                <a:lnTo>
                  <a:pt x="70866" y="56921"/>
                </a:lnTo>
                <a:lnTo>
                  <a:pt x="75933" y="37960"/>
                </a:lnTo>
                <a:lnTo>
                  <a:pt x="70866" y="18961"/>
                </a:lnTo>
                <a:lnTo>
                  <a:pt x="56921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907615" y="9811511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62" y="0"/>
                </a:moveTo>
                <a:lnTo>
                  <a:pt x="45453" y="0"/>
                </a:lnTo>
                <a:lnTo>
                  <a:pt x="22021" y="11290"/>
                </a:lnTo>
                <a:lnTo>
                  <a:pt x="5816" y="31584"/>
                </a:lnTo>
                <a:lnTo>
                  <a:pt x="0" y="56959"/>
                </a:lnTo>
                <a:lnTo>
                  <a:pt x="5816" y="82296"/>
                </a:lnTo>
                <a:lnTo>
                  <a:pt x="22021" y="102641"/>
                </a:lnTo>
                <a:lnTo>
                  <a:pt x="45453" y="113919"/>
                </a:lnTo>
                <a:lnTo>
                  <a:pt x="71462" y="113919"/>
                </a:lnTo>
                <a:lnTo>
                  <a:pt x="94894" y="102641"/>
                </a:lnTo>
                <a:lnTo>
                  <a:pt x="111099" y="82296"/>
                </a:lnTo>
                <a:lnTo>
                  <a:pt x="116878" y="56959"/>
                </a:lnTo>
                <a:lnTo>
                  <a:pt x="111099" y="31584"/>
                </a:lnTo>
                <a:lnTo>
                  <a:pt x="94894" y="11290"/>
                </a:lnTo>
                <a:lnTo>
                  <a:pt x="7146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3481493" y="883286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3461040" y="8813868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24" y="0"/>
                </a:moveTo>
                <a:lnTo>
                  <a:pt x="45415" y="0"/>
                </a:lnTo>
                <a:lnTo>
                  <a:pt x="21983" y="11277"/>
                </a:lnTo>
                <a:lnTo>
                  <a:pt x="5778" y="31622"/>
                </a:lnTo>
                <a:lnTo>
                  <a:pt x="0" y="56959"/>
                </a:lnTo>
                <a:lnTo>
                  <a:pt x="5778" y="82334"/>
                </a:lnTo>
                <a:lnTo>
                  <a:pt x="21983" y="102666"/>
                </a:lnTo>
                <a:lnTo>
                  <a:pt x="45415" y="113918"/>
                </a:lnTo>
                <a:lnTo>
                  <a:pt x="71424" y="113918"/>
                </a:lnTo>
                <a:lnTo>
                  <a:pt x="94856" y="102666"/>
                </a:lnTo>
                <a:lnTo>
                  <a:pt x="111061" y="82334"/>
                </a:lnTo>
                <a:lnTo>
                  <a:pt x="116878" y="56959"/>
                </a:lnTo>
                <a:lnTo>
                  <a:pt x="111061" y="31622"/>
                </a:lnTo>
                <a:lnTo>
                  <a:pt x="94856" y="11277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4510731" y="608575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98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58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4490276" y="6066751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62" y="0"/>
                </a:moveTo>
                <a:lnTo>
                  <a:pt x="45453" y="0"/>
                </a:lnTo>
                <a:lnTo>
                  <a:pt x="22021" y="11277"/>
                </a:lnTo>
                <a:lnTo>
                  <a:pt x="5816" y="31623"/>
                </a:lnTo>
                <a:lnTo>
                  <a:pt x="0" y="56959"/>
                </a:lnTo>
                <a:lnTo>
                  <a:pt x="5816" y="82334"/>
                </a:lnTo>
                <a:lnTo>
                  <a:pt x="22021" y="102641"/>
                </a:lnTo>
                <a:lnTo>
                  <a:pt x="45453" y="113919"/>
                </a:lnTo>
                <a:lnTo>
                  <a:pt x="71462" y="113919"/>
                </a:lnTo>
                <a:lnTo>
                  <a:pt x="94894" y="102641"/>
                </a:lnTo>
                <a:lnTo>
                  <a:pt x="111099" y="82334"/>
                </a:lnTo>
                <a:lnTo>
                  <a:pt x="116878" y="56959"/>
                </a:lnTo>
                <a:lnTo>
                  <a:pt x="111099" y="31623"/>
                </a:lnTo>
                <a:lnTo>
                  <a:pt x="94894" y="11277"/>
                </a:lnTo>
                <a:lnTo>
                  <a:pt x="7146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3801821" y="37457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3781368" y="3726730"/>
            <a:ext cx="116839" cy="114300"/>
          </a:xfrm>
          <a:custGeom>
            <a:avLst/>
            <a:gdLst/>
            <a:ahLst/>
            <a:cxnLst/>
            <a:rect l="l" t="t" r="r" b="b"/>
            <a:pathLst>
              <a:path w="116840" h="114300">
                <a:moveTo>
                  <a:pt x="71424" y="0"/>
                </a:moveTo>
                <a:lnTo>
                  <a:pt x="45415" y="0"/>
                </a:lnTo>
                <a:lnTo>
                  <a:pt x="21983" y="11290"/>
                </a:lnTo>
                <a:lnTo>
                  <a:pt x="5778" y="31623"/>
                </a:lnTo>
                <a:lnTo>
                  <a:pt x="0" y="56959"/>
                </a:lnTo>
                <a:lnTo>
                  <a:pt x="5778" y="82334"/>
                </a:lnTo>
                <a:lnTo>
                  <a:pt x="21983" y="102666"/>
                </a:lnTo>
                <a:lnTo>
                  <a:pt x="45415" y="113957"/>
                </a:lnTo>
                <a:lnTo>
                  <a:pt x="71424" y="113957"/>
                </a:lnTo>
                <a:lnTo>
                  <a:pt x="94856" y="102666"/>
                </a:lnTo>
                <a:lnTo>
                  <a:pt x="111061" y="82334"/>
                </a:lnTo>
                <a:lnTo>
                  <a:pt x="116839" y="56959"/>
                </a:lnTo>
                <a:lnTo>
                  <a:pt x="111061" y="31623"/>
                </a:lnTo>
                <a:lnTo>
                  <a:pt x="94856" y="11290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130614" y="153025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3110161" y="1511253"/>
            <a:ext cx="116839" cy="114300"/>
          </a:xfrm>
          <a:custGeom>
            <a:avLst/>
            <a:gdLst/>
            <a:ahLst/>
            <a:cxnLst/>
            <a:rect l="l" t="t" r="r" b="b"/>
            <a:pathLst>
              <a:path w="116840" h="114300">
                <a:moveTo>
                  <a:pt x="71424" y="0"/>
                </a:moveTo>
                <a:lnTo>
                  <a:pt x="45415" y="0"/>
                </a:lnTo>
                <a:lnTo>
                  <a:pt x="21983" y="11290"/>
                </a:lnTo>
                <a:lnTo>
                  <a:pt x="5778" y="31622"/>
                </a:lnTo>
                <a:lnTo>
                  <a:pt x="0" y="56972"/>
                </a:lnTo>
                <a:lnTo>
                  <a:pt x="5778" y="82321"/>
                </a:lnTo>
                <a:lnTo>
                  <a:pt x="21983" y="102654"/>
                </a:lnTo>
                <a:lnTo>
                  <a:pt x="45415" y="113944"/>
                </a:lnTo>
                <a:lnTo>
                  <a:pt x="71424" y="113944"/>
                </a:lnTo>
                <a:lnTo>
                  <a:pt x="94856" y="102654"/>
                </a:lnTo>
                <a:lnTo>
                  <a:pt x="111061" y="82321"/>
                </a:lnTo>
                <a:lnTo>
                  <a:pt x="116839" y="56972"/>
                </a:lnTo>
                <a:lnTo>
                  <a:pt x="111061" y="31622"/>
                </a:lnTo>
                <a:lnTo>
                  <a:pt x="94856" y="11290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1334119" y="7152723"/>
            <a:ext cx="1251585" cy="814069"/>
          </a:xfrm>
          <a:custGeom>
            <a:avLst/>
            <a:gdLst/>
            <a:ahLst/>
            <a:cxnLst/>
            <a:rect l="l" t="t" r="r" b="b"/>
            <a:pathLst>
              <a:path w="1251584" h="814070">
                <a:moveTo>
                  <a:pt x="1106398" y="0"/>
                </a:moveTo>
                <a:lnTo>
                  <a:pt x="0" y="335191"/>
                </a:lnTo>
                <a:lnTo>
                  <a:pt x="144970" y="813714"/>
                </a:lnTo>
                <a:lnTo>
                  <a:pt x="1251394" y="478523"/>
                </a:lnTo>
                <a:lnTo>
                  <a:pt x="1106398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2099589" y="8206589"/>
            <a:ext cx="483234" cy="1522730"/>
          </a:xfrm>
          <a:custGeom>
            <a:avLst/>
            <a:gdLst/>
            <a:ahLst/>
            <a:cxnLst/>
            <a:rect l="l" t="t" r="r" b="b"/>
            <a:pathLst>
              <a:path w="483234" h="1522729">
                <a:moveTo>
                  <a:pt x="23914" y="0"/>
                </a:moveTo>
                <a:lnTo>
                  <a:pt x="0" y="7264"/>
                </a:lnTo>
                <a:lnTo>
                  <a:pt x="459105" y="1522653"/>
                </a:lnTo>
                <a:lnTo>
                  <a:pt x="483031" y="1515389"/>
                </a:lnTo>
                <a:lnTo>
                  <a:pt x="23914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1766701" y="8047055"/>
            <a:ext cx="480695" cy="1522095"/>
          </a:xfrm>
          <a:custGeom>
            <a:avLst/>
            <a:gdLst/>
            <a:ahLst/>
            <a:cxnLst/>
            <a:rect l="l" t="t" r="r" b="b"/>
            <a:pathLst>
              <a:path w="480695" h="1522095">
                <a:moveTo>
                  <a:pt x="21132" y="0"/>
                </a:moveTo>
                <a:lnTo>
                  <a:pt x="0" y="6413"/>
                </a:lnTo>
                <a:lnTo>
                  <a:pt x="459117" y="1521802"/>
                </a:lnTo>
                <a:lnTo>
                  <a:pt x="480237" y="1515389"/>
                </a:lnTo>
                <a:lnTo>
                  <a:pt x="21132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332664" y="719"/>
            <a:ext cx="6430010" cy="2053589"/>
          </a:xfrm>
          <a:custGeom>
            <a:avLst/>
            <a:gdLst/>
            <a:ahLst/>
            <a:cxnLst/>
            <a:rect l="l" t="t" r="r" b="b"/>
            <a:pathLst>
              <a:path w="6430009" h="2053589">
                <a:moveTo>
                  <a:pt x="6429997" y="0"/>
                </a:moveTo>
                <a:lnTo>
                  <a:pt x="0" y="0"/>
                </a:lnTo>
                <a:lnTo>
                  <a:pt x="0" y="2053120"/>
                </a:lnTo>
                <a:lnTo>
                  <a:pt x="6429997" y="0"/>
                </a:lnTo>
                <a:close/>
              </a:path>
            </a:pathLst>
          </a:custGeom>
          <a:solidFill>
            <a:srgbClr val="6A6A6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198011" y="3078664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07" y="11709"/>
                </a:lnTo>
                <a:lnTo>
                  <a:pt x="134759" y="34632"/>
                </a:lnTo>
                <a:lnTo>
                  <a:pt x="89153" y="67754"/>
                </a:lnTo>
                <a:lnTo>
                  <a:pt x="51460" y="109626"/>
                </a:lnTo>
                <a:lnTo>
                  <a:pt x="23291" y="158419"/>
                </a:lnTo>
                <a:lnTo>
                  <a:pt x="5892" y="212001"/>
                </a:lnTo>
                <a:lnTo>
                  <a:pt x="0" y="268033"/>
                </a:lnTo>
                <a:lnTo>
                  <a:pt x="5892" y="324065"/>
                </a:lnTo>
                <a:lnTo>
                  <a:pt x="23291" y="377659"/>
                </a:lnTo>
                <a:lnTo>
                  <a:pt x="51460" y="426453"/>
                </a:lnTo>
                <a:lnTo>
                  <a:pt x="89153" y="468325"/>
                </a:lnTo>
                <a:lnTo>
                  <a:pt x="134759" y="501434"/>
                </a:lnTo>
                <a:lnTo>
                  <a:pt x="186207" y="524357"/>
                </a:lnTo>
                <a:lnTo>
                  <a:pt x="241350" y="536067"/>
                </a:lnTo>
                <a:lnTo>
                  <a:pt x="297675" y="536067"/>
                </a:lnTo>
                <a:lnTo>
                  <a:pt x="352780" y="524357"/>
                </a:lnTo>
                <a:lnTo>
                  <a:pt x="404266" y="501434"/>
                </a:lnTo>
                <a:lnTo>
                  <a:pt x="449833" y="468325"/>
                </a:lnTo>
                <a:lnTo>
                  <a:pt x="487540" y="426453"/>
                </a:lnTo>
                <a:lnTo>
                  <a:pt x="515746" y="377659"/>
                </a:lnTo>
                <a:lnTo>
                  <a:pt x="533133" y="324065"/>
                </a:lnTo>
                <a:lnTo>
                  <a:pt x="539026" y="268033"/>
                </a:lnTo>
                <a:lnTo>
                  <a:pt x="533133" y="212001"/>
                </a:lnTo>
                <a:lnTo>
                  <a:pt x="515746" y="158419"/>
                </a:lnTo>
                <a:lnTo>
                  <a:pt x="487540" y="109626"/>
                </a:lnTo>
                <a:lnTo>
                  <a:pt x="449833" y="67754"/>
                </a:lnTo>
                <a:lnTo>
                  <a:pt x="404266" y="34632"/>
                </a:lnTo>
                <a:lnTo>
                  <a:pt x="352780" y="11709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511930" y="4156922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01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98" y="426427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41"/>
                </a:lnTo>
                <a:lnTo>
                  <a:pt x="297675" y="536041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27"/>
                </a:lnTo>
                <a:lnTo>
                  <a:pt x="515746" y="377621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01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825851" y="5235150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329" y="377659"/>
                </a:lnTo>
                <a:lnTo>
                  <a:pt x="51498" y="426427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27"/>
                </a:lnTo>
                <a:lnTo>
                  <a:pt x="515746" y="377659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139770" y="6313379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13"/>
                </a:lnTo>
                <a:lnTo>
                  <a:pt x="23329" y="158419"/>
                </a:lnTo>
                <a:lnTo>
                  <a:pt x="5930" y="212026"/>
                </a:lnTo>
                <a:lnTo>
                  <a:pt x="0" y="268058"/>
                </a:lnTo>
                <a:lnTo>
                  <a:pt x="5930" y="324091"/>
                </a:lnTo>
                <a:lnTo>
                  <a:pt x="23329" y="377659"/>
                </a:lnTo>
                <a:lnTo>
                  <a:pt x="51498" y="426466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83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83"/>
                </a:lnTo>
                <a:lnTo>
                  <a:pt x="404304" y="501434"/>
                </a:lnTo>
                <a:lnTo>
                  <a:pt x="449872" y="468312"/>
                </a:lnTo>
                <a:lnTo>
                  <a:pt x="487578" y="426466"/>
                </a:lnTo>
                <a:lnTo>
                  <a:pt x="515747" y="377659"/>
                </a:lnTo>
                <a:lnTo>
                  <a:pt x="533146" y="324091"/>
                </a:lnTo>
                <a:lnTo>
                  <a:pt x="539064" y="268058"/>
                </a:lnTo>
                <a:lnTo>
                  <a:pt x="533146" y="212026"/>
                </a:lnTo>
                <a:lnTo>
                  <a:pt x="515747" y="158419"/>
                </a:lnTo>
                <a:lnTo>
                  <a:pt x="487578" y="109613"/>
                </a:lnTo>
                <a:lnTo>
                  <a:pt x="449872" y="67767"/>
                </a:lnTo>
                <a:lnTo>
                  <a:pt x="404304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472617" y="7253129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07" y="11696"/>
                </a:lnTo>
                <a:lnTo>
                  <a:pt x="134759" y="34607"/>
                </a:lnTo>
                <a:lnTo>
                  <a:pt x="89153" y="67729"/>
                </a:lnTo>
                <a:lnTo>
                  <a:pt x="51460" y="109613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60" y="426427"/>
                </a:lnTo>
                <a:lnTo>
                  <a:pt x="89153" y="468312"/>
                </a:lnTo>
                <a:lnTo>
                  <a:pt x="134759" y="501434"/>
                </a:lnTo>
                <a:lnTo>
                  <a:pt x="186207" y="524344"/>
                </a:lnTo>
                <a:lnTo>
                  <a:pt x="241350" y="536041"/>
                </a:lnTo>
                <a:lnTo>
                  <a:pt x="297675" y="536041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33" y="468312"/>
                </a:lnTo>
                <a:lnTo>
                  <a:pt x="487540" y="426427"/>
                </a:lnTo>
                <a:lnTo>
                  <a:pt x="515708" y="377621"/>
                </a:lnTo>
                <a:lnTo>
                  <a:pt x="533145" y="324053"/>
                </a:lnTo>
                <a:lnTo>
                  <a:pt x="539026" y="268020"/>
                </a:lnTo>
                <a:lnTo>
                  <a:pt x="533145" y="211988"/>
                </a:lnTo>
                <a:lnTo>
                  <a:pt x="515708" y="158419"/>
                </a:lnTo>
                <a:lnTo>
                  <a:pt x="487540" y="109613"/>
                </a:lnTo>
                <a:lnTo>
                  <a:pt x="449833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9786539" y="833135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01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59"/>
                </a:lnTo>
                <a:lnTo>
                  <a:pt x="51498" y="426440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40"/>
                </a:lnTo>
                <a:lnTo>
                  <a:pt x="515746" y="377659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01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0100457" y="9409587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39"/>
                </a:lnTo>
                <a:lnTo>
                  <a:pt x="23329" y="158407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5"/>
                </a:lnTo>
                <a:lnTo>
                  <a:pt x="89192" y="468350"/>
                </a:lnTo>
                <a:lnTo>
                  <a:pt x="134759" y="501434"/>
                </a:lnTo>
                <a:lnTo>
                  <a:pt x="186245" y="524382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818" y="524382"/>
                </a:lnTo>
                <a:lnTo>
                  <a:pt x="404266" y="501434"/>
                </a:lnTo>
                <a:lnTo>
                  <a:pt x="449872" y="468350"/>
                </a:lnTo>
                <a:lnTo>
                  <a:pt x="487578" y="426465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46" y="158407"/>
                </a:lnTo>
                <a:lnTo>
                  <a:pt x="487578" y="109639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0414378" y="10487854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329" y="377634"/>
                </a:lnTo>
                <a:lnTo>
                  <a:pt x="51498" y="426440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41"/>
                </a:lnTo>
                <a:lnTo>
                  <a:pt x="297713" y="536041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40"/>
                </a:lnTo>
                <a:lnTo>
                  <a:pt x="515746" y="377634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3811391" y="8574753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12" y="0"/>
                </a:lnTo>
                <a:lnTo>
                  <a:pt x="186207" y="11696"/>
                </a:lnTo>
                <a:lnTo>
                  <a:pt x="134759" y="34607"/>
                </a:lnTo>
                <a:lnTo>
                  <a:pt x="89153" y="67729"/>
                </a:lnTo>
                <a:lnTo>
                  <a:pt x="51460" y="109601"/>
                </a:lnTo>
                <a:lnTo>
                  <a:pt x="23291" y="158407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60" y="426427"/>
                </a:lnTo>
                <a:lnTo>
                  <a:pt x="89153" y="468312"/>
                </a:lnTo>
                <a:lnTo>
                  <a:pt x="134759" y="501434"/>
                </a:lnTo>
                <a:lnTo>
                  <a:pt x="186207" y="524344"/>
                </a:lnTo>
                <a:lnTo>
                  <a:pt x="241312" y="536041"/>
                </a:lnTo>
                <a:lnTo>
                  <a:pt x="297675" y="536041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33" y="468312"/>
                </a:lnTo>
                <a:lnTo>
                  <a:pt x="487540" y="426427"/>
                </a:lnTo>
                <a:lnTo>
                  <a:pt x="515708" y="377621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08" y="158407"/>
                </a:lnTo>
                <a:lnTo>
                  <a:pt x="487540" y="109601"/>
                </a:lnTo>
                <a:lnTo>
                  <a:pt x="449833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3983329" y="7714656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32" y="0"/>
                </a:moveTo>
                <a:lnTo>
                  <a:pt x="308673" y="5664"/>
                </a:lnTo>
                <a:lnTo>
                  <a:pt x="245783" y="22542"/>
                </a:lnTo>
                <a:lnTo>
                  <a:pt x="186766" y="50037"/>
                </a:lnTo>
                <a:lnTo>
                  <a:pt x="133451" y="87401"/>
                </a:lnTo>
                <a:lnTo>
                  <a:pt x="87414" y="133413"/>
                </a:lnTo>
                <a:lnTo>
                  <a:pt x="50037" y="186766"/>
                </a:lnTo>
                <a:lnTo>
                  <a:pt x="22542" y="245783"/>
                </a:lnTo>
                <a:lnTo>
                  <a:pt x="5702" y="308673"/>
                </a:lnTo>
                <a:lnTo>
                  <a:pt x="0" y="373532"/>
                </a:lnTo>
                <a:lnTo>
                  <a:pt x="5702" y="438391"/>
                </a:lnTo>
                <a:lnTo>
                  <a:pt x="22542" y="501281"/>
                </a:lnTo>
                <a:lnTo>
                  <a:pt x="50037" y="560298"/>
                </a:lnTo>
                <a:lnTo>
                  <a:pt x="87414" y="613651"/>
                </a:lnTo>
                <a:lnTo>
                  <a:pt x="133451" y="659701"/>
                </a:lnTo>
                <a:lnTo>
                  <a:pt x="186766" y="697026"/>
                </a:lnTo>
                <a:lnTo>
                  <a:pt x="245783" y="724560"/>
                </a:lnTo>
                <a:lnTo>
                  <a:pt x="308673" y="741400"/>
                </a:lnTo>
                <a:lnTo>
                  <a:pt x="373532" y="747064"/>
                </a:lnTo>
                <a:lnTo>
                  <a:pt x="438403" y="741400"/>
                </a:lnTo>
                <a:lnTo>
                  <a:pt x="501319" y="724560"/>
                </a:lnTo>
                <a:lnTo>
                  <a:pt x="560336" y="697026"/>
                </a:lnTo>
                <a:lnTo>
                  <a:pt x="613651" y="659701"/>
                </a:lnTo>
                <a:lnTo>
                  <a:pt x="659701" y="613651"/>
                </a:lnTo>
                <a:lnTo>
                  <a:pt x="697026" y="560298"/>
                </a:lnTo>
                <a:lnTo>
                  <a:pt x="724560" y="501281"/>
                </a:lnTo>
                <a:lnTo>
                  <a:pt x="741400" y="438391"/>
                </a:lnTo>
                <a:lnTo>
                  <a:pt x="747102" y="373532"/>
                </a:lnTo>
                <a:lnTo>
                  <a:pt x="741400" y="308673"/>
                </a:lnTo>
                <a:lnTo>
                  <a:pt x="724560" y="245783"/>
                </a:lnTo>
                <a:lnTo>
                  <a:pt x="697026" y="186766"/>
                </a:lnTo>
                <a:lnTo>
                  <a:pt x="659701" y="133413"/>
                </a:lnTo>
                <a:lnTo>
                  <a:pt x="613651" y="87401"/>
                </a:lnTo>
                <a:lnTo>
                  <a:pt x="560336" y="50037"/>
                </a:lnTo>
                <a:lnTo>
                  <a:pt x="501319" y="22542"/>
                </a:lnTo>
                <a:lnTo>
                  <a:pt x="438403" y="5664"/>
                </a:lnTo>
                <a:lnTo>
                  <a:pt x="37353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4486249" y="718088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51"/>
                </a:lnTo>
                <a:lnTo>
                  <a:pt x="23329" y="158457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5"/>
                </a:lnTo>
                <a:lnTo>
                  <a:pt x="89192" y="468350"/>
                </a:lnTo>
                <a:lnTo>
                  <a:pt x="134759" y="501472"/>
                </a:lnTo>
                <a:lnTo>
                  <a:pt x="186245" y="524382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82"/>
                </a:lnTo>
                <a:lnTo>
                  <a:pt x="404266" y="501472"/>
                </a:lnTo>
                <a:lnTo>
                  <a:pt x="449872" y="468350"/>
                </a:lnTo>
                <a:lnTo>
                  <a:pt x="487578" y="426465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46" y="158457"/>
                </a:lnTo>
                <a:lnTo>
                  <a:pt x="487578" y="109651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4735269" y="6476934"/>
            <a:ext cx="607060" cy="607060"/>
          </a:xfrm>
          <a:custGeom>
            <a:avLst/>
            <a:gdLst/>
            <a:ahLst/>
            <a:cxnLst/>
            <a:rect l="l" t="t" r="r" b="b"/>
            <a:pathLst>
              <a:path w="607059" h="607059">
                <a:moveTo>
                  <a:pt x="303415" y="0"/>
                </a:moveTo>
                <a:lnTo>
                  <a:pt x="244220" y="5816"/>
                </a:lnTo>
                <a:lnTo>
                  <a:pt x="187324" y="23101"/>
                </a:lnTo>
                <a:lnTo>
                  <a:pt x="134873" y="51117"/>
                </a:lnTo>
                <a:lnTo>
                  <a:pt x="88899" y="88861"/>
                </a:lnTo>
                <a:lnTo>
                  <a:pt x="51155" y="134835"/>
                </a:lnTo>
                <a:lnTo>
                  <a:pt x="23101" y="187286"/>
                </a:lnTo>
                <a:lnTo>
                  <a:pt x="5854" y="244221"/>
                </a:lnTo>
                <a:lnTo>
                  <a:pt x="0" y="303415"/>
                </a:lnTo>
                <a:lnTo>
                  <a:pt x="5854" y="362610"/>
                </a:lnTo>
                <a:lnTo>
                  <a:pt x="23101" y="419506"/>
                </a:lnTo>
                <a:lnTo>
                  <a:pt x="51155" y="471957"/>
                </a:lnTo>
                <a:lnTo>
                  <a:pt x="88899" y="517969"/>
                </a:lnTo>
                <a:lnTo>
                  <a:pt x="134873" y="555675"/>
                </a:lnTo>
                <a:lnTo>
                  <a:pt x="187324" y="583730"/>
                </a:lnTo>
                <a:lnTo>
                  <a:pt x="244220" y="600976"/>
                </a:lnTo>
                <a:lnTo>
                  <a:pt x="303415" y="606831"/>
                </a:lnTo>
                <a:lnTo>
                  <a:pt x="362623" y="600976"/>
                </a:lnTo>
                <a:lnTo>
                  <a:pt x="419544" y="583730"/>
                </a:lnTo>
                <a:lnTo>
                  <a:pt x="471995" y="555675"/>
                </a:lnTo>
                <a:lnTo>
                  <a:pt x="517982" y="517969"/>
                </a:lnTo>
                <a:lnTo>
                  <a:pt x="555713" y="471957"/>
                </a:lnTo>
                <a:lnTo>
                  <a:pt x="583730" y="419506"/>
                </a:lnTo>
                <a:lnTo>
                  <a:pt x="601014" y="362610"/>
                </a:lnTo>
                <a:lnTo>
                  <a:pt x="606831" y="303415"/>
                </a:lnTo>
                <a:lnTo>
                  <a:pt x="601014" y="244221"/>
                </a:lnTo>
                <a:lnTo>
                  <a:pt x="583730" y="187286"/>
                </a:lnTo>
                <a:lnTo>
                  <a:pt x="555713" y="134835"/>
                </a:lnTo>
                <a:lnTo>
                  <a:pt x="517982" y="88861"/>
                </a:lnTo>
                <a:lnTo>
                  <a:pt x="471995" y="51117"/>
                </a:lnTo>
                <a:lnTo>
                  <a:pt x="419544" y="23101"/>
                </a:lnTo>
                <a:lnTo>
                  <a:pt x="362623" y="5816"/>
                </a:lnTo>
                <a:lnTo>
                  <a:pt x="30341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1556910" y="1030842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12" y="0"/>
                </a:lnTo>
                <a:lnTo>
                  <a:pt x="186207" y="11734"/>
                </a:lnTo>
                <a:lnTo>
                  <a:pt x="134759" y="34645"/>
                </a:lnTo>
                <a:lnTo>
                  <a:pt x="89153" y="67767"/>
                </a:lnTo>
                <a:lnTo>
                  <a:pt x="51460" y="109651"/>
                </a:lnTo>
                <a:lnTo>
                  <a:pt x="23291" y="158419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291" y="377672"/>
                </a:lnTo>
                <a:lnTo>
                  <a:pt x="51460" y="426478"/>
                </a:lnTo>
                <a:lnTo>
                  <a:pt x="89153" y="468350"/>
                </a:lnTo>
                <a:lnTo>
                  <a:pt x="134759" y="501472"/>
                </a:lnTo>
                <a:lnTo>
                  <a:pt x="186207" y="524383"/>
                </a:lnTo>
                <a:lnTo>
                  <a:pt x="241312" y="536079"/>
                </a:lnTo>
                <a:lnTo>
                  <a:pt x="297675" y="536079"/>
                </a:lnTo>
                <a:lnTo>
                  <a:pt x="352780" y="524383"/>
                </a:lnTo>
                <a:lnTo>
                  <a:pt x="404266" y="501472"/>
                </a:lnTo>
                <a:lnTo>
                  <a:pt x="449833" y="468350"/>
                </a:lnTo>
                <a:lnTo>
                  <a:pt x="487540" y="426478"/>
                </a:lnTo>
                <a:lnTo>
                  <a:pt x="515708" y="377672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08" y="158419"/>
                </a:lnTo>
                <a:lnTo>
                  <a:pt x="487540" y="109651"/>
                </a:lnTo>
                <a:lnTo>
                  <a:pt x="449833" y="67767"/>
                </a:lnTo>
                <a:lnTo>
                  <a:pt x="404266" y="34645"/>
                </a:lnTo>
                <a:lnTo>
                  <a:pt x="352780" y="11734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2624187" y="9967907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6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66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3760127" y="2666384"/>
            <a:ext cx="699770" cy="696595"/>
          </a:xfrm>
          <a:custGeom>
            <a:avLst/>
            <a:gdLst/>
            <a:ahLst/>
            <a:cxnLst/>
            <a:rect l="l" t="t" r="r" b="b"/>
            <a:pathLst>
              <a:path w="699769" h="696595">
                <a:moveTo>
                  <a:pt x="381952" y="0"/>
                </a:moveTo>
                <a:lnTo>
                  <a:pt x="317423" y="0"/>
                </a:lnTo>
                <a:lnTo>
                  <a:pt x="253974" y="11861"/>
                </a:lnTo>
                <a:lnTo>
                  <a:pt x="193814" y="35166"/>
                </a:lnTo>
                <a:lnTo>
                  <a:pt x="138937" y="69138"/>
                </a:lnTo>
                <a:lnTo>
                  <a:pt x="91249" y="112610"/>
                </a:lnTo>
                <a:lnTo>
                  <a:pt x="52349" y="164109"/>
                </a:lnTo>
                <a:lnTo>
                  <a:pt x="23583" y="221881"/>
                </a:lnTo>
                <a:lnTo>
                  <a:pt x="5930" y="283946"/>
                </a:lnTo>
                <a:lnTo>
                  <a:pt x="0" y="348208"/>
                </a:lnTo>
                <a:lnTo>
                  <a:pt x="5930" y="412470"/>
                </a:lnTo>
                <a:lnTo>
                  <a:pt x="23583" y="474535"/>
                </a:lnTo>
                <a:lnTo>
                  <a:pt x="52349" y="532307"/>
                </a:lnTo>
                <a:lnTo>
                  <a:pt x="91249" y="583806"/>
                </a:lnTo>
                <a:lnTo>
                  <a:pt x="138937" y="627278"/>
                </a:lnTo>
                <a:lnTo>
                  <a:pt x="193814" y="661250"/>
                </a:lnTo>
                <a:lnTo>
                  <a:pt x="253974" y="684568"/>
                </a:lnTo>
                <a:lnTo>
                  <a:pt x="317423" y="696417"/>
                </a:lnTo>
                <a:lnTo>
                  <a:pt x="381952" y="696417"/>
                </a:lnTo>
                <a:lnTo>
                  <a:pt x="445401" y="684568"/>
                </a:lnTo>
                <a:lnTo>
                  <a:pt x="505574" y="661250"/>
                </a:lnTo>
                <a:lnTo>
                  <a:pt x="560450" y="627278"/>
                </a:lnTo>
                <a:lnTo>
                  <a:pt x="608139" y="583806"/>
                </a:lnTo>
                <a:lnTo>
                  <a:pt x="647026" y="532307"/>
                </a:lnTo>
                <a:lnTo>
                  <a:pt x="675792" y="474535"/>
                </a:lnTo>
                <a:lnTo>
                  <a:pt x="693458" y="412470"/>
                </a:lnTo>
                <a:lnTo>
                  <a:pt x="699376" y="348208"/>
                </a:lnTo>
                <a:lnTo>
                  <a:pt x="693458" y="283946"/>
                </a:lnTo>
                <a:lnTo>
                  <a:pt x="675792" y="221881"/>
                </a:lnTo>
                <a:lnTo>
                  <a:pt x="647026" y="164109"/>
                </a:lnTo>
                <a:lnTo>
                  <a:pt x="608139" y="112610"/>
                </a:lnTo>
                <a:lnTo>
                  <a:pt x="560450" y="69138"/>
                </a:lnTo>
                <a:lnTo>
                  <a:pt x="505574" y="35166"/>
                </a:lnTo>
                <a:lnTo>
                  <a:pt x="445401" y="11861"/>
                </a:lnTo>
                <a:lnTo>
                  <a:pt x="38195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4127621" y="4218873"/>
            <a:ext cx="712470" cy="709295"/>
          </a:xfrm>
          <a:custGeom>
            <a:avLst/>
            <a:gdLst/>
            <a:ahLst/>
            <a:cxnLst/>
            <a:rect l="l" t="t" r="r" b="b"/>
            <a:pathLst>
              <a:path w="712469" h="709295">
                <a:moveTo>
                  <a:pt x="389001" y="0"/>
                </a:moveTo>
                <a:lnTo>
                  <a:pt x="323278" y="0"/>
                </a:lnTo>
                <a:lnTo>
                  <a:pt x="258673" y="12077"/>
                </a:lnTo>
                <a:lnTo>
                  <a:pt x="197383" y="35813"/>
                </a:lnTo>
                <a:lnTo>
                  <a:pt x="141503" y="70421"/>
                </a:lnTo>
                <a:lnTo>
                  <a:pt x="92964" y="114680"/>
                </a:lnTo>
                <a:lnTo>
                  <a:pt x="53352" y="167131"/>
                </a:lnTo>
                <a:lnTo>
                  <a:pt x="24079" y="225958"/>
                </a:lnTo>
                <a:lnTo>
                  <a:pt x="6083" y="289153"/>
                </a:lnTo>
                <a:lnTo>
                  <a:pt x="0" y="354609"/>
                </a:lnTo>
                <a:lnTo>
                  <a:pt x="6083" y="420027"/>
                </a:lnTo>
                <a:lnTo>
                  <a:pt x="24079" y="483260"/>
                </a:lnTo>
                <a:lnTo>
                  <a:pt x="53352" y="542086"/>
                </a:lnTo>
                <a:lnTo>
                  <a:pt x="92964" y="594499"/>
                </a:lnTo>
                <a:lnTo>
                  <a:pt x="141503" y="638797"/>
                </a:lnTo>
                <a:lnTo>
                  <a:pt x="197383" y="673366"/>
                </a:lnTo>
                <a:lnTo>
                  <a:pt x="258673" y="697102"/>
                </a:lnTo>
                <a:lnTo>
                  <a:pt x="323278" y="709218"/>
                </a:lnTo>
                <a:lnTo>
                  <a:pt x="389001" y="709218"/>
                </a:lnTo>
                <a:lnTo>
                  <a:pt x="453593" y="697102"/>
                </a:lnTo>
                <a:lnTo>
                  <a:pt x="514883" y="673366"/>
                </a:lnTo>
                <a:lnTo>
                  <a:pt x="570725" y="638797"/>
                </a:lnTo>
                <a:lnTo>
                  <a:pt x="619315" y="594499"/>
                </a:lnTo>
                <a:lnTo>
                  <a:pt x="658914" y="542086"/>
                </a:lnTo>
                <a:lnTo>
                  <a:pt x="688200" y="483260"/>
                </a:lnTo>
                <a:lnTo>
                  <a:pt x="706196" y="420027"/>
                </a:lnTo>
                <a:lnTo>
                  <a:pt x="712266" y="354609"/>
                </a:lnTo>
                <a:lnTo>
                  <a:pt x="706196" y="289153"/>
                </a:lnTo>
                <a:lnTo>
                  <a:pt x="688200" y="225958"/>
                </a:lnTo>
                <a:lnTo>
                  <a:pt x="658914" y="167131"/>
                </a:lnTo>
                <a:lnTo>
                  <a:pt x="619315" y="114680"/>
                </a:lnTo>
                <a:lnTo>
                  <a:pt x="570725" y="70421"/>
                </a:lnTo>
                <a:lnTo>
                  <a:pt x="514883" y="35813"/>
                </a:lnTo>
                <a:lnTo>
                  <a:pt x="453593" y="12077"/>
                </a:lnTo>
                <a:lnTo>
                  <a:pt x="38900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3335080" y="1416960"/>
            <a:ext cx="549910" cy="547370"/>
          </a:xfrm>
          <a:custGeom>
            <a:avLst/>
            <a:gdLst/>
            <a:ahLst/>
            <a:cxnLst/>
            <a:rect l="l" t="t" r="r" b="b"/>
            <a:pathLst>
              <a:path w="549909" h="547369">
                <a:moveTo>
                  <a:pt x="303631" y="0"/>
                </a:moveTo>
                <a:lnTo>
                  <a:pt x="246151" y="0"/>
                </a:lnTo>
                <a:lnTo>
                  <a:pt x="189928" y="11950"/>
                </a:lnTo>
                <a:lnTo>
                  <a:pt x="137426" y="35331"/>
                </a:lnTo>
                <a:lnTo>
                  <a:pt x="90931" y="69100"/>
                </a:lnTo>
                <a:lnTo>
                  <a:pt x="52489" y="111810"/>
                </a:lnTo>
                <a:lnTo>
                  <a:pt x="23761" y="161582"/>
                </a:lnTo>
                <a:lnTo>
                  <a:pt x="5994" y="216242"/>
                </a:lnTo>
                <a:lnTo>
                  <a:pt x="0" y="273392"/>
                </a:lnTo>
                <a:lnTo>
                  <a:pt x="5994" y="330542"/>
                </a:lnTo>
                <a:lnTo>
                  <a:pt x="23761" y="385203"/>
                </a:lnTo>
                <a:lnTo>
                  <a:pt x="52489" y="434975"/>
                </a:lnTo>
                <a:lnTo>
                  <a:pt x="90931" y="477685"/>
                </a:lnTo>
                <a:lnTo>
                  <a:pt x="137426" y="511454"/>
                </a:lnTo>
                <a:lnTo>
                  <a:pt x="189928" y="534835"/>
                </a:lnTo>
                <a:lnTo>
                  <a:pt x="246151" y="546785"/>
                </a:lnTo>
                <a:lnTo>
                  <a:pt x="303631" y="546785"/>
                </a:lnTo>
                <a:lnTo>
                  <a:pt x="359854" y="534835"/>
                </a:lnTo>
                <a:lnTo>
                  <a:pt x="412343" y="511454"/>
                </a:lnTo>
                <a:lnTo>
                  <a:pt x="458838" y="477685"/>
                </a:lnTo>
                <a:lnTo>
                  <a:pt x="497293" y="434975"/>
                </a:lnTo>
                <a:lnTo>
                  <a:pt x="526008" y="385203"/>
                </a:lnTo>
                <a:lnTo>
                  <a:pt x="543788" y="330542"/>
                </a:lnTo>
                <a:lnTo>
                  <a:pt x="549782" y="273392"/>
                </a:lnTo>
                <a:lnTo>
                  <a:pt x="543788" y="216242"/>
                </a:lnTo>
                <a:lnTo>
                  <a:pt x="526008" y="161582"/>
                </a:lnTo>
                <a:lnTo>
                  <a:pt x="497293" y="111810"/>
                </a:lnTo>
                <a:lnTo>
                  <a:pt x="458838" y="69100"/>
                </a:lnTo>
                <a:lnTo>
                  <a:pt x="412343" y="35331"/>
                </a:lnTo>
                <a:lnTo>
                  <a:pt x="359854" y="11950"/>
                </a:lnTo>
                <a:lnTo>
                  <a:pt x="3036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9805098" y="222029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25"/>
                </a:lnTo>
                <a:lnTo>
                  <a:pt x="44488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0101060" y="2110262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0389423" y="2007815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66" y="0"/>
                </a:lnTo>
                <a:lnTo>
                  <a:pt x="75361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61" y="244868"/>
                </a:lnTo>
                <a:lnTo>
                  <a:pt x="110566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0677786" y="1905372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0981310" y="1810514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13" y="30162"/>
                </a:lnTo>
                <a:lnTo>
                  <a:pt x="20485" y="57899"/>
                </a:lnTo>
                <a:lnTo>
                  <a:pt x="5257" y="91274"/>
                </a:lnTo>
                <a:lnTo>
                  <a:pt x="0" y="127596"/>
                </a:lnTo>
                <a:lnTo>
                  <a:pt x="5257" y="163918"/>
                </a:lnTo>
                <a:lnTo>
                  <a:pt x="20485" y="197294"/>
                </a:lnTo>
                <a:lnTo>
                  <a:pt x="44513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59" y="225018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388" y="57899"/>
                </a:lnTo>
                <a:lnTo>
                  <a:pt x="213359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1284873" y="170047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1580836" y="162079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36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36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1869198" y="1529736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2157561" y="144246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62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526430" y="2580754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25"/>
                </a:lnTo>
                <a:lnTo>
                  <a:pt x="44475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8241869" y="266422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7961068" y="2755288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13" y="30175"/>
                </a:lnTo>
                <a:lnTo>
                  <a:pt x="20485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85" y="197294"/>
                </a:lnTo>
                <a:lnTo>
                  <a:pt x="44513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7684106" y="284255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23" y="244868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7399506" y="2933622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26" y="30162"/>
                </a:lnTo>
                <a:lnTo>
                  <a:pt x="20485" y="57899"/>
                </a:lnTo>
                <a:lnTo>
                  <a:pt x="5257" y="91274"/>
                </a:lnTo>
                <a:lnTo>
                  <a:pt x="0" y="127596"/>
                </a:lnTo>
                <a:lnTo>
                  <a:pt x="5257" y="163918"/>
                </a:lnTo>
                <a:lnTo>
                  <a:pt x="20485" y="197294"/>
                </a:lnTo>
                <a:lnTo>
                  <a:pt x="44526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59" y="225018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401" y="57899"/>
                </a:lnTo>
                <a:lnTo>
                  <a:pt x="213359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3071828" y="1162145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3361119" y="103724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48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3637189" y="949666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48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3929352" y="854809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4276131" y="76450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74" y="10325"/>
                </a:lnTo>
                <a:lnTo>
                  <a:pt x="44488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18"/>
                </a:lnTo>
                <a:lnTo>
                  <a:pt x="75374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4572095" y="641569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4877147" y="555061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70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5182200" y="459446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4" h="255270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7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7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48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0148671" y="3349533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5">
                <a:moveTo>
                  <a:pt x="168503" y="0"/>
                </a:moveTo>
                <a:lnTo>
                  <a:pt x="124879" y="5740"/>
                </a:lnTo>
                <a:lnTo>
                  <a:pt x="84239" y="22567"/>
                </a:lnTo>
                <a:lnTo>
                  <a:pt x="49364" y="49339"/>
                </a:lnTo>
                <a:lnTo>
                  <a:pt x="22580" y="84239"/>
                </a:lnTo>
                <a:lnTo>
                  <a:pt x="5740" y="124879"/>
                </a:lnTo>
                <a:lnTo>
                  <a:pt x="0" y="168490"/>
                </a:lnTo>
                <a:lnTo>
                  <a:pt x="5740" y="212102"/>
                </a:lnTo>
                <a:lnTo>
                  <a:pt x="22580" y="252742"/>
                </a:lnTo>
                <a:lnTo>
                  <a:pt x="49364" y="287629"/>
                </a:lnTo>
                <a:lnTo>
                  <a:pt x="84239" y="314413"/>
                </a:lnTo>
                <a:lnTo>
                  <a:pt x="124879" y="331241"/>
                </a:lnTo>
                <a:lnTo>
                  <a:pt x="168503" y="336981"/>
                </a:lnTo>
                <a:lnTo>
                  <a:pt x="212102" y="331241"/>
                </a:lnTo>
                <a:lnTo>
                  <a:pt x="252742" y="314413"/>
                </a:lnTo>
                <a:lnTo>
                  <a:pt x="287654" y="287629"/>
                </a:lnTo>
                <a:lnTo>
                  <a:pt x="314401" y="252742"/>
                </a:lnTo>
                <a:lnTo>
                  <a:pt x="331241" y="212102"/>
                </a:lnTo>
                <a:lnTo>
                  <a:pt x="336981" y="168490"/>
                </a:lnTo>
                <a:lnTo>
                  <a:pt x="331241" y="124879"/>
                </a:lnTo>
                <a:lnTo>
                  <a:pt x="314401" y="84239"/>
                </a:lnTo>
                <a:lnTo>
                  <a:pt x="287654" y="49339"/>
                </a:lnTo>
                <a:lnTo>
                  <a:pt x="252742" y="22567"/>
                </a:lnTo>
                <a:lnTo>
                  <a:pt x="212102" y="5740"/>
                </a:lnTo>
                <a:lnTo>
                  <a:pt x="1685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0409463" y="3319615"/>
            <a:ext cx="318135" cy="318135"/>
          </a:xfrm>
          <a:custGeom>
            <a:avLst/>
            <a:gdLst/>
            <a:ahLst/>
            <a:cxnLst/>
            <a:rect l="l" t="t" r="r" b="b"/>
            <a:pathLst>
              <a:path w="318134" h="318135">
                <a:moveTo>
                  <a:pt x="158978" y="0"/>
                </a:moveTo>
                <a:lnTo>
                  <a:pt x="117843" y="5410"/>
                </a:lnTo>
                <a:lnTo>
                  <a:pt x="79502" y="21297"/>
                </a:lnTo>
                <a:lnTo>
                  <a:pt x="46570" y="46558"/>
                </a:lnTo>
                <a:lnTo>
                  <a:pt x="21310" y="79489"/>
                </a:lnTo>
                <a:lnTo>
                  <a:pt x="5410" y="117843"/>
                </a:lnTo>
                <a:lnTo>
                  <a:pt x="0" y="158991"/>
                </a:lnTo>
                <a:lnTo>
                  <a:pt x="5410" y="200139"/>
                </a:lnTo>
                <a:lnTo>
                  <a:pt x="21310" y="238493"/>
                </a:lnTo>
                <a:lnTo>
                  <a:pt x="46570" y="271424"/>
                </a:lnTo>
                <a:lnTo>
                  <a:pt x="79502" y="296684"/>
                </a:lnTo>
                <a:lnTo>
                  <a:pt x="117843" y="312572"/>
                </a:lnTo>
                <a:lnTo>
                  <a:pt x="158978" y="317982"/>
                </a:lnTo>
                <a:lnTo>
                  <a:pt x="200139" y="312572"/>
                </a:lnTo>
                <a:lnTo>
                  <a:pt x="238480" y="296684"/>
                </a:lnTo>
                <a:lnTo>
                  <a:pt x="271411" y="271424"/>
                </a:lnTo>
                <a:lnTo>
                  <a:pt x="296672" y="238493"/>
                </a:lnTo>
                <a:lnTo>
                  <a:pt x="312585" y="200139"/>
                </a:lnTo>
                <a:lnTo>
                  <a:pt x="317982" y="158991"/>
                </a:lnTo>
                <a:lnTo>
                  <a:pt x="312585" y="117843"/>
                </a:lnTo>
                <a:lnTo>
                  <a:pt x="296672" y="79489"/>
                </a:lnTo>
                <a:lnTo>
                  <a:pt x="271411" y="46558"/>
                </a:lnTo>
                <a:lnTo>
                  <a:pt x="238480" y="21297"/>
                </a:lnTo>
                <a:lnTo>
                  <a:pt x="200139" y="5410"/>
                </a:lnTo>
                <a:lnTo>
                  <a:pt x="158978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1691340" y="3987626"/>
            <a:ext cx="362585" cy="362585"/>
          </a:xfrm>
          <a:custGeom>
            <a:avLst/>
            <a:gdLst/>
            <a:ahLst/>
            <a:cxnLst/>
            <a:rect l="l" t="t" r="r" b="b"/>
            <a:pathLst>
              <a:path w="362584" h="362585">
                <a:moveTo>
                  <a:pt x="181241" y="0"/>
                </a:moveTo>
                <a:lnTo>
                  <a:pt x="134340" y="6146"/>
                </a:lnTo>
                <a:lnTo>
                  <a:pt x="90601" y="24257"/>
                </a:lnTo>
                <a:lnTo>
                  <a:pt x="53086" y="53098"/>
                </a:lnTo>
                <a:lnTo>
                  <a:pt x="24244" y="90614"/>
                </a:lnTo>
                <a:lnTo>
                  <a:pt x="6146" y="134353"/>
                </a:lnTo>
                <a:lnTo>
                  <a:pt x="0" y="181254"/>
                </a:lnTo>
                <a:lnTo>
                  <a:pt x="6146" y="228193"/>
                </a:lnTo>
                <a:lnTo>
                  <a:pt x="24244" y="271894"/>
                </a:lnTo>
                <a:lnTo>
                  <a:pt x="53086" y="309448"/>
                </a:lnTo>
                <a:lnTo>
                  <a:pt x="90601" y="338251"/>
                </a:lnTo>
                <a:lnTo>
                  <a:pt x="134340" y="356362"/>
                </a:lnTo>
                <a:lnTo>
                  <a:pt x="181241" y="362546"/>
                </a:lnTo>
                <a:lnTo>
                  <a:pt x="228155" y="356362"/>
                </a:lnTo>
                <a:lnTo>
                  <a:pt x="271894" y="338251"/>
                </a:lnTo>
                <a:lnTo>
                  <a:pt x="309448" y="309448"/>
                </a:lnTo>
                <a:lnTo>
                  <a:pt x="338239" y="271894"/>
                </a:lnTo>
                <a:lnTo>
                  <a:pt x="356349" y="228193"/>
                </a:lnTo>
                <a:lnTo>
                  <a:pt x="362534" y="181254"/>
                </a:lnTo>
                <a:lnTo>
                  <a:pt x="356349" y="134353"/>
                </a:lnTo>
                <a:lnTo>
                  <a:pt x="338239" y="90614"/>
                </a:lnTo>
                <a:lnTo>
                  <a:pt x="309448" y="53098"/>
                </a:lnTo>
                <a:lnTo>
                  <a:pt x="271894" y="24257"/>
                </a:lnTo>
                <a:lnTo>
                  <a:pt x="228155" y="6146"/>
                </a:lnTo>
                <a:lnTo>
                  <a:pt x="18124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1874332" y="4345547"/>
            <a:ext cx="400050" cy="397510"/>
          </a:xfrm>
          <a:custGeom>
            <a:avLst/>
            <a:gdLst/>
            <a:ahLst/>
            <a:cxnLst/>
            <a:rect l="l" t="t" r="r" b="b"/>
            <a:pathLst>
              <a:path w="400050" h="397510">
                <a:moveTo>
                  <a:pt x="224142" y="0"/>
                </a:moveTo>
                <a:lnTo>
                  <a:pt x="175895" y="0"/>
                </a:lnTo>
                <a:lnTo>
                  <a:pt x="129095" y="11556"/>
                </a:lnTo>
                <a:lnTo>
                  <a:pt x="86398" y="33985"/>
                </a:lnTo>
                <a:lnTo>
                  <a:pt x="50304" y="65951"/>
                </a:lnTo>
                <a:lnTo>
                  <a:pt x="22923" y="105625"/>
                </a:lnTo>
                <a:lnTo>
                  <a:pt x="5816" y="150698"/>
                </a:lnTo>
                <a:lnTo>
                  <a:pt x="0" y="198577"/>
                </a:lnTo>
                <a:lnTo>
                  <a:pt x="5816" y="246418"/>
                </a:lnTo>
                <a:lnTo>
                  <a:pt x="22923" y="291490"/>
                </a:lnTo>
                <a:lnTo>
                  <a:pt x="50304" y="331177"/>
                </a:lnTo>
                <a:lnTo>
                  <a:pt x="86398" y="363143"/>
                </a:lnTo>
                <a:lnTo>
                  <a:pt x="129095" y="385571"/>
                </a:lnTo>
                <a:lnTo>
                  <a:pt x="175895" y="397116"/>
                </a:lnTo>
                <a:lnTo>
                  <a:pt x="224142" y="397116"/>
                </a:lnTo>
                <a:lnTo>
                  <a:pt x="270929" y="385571"/>
                </a:lnTo>
                <a:lnTo>
                  <a:pt x="313626" y="363143"/>
                </a:lnTo>
                <a:lnTo>
                  <a:pt x="349732" y="331177"/>
                </a:lnTo>
                <a:lnTo>
                  <a:pt x="377113" y="291490"/>
                </a:lnTo>
                <a:lnTo>
                  <a:pt x="394208" y="246418"/>
                </a:lnTo>
                <a:lnTo>
                  <a:pt x="400024" y="198577"/>
                </a:lnTo>
                <a:lnTo>
                  <a:pt x="394208" y="150698"/>
                </a:lnTo>
                <a:lnTo>
                  <a:pt x="377113" y="105625"/>
                </a:lnTo>
                <a:lnTo>
                  <a:pt x="349732" y="65951"/>
                </a:lnTo>
                <a:lnTo>
                  <a:pt x="313626" y="33985"/>
                </a:lnTo>
                <a:lnTo>
                  <a:pt x="270929" y="11556"/>
                </a:lnTo>
                <a:lnTo>
                  <a:pt x="22414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1994521" y="4786920"/>
            <a:ext cx="361315" cy="361315"/>
          </a:xfrm>
          <a:custGeom>
            <a:avLst/>
            <a:gdLst/>
            <a:ahLst/>
            <a:cxnLst/>
            <a:rect l="l" t="t" r="r" b="b"/>
            <a:pathLst>
              <a:path w="361315" h="361314">
                <a:moveTo>
                  <a:pt x="180657" y="0"/>
                </a:moveTo>
                <a:lnTo>
                  <a:pt x="133908" y="6146"/>
                </a:lnTo>
                <a:lnTo>
                  <a:pt x="90347" y="24180"/>
                </a:lnTo>
                <a:lnTo>
                  <a:pt x="52946" y="52908"/>
                </a:lnTo>
                <a:lnTo>
                  <a:pt x="24218" y="90309"/>
                </a:lnTo>
                <a:lnTo>
                  <a:pt x="6184" y="133896"/>
                </a:lnTo>
                <a:lnTo>
                  <a:pt x="0" y="180657"/>
                </a:lnTo>
                <a:lnTo>
                  <a:pt x="6184" y="227380"/>
                </a:lnTo>
                <a:lnTo>
                  <a:pt x="24218" y="270967"/>
                </a:lnTo>
                <a:lnTo>
                  <a:pt x="52946" y="308368"/>
                </a:lnTo>
                <a:lnTo>
                  <a:pt x="90347" y="337096"/>
                </a:lnTo>
                <a:lnTo>
                  <a:pt x="133908" y="355130"/>
                </a:lnTo>
                <a:lnTo>
                  <a:pt x="180657" y="361276"/>
                </a:lnTo>
                <a:lnTo>
                  <a:pt x="227418" y="355130"/>
                </a:lnTo>
                <a:lnTo>
                  <a:pt x="271005" y="337096"/>
                </a:lnTo>
                <a:lnTo>
                  <a:pt x="308406" y="308368"/>
                </a:lnTo>
                <a:lnTo>
                  <a:pt x="337096" y="270967"/>
                </a:lnTo>
                <a:lnTo>
                  <a:pt x="355168" y="227380"/>
                </a:lnTo>
                <a:lnTo>
                  <a:pt x="361315" y="180657"/>
                </a:lnTo>
                <a:lnTo>
                  <a:pt x="355168" y="133896"/>
                </a:lnTo>
                <a:lnTo>
                  <a:pt x="337096" y="90309"/>
                </a:lnTo>
                <a:lnTo>
                  <a:pt x="308406" y="52908"/>
                </a:lnTo>
                <a:lnTo>
                  <a:pt x="271005" y="24180"/>
                </a:lnTo>
                <a:lnTo>
                  <a:pt x="227418" y="6146"/>
                </a:lnTo>
                <a:lnTo>
                  <a:pt x="180657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1052690" y="6231871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4">
                <a:moveTo>
                  <a:pt x="168503" y="0"/>
                </a:moveTo>
                <a:lnTo>
                  <a:pt x="124879" y="5727"/>
                </a:lnTo>
                <a:lnTo>
                  <a:pt x="84239" y="22567"/>
                </a:lnTo>
                <a:lnTo>
                  <a:pt x="49364" y="49352"/>
                </a:lnTo>
                <a:lnTo>
                  <a:pt x="22580" y="84226"/>
                </a:lnTo>
                <a:lnTo>
                  <a:pt x="5740" y="124879"/>
                </a:lnTo>
                <a:lnTo>
                  <a:pt x="0" y="168503"/>
                </a:lnTo>
                <a:lnTo>
                  <a:pt x="5740" y="212090"/>
                </a:lnTo>
                <a:lnTo>
                  <a:pt x="22580" y="252742"/>
                </a:lnTo>
                <a:lnTo>
                  <a:pt x="49364" y="287642"/>
                </a:lnTo>
                <a:lnTo>
                  <a:pt x="84239" y="314401"/>
                </a:lnTo>
                <a:lnTo>
                  <a:pt x="124879" y="331241"/>
                </a:lnTo>
                <a:lnTo>
                  <a:pt x="168503" y="336981"/>
                </a:lnTo>
                <a:lnTo>
                  <a:pt x="212102" y="331241"/>
                </a:lnTo>
                <a:lnTo>
                  <a:pt x="252742" y="314401"/>
                </a:lnTo>
                <a:lnTo>
                  <a:pt x="287654" y="287642"/>
                </a:lnTo>
                <a:lnTo>
                  <a:pt x="314401" y="252742"/>
                </a:lnTo>
                <a:lnTo>
                  <a:pt x="331241" y="212090"/>
                </a:lnTo>
                <a:lnTo>
                  <a:pt x="336981" y="168503"/>
                </a:lnTo>
                <a:lnTo>
                  <a:pt x="331241" y="124879"/>
                </a:lnTo>
                <a:lnTo>
                  <a:pt x="314401" y="84226"/>
                </a:lnTo>
                <a:lnTo>
                  <a:pt x="287654" y="49352"/>
                </a:lnTo>
                <a:lnTo>
                  <a:pt x="252742" y="22567"/>
                </a:lnTo>
                <a:lnTo>
                  <a:pt x="212102" y="5727"/>
                </a:lnTo>
                <a:lnTo>
                  <a:pt x="1685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1255251" y="6066863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5">
                <a:moveTo>
                  <a:pt x="168516" y="0"/>
                </a:moveTo>
                <a:lnTo>
                  <a:pt x="124879" y="5727"/>
                </a:lnTo>
                <a:lnTo>
                  <a:pt x="84277" y="22567"/>
                </a:lnTo>
                <a:lnTo>
                  <a:pt x="49364" y="49352"/>
                </a:lnTo>
                <a:lnTo>
                  <a:pt x="22580" y="84226"/>
                </a:lnTo>
                <a:lnTo>
                  <a:pt x="5740" y="124879"/>
                </a:lnTo>
                <a:lnTo>
                  <a:pt x="0" y="168503"/>
                </a:lnTo>
                <a:lnTo>
                  <a:pt x="5740" y="212090"/>
                </a:lnTo>
                <a:lnTo>
                  <a:pt x="22580" y="252742"/>
                </a:lnTo>
                <a:lnTo>
                  <a:pt x="49364" y="287616"/>
                </a:lnTo>
                <a:lnTo>
                  <a:pt x="84277" y="314401"/>
                </a:lnTo>
                <a:lnTo>
                  <a:pt x="124879" y="331241"/>
                </a:lnTo>
                <a:lnTo>
                  <a:pt x="168516" y="336981"/>
                </a:lnTo>
                <a:lnTo>
                  <a:pt x="212140" y="331241"/>
                </a:lnTo>
                <a:lnTo>
                  <a:pt x="252742" y="314401"/>
                </a:lnTo>
                <a:lnTo>
                  <a:pt x="287655" y="287616"/>
                </a:lnTo>
                <a:lnTo>
                  <a:pt x="314439" y="252742"/>
                </a:lnTo>
                <a:lnTo>
                  <a:pt x="331241" y="212090"/>
                </a:lnTo>
                <a:lnTo>
                  <a:pt x="337019" y="168503"/>
                </a:lnTo>
                <a:lnTo>
                  <a:pt x="331241" y="124879"/>
                </a:lnTo>
                <a:lnTo>
                  <a:pt x="314439" y="84226"/>
                </a:lnTo>
                <a:lnTo>
                  <a:pt x="287655" y="49352"/>
                </a:lnTo>
                <a:lnTo>
                  <a:pt x="252742" y="22567"/>
                </a:lnTo>
                <a:lnTo>
                  <a:pt x="212140" y="5727"/>
                </a:lnTo>
                <a:lnTo>
                  <a:pt x="168516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4187341" y="2239138"/>
            <a:ext cx="699770" cy="696595"/>
          </a:xfrm>
          <a:custGeom>
            <a:avLst/>
            <a:gdLst/>
            <a:ahLst/>
            <a:cxnLst/>
            <a:rect l="l" t="t" r="r" b="b"/>
            <a:pathLst>
              <a:path w="699769" h="696594">
                <a:moveTo>
                  <a:pt x="381990" y="0"/>
                </a:moveTo>
                <a:lnTo>
                  <a:pt x="317461" y="0"/>
                </a:lnTo>
                <a:lnTo>
                  <a:pt x="254012" y="11861"/>
                </a:lnTo>
                <a:lnTo>
                  <a:pt x="193852" y="35166"/>
                </a:lnTo>
                <a:lnTo>
                  <a:pt x="138976" y="69138"/>
                </a:lnTo>
                <a:lnTo>
                  <a:pt x="91287" y="112610"/>
                </a:lnTo>
                <a:lnTo>
                  <a:pt x="52387" y="164109"/>
                </a:lnTo>
                <a:lnTo>
                  <a:pt x="23622" y="221881"/>
                </a:lnTo>
                <a:lnTo>
                  <a:pt x="5969" y="283946"/>
                </a:lnTo>
                <a:lnTo>
                  <a:pt x="0" y="348208"/>
                </a:lnTo>
                <a:lnTo>
                  <a:pt x="5969" y="412470"/>
                </a:lnTo>
                <a:lnTo>
                  <a:pt x="23622" y="474535"/>
                </a:lnTo>
                <a:lnTo>
                  <a:pt x="52387" y="532307"/>
                </a:lnTo>
                <a:lnTo>
                  <a:pt x="91287" y="583806"/>
                </a:lnTo>
                <a:lnTo>
                  <a:pt x="138976" y="627278"/>
                </a:lnTo>
                <a:lnTo>
                  <a:pt x="193852" y="661250"/>
                </a:lnTo>
                <a:lnTo>
                  <a:pt x="254012" y="684568"/>
                </a:lnTo>
                <a:lnTo>
                  <a:pt x="317461" y="696417"/>
                </a:lnTo>
                <a:lnTo>
                  <a:pt x="381990" y="696417"/>
                </a:lnTo>
                <a:lnTo>
                  <a:pt x="445439" y="684568"/>
                </a:lnTo>
                <a:lnTo>
                  <a:pt x="505612" y="661250"/>
                </a:lnTo>
                <a:lnTo>
                  <a:pt x="560451" y="627278"/>
                </a:lnTo>
                <a:lnTo>
                  <a:pt x="608139" y="583806"/>
                </a:lnTo>
                <a:lnTo>
                  <a:pt x="647026" y="532307"/>
                </a:lnTo>
                <a:lnTo>
                  <a:pt x="675792" y="474535"/>
                </a:lnTo>
                <a:lnTo>
                  <a:pt x="693458" y="412470"/>
                </a:lnTo>
                <a:lnTo>
                  <a:pt x="699414" y="348208"/>
                </a:lnTo>
                <a:lnTo>
                  <a:pt x="693458" y="283946"/>
                </a:lnTo>
                <a:lnTo>
                  <a:pt x="675792" y="221881"/>
                </a:lnTo>
                <a:lnTo>
                  <a:pt x="647026" y="164109"/>
                </a:lnTo>
                <a:lnTo>
                  <a:pt x="608139" y="112610"/>
                </a:lnTo>
                <a:lnTo>
                  <a:pt x="560451" y="69138"/>
                </a:lnTo>
                <a:lnTo>
                  <a:pt x="505612" y="35166"/>
                </a:lnTo>
                <a:lnTo>
                  <a:pt x="445439" y="11861"/>
                </a:lnTo>
                <a:lnTo>
                  <a:pt x="381990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4944160" y="3129257"/>
            <a:ext cx="535940" cy="699135"/>
          </a:xfrm>
          <a:custGeom>
            <a:avLst/>
            <a:gdLst/>
            <a:ahLst/>
            <a:cxnLst/>
            <a:rect l="l" t="t" r="r" b="b"/>
            <a:pathLst>
              <a:path w="535940" h="699135">
                <a:moveTo>
                  <a:pt x="362203" y="0"/>
                </a:moveTo>
                <a:lnTo>
                  <a:pt x="299961" y="3327"/>
                </a:lnTo>
                <a:lnTo>
                  <a:pt x="239306" y="17665"/>
                </a:lnTo>
                <a:lnTo>
                  <a:pt x="182156" y="42544"/>
                </a:lnTo>
                <a:lnTo>
                  <a:pt x="130289" y="77177"/>
                </a:lnTo>
                <a:lnTo>
                  <a:pt x="85432" y="120459"/>
                </a:lnTo>
                <a:lnTo>
                  <a:pt x="48958" y="171030"/>
                </a:lnTo>
                <a:lnTo>
                  <a:pt x="22059" y="227266"/>
                </a:lnTo>
                <a:lnTo>
                  <a:pt x="5562" y="287388"/>
                </a:lnTo>
                <a:lnTo>
                  <a:pt x="0" y="349478"/>
                </a:lnTo>
                <a:lnTo>
                  <a:pt x="5562" y="411568"/>
                </a:lnTo>
                <a:lnTo>
                  <a:pt x="22059" y="471690"/>
                </a:lnTo>
                <a:lnTo>
                  <a:pt x="48958" y="527926"/>
                </a:lnTo>
                <a:lnTo>
                  <a:pt x="85432" y="578497"/>
                </a:lnTo>
                <a:lnTo>
                  <a:pt x="130289" y="621791"/>
                </a:lnTo>
                <a:lnTo>
                  <a:pt x="182156" y="656399"/>
                </a:lnTo>
                <a:lnTo>
                  <a:pt x="239306" y="681304"/>
                </a:lnTo>
                <a:lnTo>
                  <a:pt x="299961" y="695642"/>
                </a:lnTo>
                <a:lnTo>
                  <a:pt x="362203" y="698957"/>
                </a:lnTo>
                <a:lnTo>
                  <a:pt x="424091" y="691172"/>
                </a:lnTo>
                <a:lnTo>
                  <a:pt x="483552" y="672541"/>
                </a:lnTo>
                <a:lnTo>
                  <a:pt x="535825" y="645185"/>
                </a:lnTo>
                <a:lnTo>
                  <a:pt x="535825" y="53746"/>
                </a:lnTo>
                <a:lnTo>
                  <a:pt x="483552" y="26403"/>
                </a:lnTo>
                <a:lnTo>
                  <a:pt x="424091" y="7772"/>
                </a:lnTo>
                <a:lnTo>
                  <a:pt x="3622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3990852" y="9851370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32" y="0"/>
                </a:moveTo>
                <a:lnTo>
                  <a:pt x="308673" y="5664"/>
                </a:lnTo>
                <a:lnTo>
                  <a:pt x="245783" y="22542"/>
                </a:lnTo>
                <a:lnTo>
                  <a:pt x="186766" y="50037"/>
                </a:lnTo>
                <a:lnTo>
                  <a:pt x="133451" y="87401"/>
                </a:lnTo>
                <a:lnTo>
                  <a:pt x="87414" y="133451"/>
                </a:lnTo>
                <a:lnTo>
                  <a:pt x="50037" y="186766"/>
                </a:lnTo>
                <a:lnTo>
                  <a:pt x="22542" y="245783"/>
                </a:lnTo>
                <a:lnTo>
                  <a:pt x="5664" y="308673"/>
                </a:lnTo>
                <a:lnTo>
                  <a:pt x="0" y="373532"/>
                </a:lnTo>
                <a:lnTo>
                  <a:pt x="5664" y="438391"/>
                </a:lnTo>
                <a:lnTo>
                  <a:pt x="22542" y="501319"/>
                </a:lnTo>
                <a:lnTo>
                  <a:pt x="50037" y="560298"/>
                </a:lnTo>
                <a:lnTo>
                  <a:pt x="87414" y="613651"/>
                </a:lnTo>
                <a:lnTo>
                  <a:pt x="133451" y="659701"/>
                </a:lnTo>
                <a:lnTo>
                  <a:pt x="186766" y="697026"/>
                </a:lnTo>
                <a:lnTo>
                  <a:pt x="245783" y="724560"/>
                </a:lnTo>
                <a:lnTo>
                  <a:pt x="308673" y="741400"/>
                </a:lnTo>
                <a:lnTo>
                  <a:pt x="373532" y="747102"/>
                </a:lnTo>
                <a:lnTo>
                  <a:pt x="438403" y="741400"/>
                </a:lnTo>
                <a:lnTo>
                  <a:pt x="501319" y="724560"/>
                </a:lnTo>
                <a:lnTo>
                  <a:pt x="560298" y="697026"/>
                </a:lnTo>
                <a:lnTo>
                  <a:pt x="613651" y="659701"/>
                </a:lnTo>
                <a:lnTo>
                  <a:pt x="659701" y="613651"/>
                </a:lnTo>
                <a:lnTo>
                  <a:pt x="697026" y="560298"/>
                </a:lnTo>
                <a:lnTo>
                  <a:pt x="724560" y="501319"/>
                </a:lnTo>
                <a:lnTo>
                  <a:pt x="741400" y="438391"/>
                </a:lnTo>
                <a:lnTo>
                  <a:pt x="747102" y="373532"/>
                </a:lnTo>
                <a:lnTo>
                  <a:pt x="741400" y="308673"/>
                </a:lnTo>
                <a:lnTo>
                  <a:pt x="724560" y="245783"/>
                </a:lnTo>
                <a:lnTo>
                  <a:pt x="697026" y="186766"/>
                </a:lnTo>
                <a:lnTo>
                  <a:pt x="659701" y="133451"/>
                </a:lnTo>
                <a:lnTo>
                  <a:pt x="613651" y="87401"/>
                </a:lnTo>
                <a:lnTo>
                  <a:pt x="560298" y="50037"/>
                </a:lnTo>
                <a:lnTo>
                  <a:pt x="501319" y="22542"/>
                </a:lnTo>
                <a:lnTo>
                  <a:pt x="438403" y="5664"/>
                </a:lnTo>
                <a:lnTo>
                  <a:pt x="37353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1900268" y="9356646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58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2440518" y="7152723"/>
            <a:ext cx="73025" cy="239395"/>
          </a:xfrm>
          <a:custGeom>
            <a:avLst/>
            <a:gdLst/>
            <a:ahLst/>
            <a:cxnLst/>
            <a:rect l="l" t="t" r="r" b="b"/>
            <a:pathLst>
              <a:path w="73025" h="239395">
                <a:moveTo>
                  <a:pt x="0" y="0"/>
                </a:moveTo>
                <a:lnTo>
                  <a:pt x="72504" y="239255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1948143" y="9342153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1995979" y="9327661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2043854" y="9313169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2091690" y="9298675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2863117" y="9064930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2959313" y="92099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3007150" y="919547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0635535" y="8655190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0" y="2235"/>
                </a:moveTo>
                <a:lnTo>
                  <a:pt x="7302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1381965" y="747341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23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1429840" y="745888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57" y="478561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1477676" y="744440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1525550" y="7429915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57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2296965" y="7196208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70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2344813" y="7181715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2392676" y="7167211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70" y="478523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1995979" y="9327661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2513016" y="7391986"/>
            <a:ext cx="73025" cy="239395"/>
          </a:xfrm>
          <a:custGeom>
            <a:avLst/>
            <a:gdLst/>
            <a:ahLst/>
            <a:cxnLst/>
            <a:rect l="l" t="t" r="r" b="b"/>
            <a:pathLst>
              <a:path w="73025" h="239395">
                <a:moveTo>
                  <a:pt x="72504" y="239255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2960243" y="5285726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588"/>
                </a:lnTo>
              </a:path>
            </a:pathLst>
          </a:custGeom>
          <a:ln w="3175">
            <a:solidFill>
              <a:srgbClr val="029E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1884578" y="5239324"/>
            <a:ext cx="678815" cy="1268730"/>
          </a:xfrm>
          <a:custGeom>
            <a:avLst/>
            <a:gdLst/>
            <a:ahLst/>
            <a:cxnLst/>
            <a:rect l="l" t="t" r="r" b="b"/>
            <a:pathLst>
              <a:path w="678815" h="1268729">
                <a:moveTo>
                  <a:pt x="678700" y="0"/>
                </a:moveTo>
                <a:lnTo>
                  <a:pt x="668196" y="73555"/>
                </a:lnTo>
                <a:lnTo>
                  <a:pt x="655014" y="146440"/>
                </a:lnTo>
                <a:lnTo>
                  <a:pt x="639189" y="218589"/>
                </a:lnTo>
                <a:lnTo>
                  <a:pt x="620756" y="289936"/>
                </a:lnTo>
                <a:lnTo>
                  <a:pt x="599751" y="360416"/>
                </a:lnTo>
                <a:lnTo>
                  <a:pt x="576210" y="429962"/>
                </a:lnTo>
                <a:lnTo>
                  <a:pt x="550166" y="498509"/>
                </a:lnTo>
                <a:lnTo>
                  <a:pt x="521656" y="565990"/>
                </a:lnTo>
                <a:lnTo>
                  <a:pt x="490716" y="632341"/>
                </a:lnTo>
                <a:lnTo>
                  <a:pt x="457379" y="697495"/>
                </a:lnTo>
                <a:lnTo>
                  <a:pt x="421682" y="761386"/>
                </a:lnTo>
                <a:lnTo>
                  <a:pt x="383659" y="823948"/>
                </a:lnTo>
                <a:lnTo>
                  <a:pt x="343346" y="885116"/>
                </a:lnTo>
                <a:lnTo>
                  <a:pt x="300779" y="944824"/>
                </a:lnTo>
                <a:lnTo>
                  <a:pt x="255992" y="1003005"/>
                </a:lnTo>
                <a:lnTo>
                  <a:pt x="209021" y="1059595"/>
                </a:lnTo>
                <a:lnTo>
                  <a:pt x="159901" y="1114527"/>
                </a:lnTo>
                <a:lnTo>
                  <a:pt x="108667" y="1167735"/>
                </a:lnTo>
                <a:lnTo>
                  <a:pt x="55355" y="1219153"/>
                </a:lnTo>
                <a:lnTo>
                  <a:pt x="0" y="126871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1917222" y="5245471"/>
            <a:ext cx="695960" cy="1300480"/>
          </a:xfrm>
          <a:custGeom>
            <a:avLst/>
            <a:gdLst/>
            <a:ahLst/>
            <a:cxnLst/>
            <a:rect l="l" t="t" r="r" b="b"/>
            <a:pathLst>
              <a:path w="695959" h="1300479">
                <a:moveTo>
                  <a:pt x="695680" y="0"/>
                </a:moveTo>
                <a:lnTo>
                  <a:pt x="684914" y="75396"/>
                </a:lnTo>
                <a:lnTo>
                  <a:pt x="671402" y="150106"/>
                </a:lnTo>
                <a:lnTo>
                  <a:pt x="655182" y="224061"/>
                </a:lnTo>
                <a:lnTo>
                  <a:pt x="636289" y="297193"/>
                </a:lnTo>
                <a:lnTo>
                  <a:pt x="614760" y="369436"/>
                </a:lnTo>
                <a:lnTo>
                  <a:pt x="590631" y="440721"/>
                </a:lnTo>
                <a:lnTo>
                  <a:pt x="563937" y="510982"/>
                </a:lnTo>
                <a:lnTo>
                  <a:pt x="534715" y="580150"/>
                </a:lnTo>
                <a:lnTo>
                  <a:pt x="503001" y="648159"/>
                </a:lnTo>
                <a:lnTo>
                  <a:pt x="468831" y="714941"/>
                </a:lnTo>
                <a:lnTo>
                  <a:pt x="432241" y="780429"/>
                </a:lnTo>
                <a:lnTo>
                  <a:pt x="393268" y="844554"/>
                </a:lnTo>
                <a:lnTo>
                  <a:pt x="351947" y="907250"/>
                </a:lnTo>
                <a:lnTo>
                  <a:pt x="308314" y="968449"/>
                </a:lnTo>
                <a:lnTo>
                  <a:pt x="262406" y="1028083"/>
                </a:lnTo>
                <a:lnTo>
                  <a:pt x="214259" y="1086086"/>
                </a:lnTo>
                <a:lnTo>
                  <a:pt x="163909" y="1142389"/>
                </a:lnTo>
                <a:lnTo>
                  <a:pt x="111391" y="1196926"/>
                </a:lnTo>
                <a:lnTo>
                  <a:pt x="56743" y="1249628"/>
                </a:lnTo>
                <a:lnTo>
                  <a:pt x="0" y="1300429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1949893" y="5251619"/>
            <a:ext cx="713105" cy="1332230"/>
          </a:xfrm>
          <a:custGeom>
            <a:avLst/>
            <a:gdLst/>
            <a:ahLst/>
            <a:cxnLst/>
            <a:rect l="l" t="t" r="r" b="b"/>
            <a:pathLst>
              <a:path w="713104" h="1332229">
                <a:moveTo>
                  <a:pt x="712635" y="0"/>
                </a:moveTo>
                <a:lnTo>
                  <a:pt x="701604" y="77233"/>
                </a:lnTo>
                <a:lnTo>
                  <a:pt x="687761" y="153763"/>
                </a:lnTo>
                <a:lnTo>
                  <a:pt x="671143" y="229520"/>
                </a:lnTo>
                <a:lnTo>
                  <a:pt x="651788" y="304435"/>
                </a:lnTo>
                <a:lnTo>
                  <a:pt x="629732" y="378439"/>
                </a:lnTo>
                <a:lnTo>
                  <a:pt x="605012" y="451463"/>
                </a:lnTo>
                <a:lnTo>
                  <a:pt x="577666" y="523437"/>
                </a:lnTo>
                <a:lnTo>
                  <a:pt x="547730" y="594293"/>
                </a:lnTo>
                <a:lnTo>
                  <a:pt x="515241" y="663961"/>
                </a:lnTo>
                <a:lnTo>
                  <a:pt x="480237" y="732372"/>
                </a:lnTo>
                <a:lnTo>
                  <a:pt x="442755" y="799457"/>
                </a:lnTo>
                <a:lnTo>
                  <a:pt x="402831" y="865146"/>
                </a:lnTo>
                <a:lnTo>
                  <a:pt x="360503" y="929371"/>
                </a:lnTo>
                <a:lnTo>
                  <a:pt x="315808" y="992062"/>
                </a:lnTo>
                <a:lnTo>
                  <a:pt x="268783" y="1053151"/>
                </a:lnTo>
                <a:lnTo>
                  <a:pt x="219464" y="1112567"/>
                </a:lnTo>
                <a:lnTo>
                  <a:pt x="167889" y="1170242"/>
                </a:lnTo>
                <a:lnTo>
                  <a:pt x="114096" y="1226107"/>
                </a:lnTo>
                <a:lnTo>
                  <a:pt x="58120" y="1280092"/>
                </a:lnTo>
                <a:lnTo>
                  <a:pt x="0" y="1332128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1982525" y="5257765"/>
            <a:ext cx="730250" cy="1363980"/>
          </a:xfrm>
          <a:custGeom>
            <a:avLst/>
            <a:gdLst/>
            <a:ahLst/>
            <a:cxnLst/>
            <a:rect l="l" t="t" r="r" b="b"/>
            <a:pathLst>
              <a:path w="730250" h="1363979">
                <a:moveTo>
                  <a:pt x="729627" y="0"/>
                </a:moveTo>
                <a:lnTo>
                  <a:pt x="718334" y="79075"/>
                </a:lnTo>
                <a:lnTo>
                  <a:pt x="704162" y="157429"/>
                </a:lnTo>
                <a:lnTo>
                  <a:pt x="687149" y="234992"/>
                </a:lnTo>
                <a:lnTo>
                  <a:pt x="667334" y="311692"/>
                </a:lnTo>
                <a:lnTo>
                  <a:pt x="644753" y="387459"/>
                </a:lnTo>
                <a:lnTo>
                  <a:pt x="619446" y="462223"/>
                </a:lnTo>
                <a:lnTo>
                  <a:pt x="591449" y="535912"/>
                </a:lnTo>
                <a:lnTo>
                  <a:pt x="560800" y="608455"/>
                </a:lnTo>
                <a:lnTo>
                  <a:pt x="527538" y="679783"/>
                </a:lnTo>
                <a:lnTo>
                  <a:pt x="491701" y="749823"/>
                </a:lnTo>
                <a:lnTo>
                  <a:pt x="453325" y="818506"/>
                </a:lnTo>
                <a:lnTo>
                  <a:pt x="412450" y="885760"/>
                </a:lnTo>
                <a:lnTo>
                  <a:pt x="369113" y="951516"/>
                </a:lnTo>
                <a:lnTo>
                  <a:pt x="323352" y="1015701"/>
                </a:lnTo>
                <a:lnTo>
                  <a:pt x="275204" y="1078245"/>
                </a:lnTo>
                <a:lnTo>
                  <a:pt x="224709" y="1139078"/>
                </a:lnTo>
                <a:lnTo>
                  <a:pt x="171902" y="1198128"/>
                </a:lnTo>
                <a:lnTo>
                  <a:pt x="116823" y="1255326"/>
                </a:lnTo>
                <a:lnTo>
                  <a:pt x="59510" y="1310599"/>
                </a:lnTo>
                <a:lnTo>
                  <a:pt x="0" y="1363878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12015210" y="5263912"/>
            <a:ext cx="746760" cy="1395730"/>
          </a:xfrm>
          <a:custGeom>
            <a:avLst/>
            <a:gdLst/>
            <a:ahLst/>
            <a:cxnLst/>
            <a:rect l="l" t="t" r="r" b="b"/>
            <a:pathLst>
              <a:path w="746759" h="1395729">
                <a:moveTo>
                  <a:pt x="746569" y="0"/>
                </a:moveTo>
                <a:lnTo>
                  <a:pt x="735013" y="80911"/>
                </a:lnTo>
                <a:lnTo>
                  <a:pt x="720512" y="161086"/>
                </a:lnTo>
                <a:lnTo>
                  <a:pt x="703104" y="240451"/>
                </a:lnTo>
                <a:lnTo>
                  <a:pt x="682828" y="318934"/>
                </a:lnTo>
                <a:lnTo>
                  <a:pt x="659723" y="396463"/>
                </a:lnTo>
                <a:lnTo>
                  <a:pt x="633827" y="472965"/>
                </a:lnTo>
                <a:lnTo>
                  <a:pt x="605180" y="548367"/>
                </a:lnTo>
                <a:lnTo>
                  <a:pt x="573819" y="622598"/>
                </a:lnTo>
                <a:lnTo>
                  <a:pt x="539785" y="695585"/>
                </a:lnTo>
                <a:lnTo>
                  <a:pt x="503115" y="767254"/>
                </a:lnTo>
                <a:lnTo>
                  <a:pt x="463848" y="837534"/>
                </a:lnTo>
                <a:lnTo>
                  <a:pt x="422024" y="906353"/>
                </a:lnTo>
                <a:lnTo>
                  <a:pt x="377680" y="973637"/>
                </a:lnTo>
                <a:lnTo>
                  <a:pt x="330857" y="1039314"/>
                </a:lnTo>
                <a:lnTo>
                  <a:pt x="281591" y="1103312"/>
                </a:lnTo>
                <a:lnTo>
                  <a:pt x="229923" y="1165559"/>
                </a:lnTo>
                <a:lnTo>
                  <a:pt x="175891" y="1225981"/>
                </a:lnTo>
                <a:lnTo>
                  <a:pt x="119534" y="1284506"/>
                </a:lnTo>
                <a:lnTo>
                  <a:pt x="60891" y="1341063"/>
                </a:lnTo>
                <a:lnTo>
                  <a:pt x="0" y="139557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2047842" y="5270060"/>
            <a:ext cx="763905" cy="1427480"/>
          </a:xfrm>
          <a:custGeom>
            <a:avLst/>
            <a:gdLst/>
            <a:ahLst/>
            <a:cxnLst/>
            <a:rect l="l" t="t" r="r" b="b"/>
            <a:pathLst>
              <a:path w="763904" h="1427479">
                <a:moveTo>
                  <a:pt x="763562" y="0"/>
                </a:moveTo>
                <a:lnTo>
                  <a:pt x="751742" y="82753"/>
                </a:lnTo>
                <a:lnTo>
                  <a:pt x="736909" y="164752"/>
                </a:lnTo>
                <a:lnTo>
                  <a:pt x="719104" y="245922"/>
                </a:lnTo>
                <a:lnTo>
                  <a:pt x="698366" y="326191"/>
                </a:lnTo>
                <a:lnTo>
                  <a:pt x="674734" y="405483"/>
                </a:lnTo>
                <a:lnTo>
                  <a:pt x="648248" y="483724"/>
                </a:lnTo>
                <a:lnTo>
                  <a:pt x="618948" y="560840"/>
                </a:lnTo>
                <a:lnTo>
                  <a:pt x="586873" y="636757"/>
                </a:lnTo>
                <a:lnTo>
                  <a:pt x="552064" y="711402"/>
                </a:lnTo>
                <a:lnTo>
                  <a:pt x="514559" y="784699"/>
                </a:lnTo>
                <a:lnTo>
                  <a:pt x="474399" y="856575"/>
                </a:lnTo>
                <a:lnTo>
                  <a:pt x="431623" y="926956"/>
                </a:lnTo>
                <a:lnTo>
                  <a:pt x="386270" y="995767"/>
                </a:lnTo>
                <a:lnTo>
                  <a:pt x="338381" y="1062935"/>
                </a:lnTo>
                <a:lnTo>
                  <a:pt x="287995" y="1128385"/>
                </a:lnTo>
                <a:lnTo>
                  <a:pt x="235152" y="1192043"/>
                </a:lnTo>
                <a:lnTo>
                  <a:pt x="179891" y="1253836"/>
                </a:lnTo>
                <a:lnTo>
                  <a:pt x="122252" y="1313688"/>
                </a:lnTo>
                <a:lnTo>
                  <a:pt x="62275" y="1371526"/>
                </a:lnTo>
                <a:lnTo>
                  <a:pt x="0" y="142727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2080511" y="5276207"/>
            <a:ext cx="781050" cy="1459230"/>
          </a:xfrm>
          <a:custGeom>
            <a:avLst/>
            <a:gdLst/>
            <a:ahLst/>
            <a:cxnLst/>
            <a:rect l="l" t="t" r="r" b="b"/>
            <a:pathLst>
              <a:path w="781050" h="1459229">
                <a:moveTo>
                  <a:pt x="780516" y="0"/>
                </a:moveTo>
                <a:lnTo>
                  <a:pt x="768434" y="84589"/>
                </a:lnTo>
                <a:lnTo>
                  <a:pt x="753272" y="168409"/>
                </a:lnTo>
                <a:lnTo>
                  <a:pt x="735072" y="251382"/>
                </a:lnTo>
                <a:lnTo>
                  <a:pt x="713873" y="333433"/>
                </a:lnTo>
                <a:lnTo>
                  <a:pt x="689716" y="414487"/>
                </a:lnTo>
                <a:lnTo>
                  <a:pt x="662642" y="494467"/>
                </a:lnTo>
                <a:lnTo>
                  <a:pt x="632691" y="573298"/>
                </a:lnTo>
                <a:lnTo>
                  <a:pt x="599904" y="650903"/>
                </a:lnTo>
                <a:lnTo>
                  <a:pt x="564322" y="727208"/>
                </a:lnTo>
                <a:lnTo>
                  <a:pt x="525984" y="802136"/>
                </a:lnTo>
                <a:lnTo>
                  <a:pt x="484932" y="875612"/>
                </a:lnTo>
                <a:lnTo>
                  <a:pt x="441206" y="947559"/>
                </a:lnTo>
                <a:lnTo>
                  <a:pt x="394846" y="1017903"/>
                </a:lnTo>
                <a:lnTo>
                  <a:pt x="345894" y="1086566"/>
                </a:lnTo>
                <a:lnTo>
                  <a:pt x="294389" y="1153474"/>
                </a:lnTo>
                <a:lnTo>
                  <a:pt x="240373" y="1218550"/>
                </a:lnTo>
                <a:lnTo>
                  <a:pt x="183885" y="1281720"/>
                </a:lnTo>
                <a:lnTo>
                  <a:pt x="124966" y="1342906"/>
                </a:lnTo>
                <a:lnTo>
                  <a:pt x="63658" y="1402033"/>
                </a:lnTo>
                <a:lnTo>
                  <a:pt x="0" y="145902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2113145" y="5282355"/>
            <a:ext cx="797560" cy="1490980"/>
          </a:xfrm>
          <a:custGeom>
            <a:avLst/>
            <a:gdLst/>
            <a:ahLst/>
            <a:cxnLst/>
            <a:rect l="l" t="t" r="r" b="b"/>
            <a:pathLst>
              <a:path w="797559" h="1490979">
                <a:moveTo>
                  <a:pt x="797509" y="0"/>
                </a:moveTo>
                <a:lnTo>
                  <a:pt x="785164" y="86431"/>
                </a:lnTo>
                <a:lnTo>
                  <a:pt x="769674" y="172074"/>
                </a:lnTo>
                <a:lnTo>
                  <a:pt x="751078" y="256853"/>
                </a:lnTo>
                <a:lnTo>
                  <a:pt x="729419" y="340689"/>
                </a:lnTo>
                <a:lnTo>
                  <a:pt x="704738" y="423505"/>
                </a:lnTo>
                <a:lnTo>
                  <a:pt x="677076" y="505223"/>
                </a:lnTo>
                <a:lnTo>
                  <a:pt x="646474" y="585767"/>
                </a:lnTo>
                <a:lnTo>
                  <a:pt x="612975" y="665059"/>
                </a:lnTo>
                <a:lnTo>
                  <a:pt x="576619" y="743021"/>
                </a:lnTo>
                <a:lnTo>
                  <a:pt x="537448" y="819577"/>
                </a:lnTo>
                <a:lnTo>
                  <a:pt x="495503" y="894648"/>
                </a:lnTo>
                <a:lnTo>
                  <a:pt x="450825" y="968157"/>
                </a:lnTo>
                <a:lnTo>
                  <a:pt x="403456" y="1040027"/>
                </a:lnTo>
                <a:lnTo>
                  <a:pt x="353438" y="1110181"/>
                </a:lnTo>
                <a:lnTo>
                  <a:pt x="300811" y="1178541"/>
                </a:lnTo>
                <a:lnTo>
                  <a:pt x="245617" y="1245030"/>
                </a:lnTo>
                <a:lnTo>
                  <a:pt x="187898" y="1309571"/>
                </a:lnTo>
                <a:lnTo>
                  <a:pt x="127694" y="1372085"/>
                </a:lnTo>
                <a:lnTo>
                  <a:pt x="65047" y="1432495"/>
                </a:lnTo>
                <a:lnTo>
                  <a:pt x="0" y="149072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2145817" y="5288502"/>
            <a:ext cx="814705" cy="1522730"/>
          </a:xfrm>
          <a:custGeom>
            <a:avLst/>
            <a:gdLst/>
            <a:ahLst/>
            <a:cxnLst/>
            <a:rect l="l" t="t" r="r" b="b"/>
            <a:pathLst>
              <a:path w="814704" h="1522729">
                <a:moveTo>
                  <a:pt x="814425" y="0"/>
                </a:moveTo>
                <a:lnTo>
                  <a:pt x="801823" y="88267"/>
                </a:lnTo>
                <a:lnTo>
                  <a:pt x="786008" y="175731"/>
                </a:lnTo>
                <a:lnTo>
                  <a:pt x="767020" y="262312"/>
                </a:lnTo>
                <a:lnTo>
                  <a:pt x="744903" y="347931"/>
                </a:lnTo>
                <a:lnTo>
                  <a:pt x="719698" y="432509"/>
                </a:lnTo>
                <a:lnTo>
                  <a:pt x="691449" y="515967"/>
                </a:lnTo>
                <a:lnTo>
                  <a:pt x="660198" y="598225"/>
                </a:lnTo>
                <a:lnTo>
                  <a:pt x="625987" y="679205"/>
                </a:lnTo>
                <a:lnTo>
                  <a:pt x="588858" y="758827"/>
                </a:lnTo>
                <a:lnTo>
                  <a:pt x="548854" y="837014"/>
                </a:lnTo>
                <a:lnTo>
                  <a:pt x="506017" y="913684"/>
                </a:lnTo>
                <a:lnTo>
                  <a:pt x="460390" y="988760"/>
                </a:lnTo>
                <a:lnTo>
                  <a:pt x="412014" y="1062163"/>
                </a:lnTo>
                <a:lnTo>
                  <a:pt x="360933" y="1133812"/>
                </a:lnTo>
                <a:lnTo>
                  <a:pt x="307188" y="1203630"/>
                </a:lnTo>
                <a:lnTo>
                  <a:pt x="250823" y="1271537"/>
                </a:lnTo>
                <a:lnTo>
                  <a:pt x="191879" y="1337454"/>
                </a:lnTo>
                <a:lnTo>
                  <a:pt x="130399" y="1401303"/>
                </a:lnTo>
                <a:lnTo>
                  <a:pt x="66425" y="1463003"/>
                </a:lnTo>
                <a:lnTo>
                  <a:pt x="0" y="152247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0824349" y="3008465"/>
            <a:ext cx="1268730" cy="678815"/>
          </a:xfrm>
          <a:custGeom>
            <a:avLst/>
            <a:gdLst/>
            <a:ahLst/>
            <a:cxnLst/>
            <a:rect l="l" t="t" r="r" b="b"/>
            <a:pathLst>
              <a:path w="1268729" h="678814">
                <a:moveTo>
                  <a:pt x="0" y="0"/>
                </a:moveTo>
                <a:lnTo>
                  <a:pt x="73555" y="10504"/>
                </a:lnTo>
                <a:lnTo>
                  <a:pt x="146440" y="23686"/>
                </a:lnTo>
                <a:lnTo>
                  <a:pt x="218589" y="39510"/>
                </a:lnTo>
                <a:lnTo>
                  <a:pt x="289936" y="57943"/>
                </a:lnTo>
                <a:lnTo>
                  <a:pt x="360415" y="78947"/>
                </a:lnTo>
                <a:lnTo>
                  <a:pt x="429961" y="102488"/>
                </a:lnTo>
                <a:lnTo>
                  <a:pt x="498507" y="128531"/>
                </a:lnTo>
                <a:lnTo>
                  <a:pt x="565988" y="157040"/>
                </a:lnTo>
                <a:lnTo>
                  <a:pt x="632337" y="187981"/>
                </a:lnTo>
                <a:lnTo>
                  <a:pt x="697490" y="221318"/>
                </a:lnTo>
                <a:lnTo>
                  <a:pt x="761379" y="257015"/>
                </a:lnTo>
                <a:lnTo>
                  <a:pt x="823940" y="295038"/>
                </a:lnTo>
                <a:lnTo>
                  <a:pt x="885105" y="335351"/>
                </a:lnTo>
                <a:lnTo>
                  <a:pt x="944811" y="377920"/>
                </a:lnTo>
                <a:lnTo>
                  <a:pt x="1002989" y="422708"/>
                </a:lnTo>
                <a:lnTo>
                  <a:pt x="1059575" y="469680"/>
                </a:lnTo>
                <a:lnTo>
                  <a:pt x="1114503" y="518803"/>
                </a:lnTo>
                <a:lnTo>
                  <a:pt x="1167707" y="570039"/>
                </a:lnTo>
                <a:lnTo>
                  <a:pt x="1219121" y="623354"/>
                </a:lnTo>
                <a:lnTo>
                  <a:pt x="1268679" y="678713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0830495" y="2958843"/>
            <a:ext cx="1300480" cy="695960"/>
          </a:xfrm>
          <a:custGeom>
            <a:avLst/>
            <a:gdLst/>
            <a:ahLst/>
            <a:cxnLst/>
            <a:rect l="l" t="t" r="r" b="b"/>
            <a:pathLst>
              <a:path w="1300479" h="695960">
                <a:moveTo>
                  <a:pt x="0" y="0"/>
                </a:moveTo>
                <a:lnTo>
                  <a:pt x="75391" y="10766"/>
                </a:lnTo>
                <a:lnTo>
                  <a:pt x="150097" y="24277"/>
                </a:lnTo>
                <a:lnTo>
                  <a:pt x="224048" y="40498"/>
                </a:lnTo>
                <a:lnTo>
                  <a:pt x="297178" y="59390"/>
                </a:lnTo>
                <a:lnTo>
                  <a:pt x="369419" y="80919"/>
                </a:lnTo>
                <a:lnTo>
                  <a:pt x="440703" y="105049"/>
                </a:lnTo>
                <a:lnTo>
                  <a:pt x="510963" y="131743"/>
                </a:lnTo>
                <a:lnTo>
                  <a:pt x="580131" y="160965"/>
                </a:lnTo>
                <a:lnTo>
                  <a:pt x="648140" y="192679"/>
                </a:lnTo>
                <a:lnTo>
                  <a:pt x="714922" y="226848"/>
                </a:lnTo>
                <a:lnTo>
                  <a:pt x="780410" y="263438"/>
                </a:lnTo>
                <a:lnTo>
                  <a:pt x="844535" y="302412"/>
                </a:lnTo>
                <a:lnTo>
                  <a:pt x="907230" y="343733"/>
                </a:lnTo>
                <a:lnTo>
                  <a:pt x="968429" y="387365"/>
                </a:lnTo>
                <a:lnTo>
                  <a:pt x="1028062" y="433273"/>
                </a:lnTo>
                <a:lnTo>
                  <a:pt x="1086063" y="481421"/>
                </a:lnTo>
                <a:lnTo>
                  <a:pt x="1142364" y="531771"/>
                </a:lnTo>
                <a:lnTo>
                  <a:pt x="1196897" y="584288"/>
                </a:lnTo>
                <a:lnTo>
                  <a:pt x="1249595" y="638937"/>
                </a:lnTo>
                <a:lnTo>
                  <a:pt x="1300391" y="69568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0836643" y="2909221"/>
            <a:ext cx="1332230" cy="713105"/>
          </a:xfrm>
          <a:custGeom>
            <a:avLst/>
            <a:gdLst/>
            <a:ahLst/>
            <a:cxnLst/>
            <a:rect l="l" t="t" r="r" b="b"/>
            <a:pathLst>
              <a:path w="1332229" h="713104">
                <a:moveTo>
                  <a:pt x="0" y="0"/>
                </a:moveTo>
                <a:lnTo>
                  <a:pt x="77233" y="11029"/>
                </a:lnTo>
                <a:lnTo>
                  <a:pt x="153763" y="24869"/>
                </a:lnTo>
                <a:lnTo>
                  <a:pt x="229520" y="41485"/>
                </a:lnTo>
                <a:lnTo>
                  <a:pt x="304435" y="60839"/>
                </a:lnTo>
                <a:lnTo>
                  <a:pt x="378439" y="82894"/>
                </a:lnTo>
                <a:lnTo>
                  <a:pt x="451463" y="107612"/>
                </a:lnTo>
                <a:lnTo>
                  <a:pt x="523437" y="134957"/>
                </a:lnTo>
                <a:lnTo>
                  <a:pt x="594293" y="164892"/>
                </a:lnTo>
                <a:lnTo>
                  <a:pt x="663961" y="197380"/>
                </a:lnTo>
                <a:lnTo>
                  <a:pt x="732372" y="232384"/>
                </a:lnTo>
                <a:lnTo>
                  <a:pt x="799457" y="269867"/>
                </a:lnTo>
                <a:lnTo>
                  <a:pt x="865146" y="309791"/>
                </a:lnTo>
                <a:lnTo>
                  <a:pt x="929371" y="352120"/>
                </a:lnTo>
                <a:lnTo>
                  <a:pt x="992062" y="396817"/>
                </a:lnTo>
                <a:lnTo>
                  <a:pt x="1053151" y="443844"/>
                </a:lnTo>
                <a:lnTo>
                  <a:pt x="1112567" y="493165"/>
                </a:lnTo>
                <a:lnTo>
                  <a:pt x="1170242" y="544743"/>
                </a:lnTo>
                <a:lnTo>
                  <a:pt x="1226107" y="598541"/>
                </a:lnTo>
                <a:lnTo>
                  <a:pt x="1280092" y="654521"/>
                </a:lnTo>
                <a:lnTo>
                  <a:pt x="1332128" y="71264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0842791" y="2859596"/>
            <a:ext cx="1363980" cy="729615"/>
          </a:xfrm>
          <a:custGeom>
            <a:avLst/>
            <a:gdLst/>
            <a:ahLst/>
            <a:cxnLst/>
            <a:rect l="l" t="t" r="r" b="b"/>
            <a:pathLst>
              <a:path w="1363979" h="729614">
                <a:moveTo>
                  <a:pt x="0" y="0"/>
                </a:moveTo>
                <a:lnTo>
                  <a:pt x="79069" y="11291"/>
                </a:lnTo>
                <a:lnTo>
                  <a:pt x="157420" y="25461"/>
                </a:lnTo>
                <a:lnTo>
                  <a:pt x="234979" y="42472"/>
                </a:lnTo>
                <a:lnTo>
                  <a:pt x="311677" y="62287"/>
                </a:lnTo>
                <a:lnTo>
                  <a:pt x="387443" y="84866"/>
                </a:lnTo>
                <a:lnTo>
                  <a:pt x="462205" y="110173"/>
                </a:lnTo>
                <a:lnTo>
                  <a:pt x="535893" y="138169"/>
                </a:lnTo>
                <a:lnTo>
                  <a:pt x="608437" y="168817"/>
                </a:lnTo>
                <a:lnTo>
                  <a:pt x="679764" y="202078"/>
                </a:lnTo>
                <a:lnTo>
                  <a:pt x="749804" y="237915"/>
                </a:lnTo>
                <a:lnTo>
                  <a:pt x="818487" y="276290"/>
                </a:lnTo>
                <a:lnTo>
                  <a:pt x="885741" y="317165"/>
                </a:lnTo>
                <a:lnTo>
                  <a:pt x="951496" y="360501"/>
                </a:lnTo>
                <a:lnTo>
                  <a:pt x="1015680" y="406263"/>
                </a:lnTo>
                <a:lnTo>
                  <a:pt x="1078224" y="454410"/>
                </a:lnTo>
                <a:lnTo>
                  <a:pt x="1139055" y="504906"/>
                </a:lnTo>
                <a:lnTo>
                  <a:pt x="1198103" y="557712"/>
                </a:lnTo>
                <a:lnTo>
                  <a:pt x="1255297" y="612791"/>
                </a:lnTo>
                <a:lnTo>
                  <a:pt x="1310566" y="670104"/>
                </a:lnTo>
                <a:lnTo>
                  <a:pt x="1363840" y="729615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0848937" y="2809975"/>
            <a:ext cx="1395730" cy="746760"/>
          </a:xfrm>
          <a:custGeom>
            <a:avLst/>
            <a:gdLst/>
            <a:ahLst/>
            <a:cxnLst/>
            <a:rect l="l" t="t" r="r" b="b"/>
            <a:pathLst>
              <a:path w="1395729" h="746760">
                <a:moveTo>
                  <a:pt x="0" y="0"/>
                </a:moveTo>
                <a:lnTo>
                  <a:pt x="80911" y="11553"/>
                </a:lnTo>
                <a:lnTo>
                  <a:pt x="161086" y="26053"/>
                </a:lnTo>
                <a:lnTo>
                  <a:pt x="240451" y="43460"/>
                </a:lnTo>
                <a:lnTo>
                  <a:pt x="318934" y="63735"/>
                </a:lnTo>
                <a:lnTo>
                  <a:pt x="396463" y="86840"/>
                </a:lnTo>
                <a:lnTo>
                  <a:pt x="472965" y="112736"/>
                </a:lnTo>
                <a:lnTo>
                  <a:pt x="548367" y="141384"/>
                </a:lnTo>
                <a:lnTo>
                  <a:pt x="622598" y="172744"/>
                </a:lnTo>
                <a:lnTo>
                  <a:pt x="695585" y="206780"/>
                </a:lnTo>
                <a:lnTo>
                  <a:pt x="767254" y="243451"/>
                </a:lnTo>
                <a:lnTo>
                  <a:pt x="837534" y="282718"/>
                </a:lnTo>
                <a:lnTo>
                  <a:pt x="906353" y="324544"/>
                </a:lnTo>
                <a:lnTo>
                  <a:pt x="973637" y="368889"/>
                </a:lnTo>
                <a:lnTo>
                  <a:pt x="1039314" y="415714"/>
                </a:lnTo>
                <a:lnTo>
                  <a:pt x="1103312" y="464981"/>
                </a:lnTo>
                <a:lnTo>
                  <a:pt x="1165559" y="516651"/>
                </a:lnTo>
                <a:lnTo>
                  <a:pt x="1225981" y="570684"/>
                </a:lnTo>
                <a:lnTo>
                  <a:pt x="1284506" y="627043"/>
                </a:lnTo>
                <a:lnTo>
                  <a:pt x="1341063" y="685689"/>
                </a:lnTo>
                <a:lnTo>
                  <a:pt x="1395577" y="746582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0855084" y="2760354"/>
            <a:ext cx="1427480" cy="763905"/>
          </a:xfrm>
          <a:custGeom>
            <a:avLst/>
            <a:gdLst/>
            <a:ahLst/>
            <a:cxnLst/>
            <a:rect l="l" t="t" r="r" b="b"/>
            <a:pathLst>
              <a:path w="1427479" h="763904">
                <a:moveTo>
                  <a:pt x="0" y="0"/>
                </a:moveTo>
                <a:lnTo>
                  <a:pt x="82747" y="11816"/>
                </a:lnTo>
                <a:lnTo>
                  <a:pt x="164741" y="26645"/>
                </a:lnTo>
                <a:lnTo>
                  <a:pt x="245908" y="44447"/>
                </a:lnTo>
                <a:lnTo>
                  <a:pt x="326172" y="65183"/>
                </a:lnTo>
                <a:lnTo>
                  <a:pt x="405461" y="88813"/>
                </a:lnTo>
                <a:lnTo>
                  <a:pt x="483700" y="115297"/>
                </a:lnTo>
                <a:lnTo>
                  <a:pt x="560814" y="144595"/>
                </a:lnTo>
                <a:lnTo>
                  <a:pt x="636730" y="176669"/>
                </a:lnTo>
                <a:lnTo>
                  <a:pt x="711374" y="211477"/>
                </a:lnTo>
                <a:lnTo>
                  <a:pt x="784671" y="248981"/>
                </a:lnTo>
                <a:lnTo>
                  <a:pt x="856547" y="289141"/>
                </a:lnTo>
                <a:lnTo>
                  <a:pt x="926929" y="331918"/>
                </a:lnTo>
                <a:lnTo>
                  <a:pt x="995741" y="377270"/>
                </a:lnTo>
                <a:lnTo>
                  <a:pt x="1062911" y="425160"/>
                </a:lnTo>
                <a:lnTo>
                  <a:pt x="1128364" y="475546"/>
                </a:lnTo>
                <a:lnTo>
                  <a:pt x="1192025" y="528391"/>
                </a:lnTo>
                <a:lnTo>
                  <a:pt x="1253821" y="583653"/>
                </a:lnTo>
                <a:lnTo>
                  <a:pt x="1313678" y="641293"/>
                </a:lnTo>
                <a:lnTo>
                  <a:pt x="1371521" y="701271"/>
                </a:lnTo>
                <a:lnTo>
                  <a:pt x="1427276" y="763549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0861231" y="2710728"/>
            <a:ext cx="1459230" cy="781050"/>
          </a:xfrm>
          <a:custGeom>
            <a:avLst/>
            <a:gdLst/>
            <a:ahLst/>
            <a:cxnLst/>
            <a:rect l="l" t="t" r="r" b="b"/>
            <a:pathLst>
              <a:path w="1459229" h="781050">
                <a:moveTo>
                  <a:pt x="0" y="0"/>
                </a:moveTo>
                <a:lnTo>
                  <a:pt x="84589" y="12080"/>
                </a:lnTo>
                <a:lnTo>
                  <a:pt x="168407" y="27240"/>
                </a:lnTo>
                <a:lnTo>
                  <a:pt x="251379" y="45438"/>
                </a:lnTo>
                <a:lnTo>
                  <a:pt x="333428" y="66635"/>
                </a:lnTo>
                <a:lnTo>
                  <a:pt x="414479" y="90791"/>
                </a:lnTo>
                <a:lnTo>
                  <a:pt x="494456" y="117863"/>
                </a:lnTo>
                <a:lnTo>
                  <a:pt x="573284" y="147813"/>
                </a:lnTo>
                <a:lnTo>
                  <a:pt x="650886" y="180598"/>
                </a:lnTo>
                <a:lnTo>
                  <a:pt x="727188" y="216180"/>
                </a:lnTo>
                <a:lnTo>
                  <a:pt x="802112" y="254517"/>
                </a:lnTo>
                <a:lnTo>
                  <a:pt x="875585" y="295569"/>
                </a:lnTo>
                <a:lnTo>
                  <a:pt x="947529" y="339295"/>
                </a:lnTo>
                <a:lnTo>
                  <a:pt x="1017870" y="385655"/>
                </a:lnTo>
                <a:lnTo>
                  <a:pt x="1086531" y="434608"/>
                </a:lnTo>
                <a:lnTo>
                  <a:pt x="1153437" y="486114"/>
                </a:lnTo>
                <a:lnTo>
                  <a:pt x="1218511" y="540132"/>
                </a:lnTo>
                <a:lnTo>
                  <a:pt x="1281680" y="596622"/>
                </a:lnTo>
                <a:lnTo>
                  <a:pt x="1342866" y="655543"/>
                </a:lnTo>
                <a:lnTo>
                  <a:pt x="1401994" y="716854"/>
                </a:lnTo>
                <a:lnTo>
                  <a:pt x="1458988" y="78051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0867380" y="2661107"/>
            <a:ext cx="1490980" cy="797560"/>
          </a:xfrm>
          <a:custGeom>
            <a:avLst/>
            <a:gdLst/>
            <a:ahLst/>
            <a:cxnLst/>
            <a:rect l="l" t="t" r="r" b="b"/>
            <a:pathLst>
              <a:path w="1490979" h="797560">
                <a:moveTo>
                  <a:pt x="0" y="0"/>
                </a:moveTo>
                <a:lnTo>
                  <a:pt x="86425" y="12342"/>
                </a:lnTo>
                <a:lnTo>
                  <a:pt x="172064" y="27832"/>
                </a:lnTo>
                <a:lnTo>
                  <a:pt x="256838" y="46426"/>
                </a:lnTo>
                <a:lnTo>
                  <a:pt x="340670" y="68084"/>
                </a:lnTo>
                <a:lnTo>
                  <a:pt x="423483" y="92765"/>
                </a:lnTo>
                <a:lnTo>
                  <a:pt x="505199" y="120426"/>
                </a:lnTo>
                <a:lnTo>
                  <a:pt x="585741" y="151027"/>
                </a:lnTo>
                <a:lnTo>
                  <a:pt x="665031" y="184526"/>
                </a:lnTo>
                <a:lnTo>
                  <a:pt x="742993" y="220882"/>
                </a:lnTo>
                <a:lnTo>
                  <a:pt x="819548" y="260053"/>
                </a:lnTo>
                <a:lnTo>
                  <a:pt x="894619" y="301997"/>
                </a:lnTo>
                <a:lnTo>
                  <a:pt x="968130" y="346674"/>
                </a:lnTo>
                <a:lnTo>
                  <a:pt x="1040001" y="394042"/>
                </a:lnTo>
                <a:lnTo>
                  <a:pt x="1110157" y="444059"/>
                </a:lnTo>
                <a:lnTo>
                  <a:pt x="1178520" y="496685"/>
                </a:lnTo>
                <a:lnTo>
                  <a:pt x="1245012" y="551877"/>
                </a:lnTo>
                <a:lnTo>
                  <a:pt x="1309556" y="609594"/>
                </a:lnTo>
                <a:lnTo>
                  <a:pt x="1372074" y="669795"/>
                </a:lnTo>
                <a:lnTo>
                  <a:pt x="1432490" y="732439"/>
                </a:lnTo>
                <a:lnTo>
                  <a:pt x="1490726" y="797483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9022382" y="3247616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43"/>
                </a:lnTo>
                <a:lnTo>
                  <a:pt x="109791" y="395338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9620789" y="5222745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0219459" y="719881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31"/>
                </a:lnTo>
                <a:lnTo>
                  <a:pt x="109791" y="395325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0818164" y="9174949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432"/>
                </a:lnTo>
                <a:lnTo>
                  <a:pt x="108750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3120854" y="200598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5">
                <a:moveTo>
                  <a:pt x="108750" y="0"/>
                </a:moveTo>
                <a:lnTo>
                  <a:pt x="0" y="32943"/>
                </a:lnTo>
                <a:lnTo>
                  <a:pt x="109791" y="395338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3636925" y="3709341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56"/>
                </a:lnTo>
                <a:lnTo>
                  <a:pt x="109791" y="395351"/>
                </a:lnTo>
                <a:lnTo>
                  <a:pt x="218503" y="362381"/>
                </a:lnTo>
                <a:lnTo>
                  <a:pt x="108750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4152588" y="541141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4232911" y="6878039"/>
            <a:ext cx="279400" cy="387985"/>
          </a:xfrm>
          <a:custGeom>
            <a:avLst/>
            <a:gdLst/>
            <a:ahLst/>
            <a:cxnLst/>
            <a:rect l="l" t="t" r="r" b="b"/>
            <a:pathLst>
              <a:path w="279400" h="387984">
                <a:moveTo>
                  <a:pt x="178612" y="0"/>
                </a:moveTo>
                <a:lnTo>
                  <a:pt x="0" y="333883"/>
                </a:lnTo>
                <a:lnTo>
                  <a:pt x="100190" y="387502"/>
                </a:lnTo>
                <a:lnTo>
                  <a:pt x="278790" y="53606"/>
                </a:lnTo>
                <a:lnTo>
                  <a:pt x="178612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3620157" y="8023442"/>
            <a:ext cx="279400" cy="387985"/>
          </a:xfrm>
          <a:custGeom>
            <a:avLst/>
            <a:gdLst/>
            <a:ahLst/>
            <a:cxnLst/>
            <a:rect l="l" t="t" r="r" b="b"/>
            <a:pathLst>
              <a:path w="279400" h="387984">
                <a:moveTo>
                  <a:pt x="178612" y="0"/>
                </a:moveTo>
                <a:lnTo>
                  <a:pt x="0" y="333882"/>
                </a:lnTo>
                <a:lnTo>
                  <a:pt x="100190" y="387489"/>
                </a:lnTo>
                <a:lnTo>
                  <a:pt x="278790" y="53606"/>
                </a:lnTo>
                <a:lnTo>
                  <a:pt x="178612" y="0"/>
                </a:lnTo>
                <a:close/>
              </a:path>
            </a:pathLst>
          </a:custGeom>
          <a:solidFill>
            <a:srgbClr val="80404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 txBox="1"/>
          <p:nvPr/>
        </p:nvSpPr>
        <p:spPr>
          <a:xfrm>
            <a:off x="3182292" y="1140577"/>
            <a:ext cx="6337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МАФ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3005819" y="4779893"/>
            <a:ext cx="121412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Урн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9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3078971" y="9641657"/>
            <a:ext cx="144589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Скамь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9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2154872" y="9637648"/>
            <a:ext cx="714375" cy="220345"/>
          </a:xfrm>
          <a:custGeom>
            <a:avLst/>
            <a:gdLst/>
            <a:ahLst/>
            <a:cxnLst/>
            <a:rect l="l" t="t" r="r" b="b"/>
            <a:pathLst>
              <a:path w="714375" h="220345">
                <a:moveTo>
                  <a:pt x="714248" y="220129"/>
                </a:moveTo>
                <a:lnTo>
                  <a:pt x="0" y="220129"/>
                </a:lnTo>
                <a:lnTo>
                  <a:pt x="0" y="0"/>
                </a:lnTo>
                <a:lnTo>
                  <a:pt x="714248" y="0"/>
                </a:lnTo>
                <a:lnTo>
                  <a:pt x="714248" y="220129"/>
                </a:lnTo>
                <a:close/>
              </a:path>
            </a:pathLst>
          </a:custGeom>
          <a:solidFill>
            <a:srgbClr val="AF4A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2461293" y="4720729"/>
            <a:ext cx="345440" cy="345440"/>
          </a:xfrm>
          <a:custGeom>
            <a:avLst/>
            <a:gdLst/>
            <a:ahLst/>
            <a:cxnLst/>
            <a:rect l="l" t="t" r="r" b="b"/>
            <a:pathLst>
              <a:path w="345439" h="345439">
                <a:moveTo>
                  <a:pt x="175618" y="0"/>
                </a:moveTo>
                <a:lnTo>
                  <a:pt x="131649" y="5315"/>
                </a:lnTo>
                <a:lnTo>
                  <a:pt x="91973" y="20412"/>
                </a:lnTo>
                <a:lnTo>
                  <a:pt x="57834" y="43974"/>
                </a:lnTo>
                <a:lnTo>
                  <a:pt x="30475" y="74685"/>
                </a:lnTo>
                <a:lnTo>
                  <a:pt x="11142" y="111228"/>
                </a:lnTo>
                <a:lnTo>
                  <a:pt x="1079" y="152288"/>
                </a:lnTo>
                <a:lnTo>
                  <a:pt x="0" y="166751"/>
                </a:lnTo>
                <a:lnTo>
                  <a:pt x="594" y="182147"/>
                </a:lnTo>
                <a:lnTo>
                  <a:pt x="9153" y="225352"/>
                </a:lnTo>
                <a:lnTo>
                  <a:pt x="26942" y="263723"/>
                </a:lnTo>
                <a:lnTo>
                  <a:pt x="52664" y="296022"/>
                </a:lnTo>
                <a:lnTo>
                  <a:pt x="85031" y="321087"/>
                </a:lnTo>
                <a:lnTo>
                  <a:pt x="122759" y="337759"/>
                </a:lnTo>
                <a:lnTo>
                  <a:pt x="164559" y="344878"/>
                </a:lnTo>
                <a:lnTo>
                  <a:pt x="180093" y="344312"/>
                </a:lnTo>
                <a:lnTo>
                  <a:pt x="223873" y="335877"/>
                </a:lnTo>
                <a:lnTo>
                  <a:pt x="262572" y="318318"/>
                </a:lnTo>
                <a:lnTo>
                  <a:pt x="295098" y="292901"/>
                </a:lnTo>
                <a:lnTo>
                  <a:pt x="320360" y="260890"/>
                </a:lnTo>
                <a:lnTo>
                  <a:pt x="337266" y="223551"/>
                </a:lnTo>
                <a:lnTo>
                  <a:pt x="344727" y="182070"/>
                </a:lnTo>
                <a:lnTo>
                  <a:pt x="344989" y="172513"/>
                </a:lnTo>
                <a:lnTo>
                  <a:pt x="344370" y="157790"/>
                </a:lnTo>
                <a:lnTo>
                  <a:pt x="335481" y="115879"/>
                </a:lnTo>
                <a:lnTo>
                  <a:pt x="317097" y="78410"/>
                </a:lnTo>
                <a:lnTo>
                  <a:pt x="290567" y="46735"/>
                </a:lnTo>
                <a:lnTo>
                  <a:pt x="257244" y="22206"/>
                </a:lnTo>
                <a:lnTo>
                  <a:pt x="218477" y="6177"/>
                </a:lnTo>
                <a:lnTo>
                  <a:pt x="175618" y="0"/>
                </a:lnTo>
                <a:close/>
              </a:path>
            </a:pathLst>
          </a:custGeom>
          <a:solidFill>
            <a:srgbClr val="4C64A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746848" y="5076025"/>
            <a:ext cx="5299628" cy="4518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2849224" y="2182510"/>
            <a:ext cx="1405790" cy="2010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33" y="879265"/>
            <a:ext cx="4117340" cy="6381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Памятник участникам локальных войн и конфликтов</a:t>
            </a:r>
            <a:endParaRPr sz="2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"/>
              </a:spcBef>
            </a:pPr>
            <a:endParaRPr sz="29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Памятни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к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состои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з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тре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гранитны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стел.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каждо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изображе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силуэ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летящего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голубя.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93345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Голуб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ь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известен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к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симво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л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мира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.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Эта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птиц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являетс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одни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з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древнейших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символо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истории.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76835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Птиц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улетаю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небеса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поэтом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у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наборо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высот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закон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у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перспективы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изображени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уменьшается.</a:t>
            </a:r>
            <a:endParaRPr sz="1600">
              <a:latin typeface="Century Gothic"/>
              <a:cs typeface="Century Gothic"/>
            </a:endParaRPr>
          </a:p>
          <a:p>
            <a:pPr marL="12700" marR="229235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облегчени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визуальног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восприятия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конструкции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силуэт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голубей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выполнен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вид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сквозны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отвести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стелах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.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Таки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образом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памятник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«работает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»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стороны.</a:t>
            </a:r>
            <a:endParaRPr sz="1600">
              <a:latin typeface="Century Gothic"/>
              <a:cs typeface="Century Gothic"/>
            </a:endParaRPr>
          </a:p>
          <a:p>
            <a:pPr marL="12700" marR="663575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Стел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отношени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ю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дру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г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к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другу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располагаютс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расстояни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создани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ритм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композиции.</a:t>
            </a:r>
            <a:endParaRPr sz="1600">
              <a:latin typeface="Century Gothic"/>
              <a:cs typeface="Century Gothic"/>
            </a:endParaRPr>
          </a:p>
          <a:p>
            <a:pPr marL="12700" marR="6350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Стел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устанавливаютс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общем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постаменте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выполнено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камне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другог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цвета.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22573" y="2853301"/>
            <a:ext cx="6349417" cy="497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270976" y="8069072"/>
            <a:ext cx="298450" cy="423545"/>
          </a:xfrm>
          <a:custGeom>
            <a:avLst/>
            <a:gdLst/>
            <a:ahLst/>
            <a:cxnLst/>
            <a:rect l="l" t="t" r="r" b="b"/>
            <a:pathLst>
              <a:path w="298450" h="423545">
                <a:moveTo>
                  <a:pt x="0" y="0"/>
                </a:moveTo>
                <a:lnTo>
                  <a:pt x="298183" y="0"/>
                </a:lnTo>
                <a:lnTo>
                  <a:pt x="298183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7E70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956245" y="8069072"/>
            <a:ext cx="314960" cy="423545"/>
          </a:xfrm>
          <a:custGeom>
            <a:avLst/>
            <a:gdLst/>
            <a:ahLst/>
            <a:cxnLst/>
            <a:rect l="l" t="t" r="r" b="b"/>
            <a:pathLst>
              <a:path w="314959" h="423545">
                <a:moveTo>
                  <a:pt x="0" y="0"/>
                </a:moveTo>
                <a:lnTo>
                  <a:pt x="314731" y="0"/>
                </a:lnTo>
                <a:lnTo>
                  <a:pt x="314731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7E70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636383" y="8069072"/>
            <a:ext cx="320040" cy="423545"/>
          </a:xfrm>
          <a:custGeom>
            <a:avLst/>
            <a:gdLst/>
            <a:ahLst/>
            <a:cxnLst/>
            <a:rect l="l" t="t" r="r" b="b"/>
            <a:pathLst>
              <a:path w="320040" h="423545">
                <a:moveTo>
                  <a:pt x="0" y="0"/>
                </a:moveTo>
                <a:lnTo>
                  <a:pt x="319862" y="0"/>
                </a:lnTo>
                <a:lnTo>
                  <a:pt x="319862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7E705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312012" y="8069072"/>
            <a:ext cx="324485" cy="423545"/>
          </a:xfrm>
          <a:custGeom>
            <a:avLst/>
            <a:gdLst/>
            <a:ahLst/>
            <a:cxnLst/>
            <a:rect l="l" t="t" r="r" b="b"/>
            <a:pathLst>
              <a:path w="324484" h="423545">
                <a:moveTo>
                  <a:pt x="0" y="0"/>
                </a:moveTo>
                <a:lnTo>
                  <a:pt x="324383" y="0"/>
                </a:lnTo>
                <a:lnTo>
                  <a:pt x="324383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577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2983641" y="8069072"/>
            <a:ext cx="328930" cy="423545"/>
          </a:xfrm>
          <a:custGeom>
            <a:avLst/>
            <a:gdLst/>
            <a:ahLst/>
            <a:cxnLst/>
            <a:rect l="l" t="t" r="r" b="b"/>
            <a:pathLst>
              <a:path w="328930" h="423545">
                <a:moveTo>
                  <a:pt x="0" y="0"/>
                </a:moveTo>
                <a:lnTo>
                  <a:pt x="328371" y="0"/>
                </a:lnTo>
                <a:lnTo>
                  <a:pt x="328371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577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651841" y="8069072"/>
            <a:ext cx="332105" cy="423545"/>
          </a:xfrm>
          <a:custGeom>
            <a:avLst/>
            <a:gdLst/>
            <a:ahLst/>
            <a:cxnLst/>
            <a:rect l="l" t="t" r="r" b="b"/>
            <a:pathLst>
              <a:path w="332104" h="423545">
                <a:moveTo>
                  <a:pt x="0" y="0"/>
                </a:moveTo>
                <a:lnTo>
                  <a:pt x="331787" y="0"/>
                </a:lnTo>
                <a:lnTo>
                  <a:pt x="331787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577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317221" y="8069072"/>
            <a:ext cx="334645" cy="423545"/>
          </a:xfrm>
          <a:custGeom>
            <a:avLst/>
            <a:gdLst/>
            <a:ahLst/>
            <a:cxnLst/>
            <a:rect l="l" t="t" r="r" b="b"/>
            <a:pathLst>
              <a:path w="334645" h="423545">
                <a:moveTo>
                  <a:pt x="0" y="0"/>
                </a:moveTo>
                <a:lnTo>
                  <a:pt x="334619" y="0"/>
                </a:lnTo>
                <a:lnTo>
                  <a:pt x="334619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5776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1980379" y="8069072"/>
            <a:ext cx="337185" cy="423545"/>
          </a:xfrm>
          <a:custGeom>
            <a:avLst/>
            <a:gdLst/>
            <a:ahLst/>
            <a:cxnLst/>
            <a:rect l="l" t="t" r="r" b="b"/>
            <a:pathLst>
              <a:path w="337184" h="423545">
                <a:moveTo>
                  <a:pt x="0" y="0"/>
                </a:moveTo>
                <a:lnTo>
                  <a:pt x="336854" y="0"/>
                </a:lnTo>
                <a:lnTo>
                  <a:pt x="336854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641861" y="8069072"/>
            <a:ext cx="339090" cy="423545"/>
          </a:xfrm>
          <a:custGeom>
            <a:avLst/>
            <a:gdLst/>
            <a:ahLst/>
            <a:cxnLst/>
            <a:rect l="l" t="t" r="r" b="b"/>
            <a:pathLst>
              <a:path w="339090" h="423545">
                <a:moveTo>
                  <a:pt x="0" y="0"/>
                </a:moveTo>
                <a:lnTo>
                  <a:pt x="338518" y="0"/>
                </a:lnTo>
                <a:lnTo>
                  <a:pt x="338518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1302313" y="8069072"/>
            <a:ext cx="339725" cy="423545"/>
          </a:xfrm>
          <a:custGeom>
            <a:avLst/>
            <a:gdLst/>
            <a:ahLst/>
            <a:cxnLst/>
            <a:rect l="l" t="t" r="r" b="b"/>
            <a:pathLst>
              <a:path w="339725" h="423545">
                <a:moveTo>
                  <a:pt x="0" y="0"/>
                </a:moveTo>
                <a:lnTo>
                  <a:pt x="339547" y="0"/>
                </a:lnTo>
                <a:lnTo>
                  <a:pt x="339547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0962322" y="8069072"/>
            <a:ext cx="340360" cy="423545"/>
          </a:xfrm>
          <a:custGeom>
            <a:avLst/>
            <a:gdLst/>
            <a:ahLst/>
            <a:cxnLst/>
            <a:rect l="l" t="t" r="r" b="b"/>
            <a:pathLst>
              <a:path w="340359" h="423545">
                <a:moveTo>
                  <a:pt x="0" y="0"/>
                </a:moveTo>
                <a:lnTo>
                  <a:pt x="339991" y="0"/>
                </a:lnTo>
                <a:lnTo>
                  <a:pt x="339991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0622457" y="8069072"/>
            <a:ext cx="340360" cy="423545"/>
          </a:xfrm>
          <a:custGeom>
            <a:avLst/>
            <a:gdLst/>
            <a:ahLst/>
            <a:cxnLst/>
            <a:rect l="l" t="t" r="r" b="b"/>
            <a:pathLst>
              <a:path w="340359" h="423545">
                <a:moveTo>
                  <a:pt x="0" y="0"/>
                </a:moveTo>
                <a:lnTo>
                  <a:pt x="339864" y="0"/>
                </a:lnTo>
                <a:lnTo>
                  <a:pt x="339864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283317" y="8069072"/>
            <a:ext cx="339725" cy="423545"/>
          </a:xfrm>
          <a:custGeom>
            <a:avLst/>
            <a:gdLst/>
            <a:ahLst/>
            <a:cxnLst/>
            <a:rect l="l" t="t" r="r" b="b"/>
            <a:pathLst>
              <a:path w="339725" h="423545">
                <a:moveTo>
                  <a:pt x="0" y="0"/>
                </a:moveTo>
                <a:lnTo>
                  <a:pt x="339140" y="0"/>
                </a:lnTo>
                <a:lnTo>
                  <a:pt x="339140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9945522" y="8069072"/>
            <a:ext cx="337820" cy="423545"/>
          </a:xfrm>
          <a:custGeom>
            <a:avLst/>
            <a:gdLst/>
            <a:ahLst/>
            <a:cxnLst/>
            <a:rect l="l" t="t" r="r" b="b"/>
            <a:pathLst>
              <a:path w="337820" h="423545">
                <a:moveTo>
                  <a:pt x="0" y="0"/>
                </a:moveTo>
                <a:lnTo>
                  <a:pt x="337794" y="0"/>
                </a:lnTo>
                <a:lnTo>
                  <a:pt x="337794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609645" y="8069072"/>
            <a:ext cx="335915" cy="423545"/>
          </a:xfrm>
          <a:custGeom>
            <a:avLst/>
            <a:gdLst/>
            <a:ahLst/>
            <a:cxnLst/>
            <a:rect l="l" t="t" r="r" b="b"/>
            <a:pathLst>
              <a:path w="335915" h="423545">
                <a:moveTo>
                  <a:pt x="0" y="0"/>
                </a:moveTo>
                <a:lnTo>
                  <a:pt x="335876" y="0"/>
                </a:lnTo>
                <a:lnTo>
                  <a:pt x="335876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276283" y="8069072"/>
            <a:ext cx="333375" cy="423545"/>
          </a:xfrm>
          <a:custGeom>
            <a:avLst/>
            <a:gdLst/>
            <a:ahLst/>
            <a:cxnLst/>
            <a:rect l="l" t="t" r="r" b="b"/>
            <a:pathLst>
              <a:path w="333375" h="423545">
                <a:moveTo>
                  <a:pt x="0" y="0"/>
                </a:moveTo>
                <a:lnTo>
                  <a:pt x="333362" y="0"/>
                </a:lnTo>
                <a:lnTo>
                  <a:pt x="333362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946006" y="8069072"/>
            <a:ext cx="330835" cy="423545"/>
          </a:xfrm>
          <a:custGeom>
            <a:avLst/>
            <a:gdLst/>
            <a:ahLst/>
            <a:cxnLst/>
            <a:rect l="l" t="t" r="r" b="b"/>
            <a:pathLst>
              <a:path w="330834" h="423545">
                <a:moveTo>
                  <a:pt x="0" y="0"/>
                </a:moveTo>
                <a:lnTo>
                  <a:pt x="330288" y="0"/>
                </a:lnTo>
                <a:lnTo>
                  <a:pt x="330288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619426" y="8069072"/>
            <a:ext cx="327025" cy="423545"/>
          </a:xfrm>
          <a:custGeom>
            <a:avLst/>
            <a:gdLst/>
            <a:ahLst/>
            <a:cxnLst/>
            <a:rect l="l" t="t" r="r" b="b"/>
            <a:pathLst>
              <a:path w="327025" h="423545">
                <a:moveTo>
                  <a:pt x="0" y="0"/>
                </a:moveTo>
                <a:lnTo>
                  <a:pt x="326580" y="0"/>
                </a:lnTo>
                <a:lnTo>
                  <a:pt x="326580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8297049" y="8069072"/>
            <a:ext cx="322580" cy="423545"/>
          </a:xfrm>
          <a:custGeom>
            <a:avLst/>
            <a:gdLst/>
            <a:ahLst/>
            <a:cxnLst/>
            <a:rect l="l" t="t" r="r" b="b"/>
            <a:pathLst>
              <a:path w="322579" h="423545">
                <a:moveTo>
                  <a:pt x="0" y="0"/>
                </a:moveTo>
                <a:lnTo>
                  <a:pt x="322376" y="0"/>
                </a:lnTo>
                <a:lnTo>
                  <a:pt x="322376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979549" y="8069072"/>
            <a:ext cx="317500" cy="423545"/>
          </a:xfrm>
          <a:custGeom>
            <a:avLst/>
            <a:gdLst/>
            <a:ahLst/>
            <a:cxnLst/>
            <a:rect l="l" t="t" r="r" b="b"/>
            <a:pathLst>
              <a:path w="317500" h="423545">
                <a:moveTo>
                  <a:pt x="0" y="0"/>
                </a:moveTo>
                <a:lnTo>
                  <a:pt x="317500" y="0"/>
                </a:lnTo>
                <a:lnTo>
                  <a:pt x="317500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667383" y="8069072"/>
            <a:ext cx="312420" cy="423545"/>
          </a:xfrm>
          <a:custGeom>
            <a:avLst/>
            <a:gdLst/>
            <a:ahLst/>
            <a:cxnLst/>
            <a:rect l="l" t="t" r="r" b="b"/>
            <a:pathLst>
              <a:path w="312420" h="423545">
                <a:moveTo>
                  <a:pt x="0" y="0"/>
                </a:moveTo>
                <a:lnTo>
                  <a:pt x="312166" y="0"/>
                </a:lnTo>
                <a:lnTo>
                  <a:pt x="312166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514272" y="8069072"/>
            <a:ext cx="153670" cy="423545"/>
          </a:xfrm>
          <a:custGeom>
            <a:avLst/>
            <a:gdLst/>
            <a:ahLst/>
            <a:cxnLst/>
            <a:rect l="l" t="t" r="r" b="b"/>
            <a:pathLst>
              <a:path w="153670" h="423545">
                <a:moveTo>
                  <a:pt x="0" y="0"/>
                </a:moveTo>
                <a:lnTo>
                  <a:pt x="153111" y="0"/>
                </a:lnTo>
                <a:lnTo>
                  <a:pt x="153111" y="423278"/>
                </a:lnTo>
                <a:lnTo>
                  <a:pt x="0" y="423278"/>
                </a:lnTo>
                <a:lnTo>
                  <a:pt x="0" y="0"/>
                </a:lnTo>
                <a:close/>
              </a:path>
            </a:pathLst>
          </a:custGeom>
          <a:solidFill>
            <a:srgbClr val="94847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2325260" y="7831696"/>
            <a:ext cx="1988185" cy="237490"/>
          </a:xfrm>
          <a:custGeom>
            <a:avLst/>
            <a:gdLst/>
            <a:ahLst/>
            <a:cxnLst/>
            <a:rect l="l" t="t" r="r" b="b"/>
            <a:pathLst>
              <a:path w="1988184" h="237490">
                <a:moveTo>
                  <a:pt x="0" y="237375"/>
                </a:moveTo>
                <a:lnTo>
                  <a:pt x="1987842" y="237375"/>
                </a:lnTo>
                <a:lnTo>
                  <a:pt x="1987842" y="0"/>
                </a:lnTo>
                <a:lnTo>
                  <a:pt x="0" y="0"/>
                </a:lnTo>
                <a:lnTo>
                  <a:pt x="0" y="237375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0206532" y="7831696"/>
            <a:ext cx="2012314" cy="237490"/>
          </a:xfrm>
          <a:custGeom>
            <a:avLst/>
            <a:gdLst/>
            <a:ahLst/>
            <a:cxnLst/>
            <a:rect l="l" t="t" r="r" b="b"/>
            <a:pathLst>
              <a:path w="2012315" h="237490">
                <a:moveTo>
                  <a:pt x="0" y="237375"/>
                </a:moveTo>
                <a:lnTo>
                  <a:pt x="2011895" y="237375"/>
                </a:lnTo>
                <a:lnTo>
                  <a:pt x="2011895" y="0"/>
                </a:lnTo>
                <a:lnTo>
                  <a:pt x="0" y="0"/>
                </a:lnTo>
                <a:lnTo>
                  <a:pt x="0" y="237375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702118" y="7831696"/>
            <a:ext cx="2399030" cy="237490"/>
          </a:xfrm>
          <a:custGeom>
            <a:avLst/>
            <a:gdLst/>
            <a:ahLst/>
            <a:cxnLst/>
            <a:rect l="l" t="t" r="r" b="b"/>
            <a:pathLst>
              <a:path w="2399029" h="237490">
                <a:moveTo>
                  <a:pt x="0" y="0"/>
                </a:moveTo>
                <a:lnTo>
                  <a:pt x="2398649" y="0"/>
                </a:lnTo>
                <a:lnTo>
                  <a:pt x="2398649" y="237375"/>
                </a:lnTo>
                <a:lnTo>
                  <a:pt x="0" y="237375"/>
                </a:lnTo>
                <a:lnTo>
                  <a:pt x="0" y="0"/>
                </a:lnTo>
                <a:close/>
              </a:path>
            </a:pathLst>
          </a:custGeom>
          <a:solidFill>
            <a:srgbClr val="8E7D6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0452474" y="6289289"/>
            <a:ext cx="1097771" cy="146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629020" y="6823943"/>
            <a:ext cx="748769" cy="147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652928" y="6549533"/>
            <a:ext cx="702717" cy="1474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478594" y="6586658"/>
            <a:ext cx="1376611" cy="4068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8049300" y="6443651"/>
            <a:ext cx="1768017" cy="543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055536" y="4456963"/>
            <a:ext cx="323850" cy="3375025"/>
          </a:xfrm>
          <a:custGeom>
            <a:avLst/>
            <a:gdLst/>
            <a:ahLst/>
            <a:cxnLst/>
            <a:rect l="l" t="t" r="r" b="b"/>
            <a:pathLst>
              <a:path w="323850" h="3375025">
                <a:moveTo>
                  <a:pt x="0" y="0"/>
                </a:moveTo>
                <a:lnTo>
                  <a:pt x="0" y="3374732"/>
                </a:lnTo>
                <a:lnTo>
                  <a:pt x="323684" y="3374732"/>
                </a:lnTo>
                <a:lnTo>
                  <a:pt x="323684" y="1470063"/>
                </a:lnTo>
                <a:lnTo>
                  <a:pt x="219887" y="1458074"/>
                </a:lnTo>
                <a:lnTo>
                  <a:pt x="161277" y="1443837"/>
                </a:lnTo>
                <a:lnTo>
                  <a:pt x="153809" y="1431874"/>
                </a:lnTo>
                <a:lnTo>
                  <a:pt x="154025" y="1429588"/>
                </a:lnTo>
                <a:lnTo>
                  <a:pt x="165049" y="1419034"/>
                </a:lnTo>
                <a:lnTo>
                  <a:pt x="257561" y="1419034"/>
                </a:lnTo>
                <a:lnTo>
                  <a:pt x="256857" y="1417904"/>
                </a:lnTo>
                <a:lnTo>
                  <a:pt x="256070" y="1415986"/>
                </a:lnTo>
                <a:lnTo>
                  <a:pt x="255663" y="1413941"/>
                </a:lnTo>
                <a:lnTo>
                  <a:pt x="255562" y="1411871"/>
                </a:lnTo>
                <a:lnTo>
                  <a:pt x="255854" y="1409827"/>
                </a:lnTo>
                <a:lnTo>
                  <a:pt x="267779" y="1400619"/>
                </a:lnTo>
                <a:lnTo>
                  <a:pt x="320210" y="1400619"/>
                </a:lnTo>
                <a:lnTo>
                  <a:pt x="320268" y="1398206"/>
                </a:lnTo>
                <a:lnTo>
                  <a:pt x="320738" y="1396136"/>
                </a:lnTo>
                <a:lnTo>
                  <a:pt x="321525" y="1394180"/>
                </a:lnTo>
                <a:lnTo>
                  <a:pt x="322656" y="1392428"/>
                </a:lnTo>
                <a:lnTo>
                  <a:pt x="323684" y="1391323"/>
                </a:lnTo>
                <a:lnTo>
                  <a:pt x="323684" y="356057"/>
                </a:lnTo>
                <a:lnTo>
                  <a:pt x="215773" y="53949"/>
                </a:lnTo>
                <a:lnTo>
                  <a:pt x="0" y="0"/>
                </a:lnTo>
                <a:close/>
              </a:path>
              <a:path w="323850" h="3375025">
                <a:moveTo>
                  <a:pt x="257561" y="1419034"/>
                </a:moveTo>
                <a:lnTo>
                  <a:pt x="165049" y="1419034"/>
                </a:lnTo>
                <a:lnTo>
                  <a:pt x="263829" y="1423746"/>
                </a:lnTo>
                <a:lnTo>
                  <a:pt x="262826" y="1423428"/>
                </a:lnTo>
                <a:lnTo>
                  <a:pt x="260997" y="1422450"/>
                </a:lnTo>
                <a:lnTo>
                  <a:pt x="259372" y="1421193"/>
                </a:lnTo>
                <a:lnTo>
                  <a:pt x="257949" y="1419656"/>
                </a:lnTo>
                <a:lnTo>
                  <a:pt x="257561" y="1419034"/>
                </a:lnTo>
                <a:close/>
              </a:path>
              <a:path w="323850" h="3375025">
                <a:moveTo>
                  <a:pt x="320210" y="1400619"/>
                </a:moveTo>
                <a:lnTo>
                  <a:pt x="267779" y="1400619"/>
                </a:lnTo>
                <a:lnTo>
                  <a:pt x="323684" y="1410208"/>
                </a:lnTo>
                <a:lnTo>
                  <a:pt x="323684" y="1408252"/>
                </a:lnTo>
                <a:lnTo>
                  <a:pt x="323316" y="1407947"/>
                </a:lnTo>
                <a:lnTo>
                  <a:pt x="322059" y="1406245"/>
                </a:lnTo>
                <a:lnTo>
                  <a:pt x="321081" y="1404391"/>
                </a:lnTo>
                <a:lnTo>
                  <a:pt x="320459" y="1402384"/>
                </a:lnTo>
                <a:lnTo>
                  <a:pt x="320210" y="1400619"/>
                </a:lnTo>
                <a:close/>
              </a:path>
            </a:pathLst>
          </a:custGeom>
          <a:solidFill>
            <a:srgbClr val="713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939059" y="3927847"/>
            <a:ext cx="323850" cy="3903979"/>
          </a:xfrm>
          <a:custGeom>
            <a:avLst/>
            <a:gdLst/>
            <a:ahLst/>
            <a:cxnLst/>
            <a:rect l="l" t="t" r="r" b="b"/>
            <a:pathLst>
              <a:path w="323850" h="3903979">
                <a:moveTo>
                  <a:pt x="0" y="0"/>
                </a:moveTo>
                <a:lnTo>
                  <a:pt x="0" y="3903853"/>
                </a:lnTo>
                <a:lnTo>
                  <a:pt x="323684" y="3903853"/>
                </a:lnTo>
                <a:lnTo>
                  <a:pt x="323684" y="1510982"/>
                </a:lnTo>
                <a:lnTo>
                  <a:pt x="312064" y="1510817"/>
                </a:lnTo>
                <a:lnTo>
                  <a:pt x="186093" y="1488643"/>
                </a:lnTo>
                <a:lnTo>
                  <a:pt x="179743" y="1478534"/>
                </a:lnTo>
                <a:lnTo>
                  <a:pt x="179933" y="1476590"/>
                </a:lnTo>
                <a:lnTo>
                  <a:pt x="189293" y="1467662"/>
                </a:lnTo>
                <a:lnTo>
                  <a:pt x="267645" y="1467662"/>
                </a:lnTo>
                <a:lnTo>
                  <a:pt x="267030" y="1466697"/>
                </a:lnTo>
                <a:lnTo>
                  <a:pt x="266369" y="1465059"/>
                </a:lnTo>
                <a:lnTo>
                  <a:pt x="266014" y="1463370"/>
                </a:lnTo>
                <a:lnTo>
                  <a:pt x="265963" y="1461604"/>
                </a:lnTo>
                <a:lnTo>
                  <a:pt x="266179" y="1459852"/>
                </a:lnTo>
                <a:lnTo>
                  <a:pt x="276288" y="1452054"/>
                </a:lnTo>
                <a:lnTo>
                  <a:pt x="320676" y="1452054"/>
                </a:lnTo>
                <a:lnTo>
                  <a:pt x="320738" y="1450022"/>
                </a:lnTo>
                <a:lnTo>
                  <a:pt x="321106" y="1448257"/>
                </a:lnTo>
                <a:lnTo>
                  <a:pt x="321805" y="1446618"/>
                </a:lnTo>
                <a:lnTo>
                  <a:pt x="322770" y="1445120"/>
                </a:lnTo>
                <a:lnTo>
                  <a:pt x="323684" y="1444117"/>
                </a:lnTo>
                <a:lnTo>
                  <a:pt x="323684" y="356069"/>
                </a:lnTo>
                <a:lnTo>
                  <a:pt x="215798" y="53949"/>
                </a:lnTo>
                <a:lnTo>
                  <a:pt x="0" y="0"/>
                </a:lnTo>
                <a:close/>
              </a:path>
              <a:path w="323850" h="3903979">
                <a:moveTo>
                  <a:pt x="267645" y="1467662"/>
                </a:moveTo>
                <a:lnTo>
                  <a:pt x="189293" y="1467662"/>
                </a:lnTo>
                <a:lnTo>
                  <a:pt x="272935" y="1471650"/>
                </a:lnTo>
                <a:lnTo>
                  <a:pt x="272084" y="1471371"/>
                </a:lnTo>
                <a:lnTo>
                  <a:pt x="270548" y="1470558"/>
                </a:lnTo>
                <a:lnTo>
                  <a:pt x="269163" y="1469491"/>
                </a:lnTo>
                <a:lnTo>
                  <a:pt x="267953" y="1468145"/>
                </a:lnTo>
                <a:lnTo>
                  <a:pt x="267645" y="1467662"/>
                </a:lnTo>
                <a:close/>
              </a:path>
              <a:path w="323850" h="3903979">
                <a:moveTo>
                  <a:pt x="320676" y="1452054"/>
                </a:moveTo>
                <a:lnTo>
                  <a:pt x="276288" y="1452054"/>
                </a:lnTo>
                <a:lnTo>
                  <a:pt x="323684" y="1460195"/>
                </a:lnTo>
                <a:lnTo>
                  <a:pt x="323684" y="1458595"/>
                </a:lnTo>
                <a:lnTo>
                  <a:pt x="323265" y="1458188"/>
                </a:lnTo>
                <a:lnTo>
                  <a:pt x="322237" y="1456829"/>
                </a:lnTo>
                <a:lnTo>
                  <a:pt x="321424" y="1455267"/>
                </a:lnTo>
                <a:lnTo>
                  <a:pt x="320890" y="1453565"/>
                </a:lnTo>
                <a:lnTo>
                  <a:pt x="320676" y="1452054"/>
                </a:lnTo>
                <a:close/>
              </a:path>
            </a:pathLst>
          </a:custGeom>
          <a:solidFill>
            <a:srgbClr val="713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218416" y="7831696"/>
            <a:ext cx="107314" cy="237490"/>
          </a:xfrm>
          <a:custGeom>
            <a:avLst/>
            <a:gdLst/>
            <a:ahLst/>
            <a:cxnLst/>
            <a:rect l="l" t="t" r="r" b="b"/>
            <a:pathLst>
              <a:path w="107315" h="237490">
                <a:moveTo>
                  <a:pt x="0" y="0"/>
                </a:moveTo>
                <a:lnTo>
                  <a:pt x="106845" y="0"/>
                </a:lnTo>
                <a:lnTo>
                  <a:pt x="106845" y="237375"/>
                </a:lnTo>
                <a:lnTo>
                  <a:pt x="0" y="237375"/>
                </a:lnTo>
                <a:lnTo>
                  <a:pt x="0" y="0"/>
                </a:lnTo>
                <a:close/>
              </a:path>
            </a:pathLst>
          </a:custGeom>
          <a:solidFill>
            <a:srgbClr val="61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100779" y="7831696"/>
            <a:ext cx="106045" cy="237490"/>
          </a:xfrm>
          <a:custGeom>
            <a:avLst/>
            <a:gdLst/>
            <a:ahLst/>
            <a:cxnLst/>
            <a:rect l="l" t="t" r="r" b="b"/>
            <a:pathLst>
              <a:path w="106045" h="237490">
                <a:moveTo>
                  <a:pt x="0" y="0"/>
                </a:moveTo>
                <a:lnTo>
                  <a:pt x="105752" y="0"/>
                </a:lnTo>
                <a:lnTo>
                  <a:pt x="105752" y="237375"/>
                </a:lnTo>
                <a:lnTo>
                  <a:pt x="0" y="237375"/>
                </a:lnTo>
                <a:lnTo>
                  <a:pt x="0" y="0"/>
                </a:lnTo>
                <a:close/>
              </a:path>
            </a:pathLst>
          </a:custGeom>
          <a:solidFill>
            <a:srgbClr val="61554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6705836" y="5937552"/>
            <a:ext cx="897890" cy="2555240"/>
          </a:xfrm>
          <a:custGeom>
            <a:avLst/>
            <a:gdLst/>
            <a:ahLst/>
            <a:cxnLst/>
            <a:rect l="l" t="t" r="r" b="b"/>
            <a:pathLst>
              <a:path w="897890" h="2555240">
                <a:moveTo>
                  <a:pt x="558368" y="0"/>
                </a:moveTo>
                <a:lnTo>
                  <a:pt x="542696" y="0"/>
                </a:lnTo>
                <a:lnTo>
                  <a:pt x="490778" y="25476"/>
                </a:lnTo>
                <a:lnTo>
                  <a:pt x="436918" y="95034"/>
                </a:lnTo>
                <a:lnTo>
                  <a:pt x="427113" y="151853"/>
                </a:lnTo>
                <a:lnTo>
                  <a:pt x="448665" y="241998"/>
                </a:lnTo>
                <a:lnTo>
                  <a:pt x="436943" y="300634"/>
                </a:lnTo>
                <a:lnTo>
                  <a:pt x="372249" y="356641"/>
                </a:lnTo>
                <a:lnTo>
                  <a:pt x="212572" y="378180"/>
                </a:lnTo>
                <a:lnTo>
                  <a:pt x="171424" y="396811"/>
                </a:lnTo>
                <a:lnTo>
                  <a:pt x="122453" y="494804"/>
                </a:lnTo>
                <a:lnTo>
                  <a:pt x="63677" y="607453"/>
                </a:lnTo>
                <a:lnTo>
                  <a:pt x="0" y="766191"/>
                </a:lnTo>
                <a:lnTo>
                  <a:pt x="41135" y="870064"/>
                </a:lnTo>
                <a:lnTo>
                  <a:pt x="116586" y="971943"/>
                </a:lnTo>
                <a:lnTo>
                  <a:pt x="189077" y="1017016"/>
                </a:lnTo>
                <a:lnTo>
                  <a:pt x="243624" y="1083322"/>
                </a:lnTo>
                <a:lnTo>
                  <a:pt x="208267" y="1189443"/>
                </a:lnTo>
                <a:lnTo>
                  <a:pt x="260553" y="1254112"/>
                </a:lnTo>
                <a:lnTo>
                  <a:pt x="260553" y="1327607"/>
                </a:lnTo>
                <a:lnTo>
                  <a:pt x="290957" y="1567662"/>
                </a:lnTo>
                <a:lnTo>
                  <a:pt x="295833" y="1779282"/>
                </a:lnTo>
                <a:lnTo>
                  <a:pt x="331101" y="2069312"/>
                </a:lnTo>
                <a:lnTo>
                  <a:pt x="336969" y="2298585"/>
                </a:lnTo>
                <a:lnTo>
                  <a:pt x="354622" y="2399499"/>
                </a:lnTo>
                <a:lnTo>
                  <a:pt x="390182" y="2442845"/>
                </a:lnTo>
                <a:lnTo>
                  <a:pt x="360502" y="2489644"/>
                </a:lnTo>
                <a:lnTo>
                  <a:pt x="352640" y="2526893"/>
                </a:lnTo>
                <a:lnTo>
                  <a:pt x="381076" y="2554808"/>
                </a:lnTo>
                <a:lnTo>
                  <a:pt x="468261" y="2554808"/>
                </a:lnTo>
                <a:lnTo>
                  <a:pt x="506450" y="2510243"/>
                </a:lnTo>
                <a:lnTo>
                  <a:pt x="479031" y="2408326"/>
                </a:lnTo>
                <a:lnTo>
                  <a:pt x="482955" y="2280958"/>
                </a:lnTo>
                <a:lnTo>
                  <a:pt x="480974" y="1940001"/>
                </a:lnTo>
                <a:lnTo>
                  <a:pt x="497624" y="1705825"/>
                </a:lnTo>
                <a:lnTo>
                  <a:pt x="519201" y="1589201"/>
                </a:lnTo>
                <a:lnTo>
                  <a:pt x="538797" y="1399120"/>
                </a:lnTo>
                <a:lnTo>
                  <a:pt x="812178" y="1399120"/>
                </a:lnTo>
                <a:lnTo>
                  <a:pt x="814628" y="1250099"/>
                </a:lnTo>
                <a:lnTo>
                  <a:pt x="897318" y="1129715"/>
                </a:lnTo>
                <a:lnTo>
                  <a:pt x="894397" y="984694"/>
                </a:lnTo>
                <a:lnTo>
                  <a:pt x="816978" y="492823"/>
                </a:lnTo>
                <a:lnTo>
                  <a:pt x="787615" y="431101"/>
                </a:lnTo>
                <a:lnTo>
                  <a:pt x="660260" y="390931"/>
                </a:lnTo>
                <a:lnTo>
                  <a:pt x="595591" y="349783"/>
                </a:lnTo>
                <a:lnTo>
                  <a:pt x="670767" y="349783"/>
                </a:lnTo>
                <a:lnTo>
                  <a:pt x="702373" y="269417"/>
                </a:lnTo>
                <a:lnTo>
                  <a:pt x="728726" y="234238"/>
                </a:lnTo>
                <a:lnTo>
                  <a:pt x="697471" y="114642"/>
                </a:lnTo>
                <a:lnTo>
                  <a:pt x="701395" y="47015"/>
                </a:lnTo>
                <a:lnTo>
                  <a:pt x="558368" y="0"/>
                </a:lnTo>
                <a:close/>
              </a:path>
              <a:path w="897890" h="2555240">
                <a:moveTo>
                  <a:pt x="812178" y="1399120"/>
                </a:moveTo>
                <a:lnTo>
                  <a:pt x="538797" y="1399120"/>
                </a:lnTo>
                <a:lnTo>
                  <a:pt x="561314" y="1488287"/>
                </a:lnTo>
                <a:lnTo>
                  <a:pt x="564273" y="1708746"/>
                </a:lnTo>
                <a:lnTo>
                  <a:pt x="576021" y="1728343"/>
                </a:lnTo>
                <a:lnTo>
                  <a:pt x="566216" y="1745995"/>
                </a:lnTo>
                <a:lnTo>
                  <a:pt x="576986" y="1781263"/>
                </a:lnTo>
                <a:lnTo>
                  <a:pt x="569137" y="1824355"/>
                </a:lnTo>
                <a:lnTo>
                  <a:pt x="559346" y="1927250"/>
                </a:lnTo>
                <a:lnTo>
                  <a:pt x="525081" y="1982114"/>
                </a:lnTo>
                <a:lnTo>
                  <a:pt x="516255" y="2030145"/>
                </a:lnTo>
                <a:lnTo>
                  <a:pt x="537794" y="2127123"/>
                </a:lnTo>
                <a:lnTo>
                  <a:pt x="539775" y="2170252"/>
                </a:lnTo>
                <a:lnTo>
                  <a:pt x="538797" y="2230996"/>
                </a:lnTo>
                <a:lnTo>
                  <a:pt x="597560" y="2305469"/>
                </a:lnTo>
                <a:lnTo>
                  <a:pt x="661225" y="2276068"/>
                </a:lnTo>
                <a:lnTo>
                  <a:pt x="668070" y="2166327"/>
                </a:lnTo>
                <a:lnTo>
                  <a:pt x="652437" y="2084006"/>
                </a:lnTo>
                <a:lnTo>
                  <a:pt x="645553" y="2017395"/>
                </a:lnTo>
                <a:lnTo>
                  <a:pt x="738619" y="1839061"/>
                </a:lnTo>
                <a:lnTo>
                  <a:pt x="769962" y="1764614"/>
                </a:lnTo>
                <a:lnTo>
                  <a:pt x="797407" y="1698942"/>
                </a:lnTo>
                <a:lnTo>
                  <a:pt x="812114" y="1403057"/>
                </a:lnTo>
                <a:lnTo>
                  <a:pt x="812178" y="1399120"/>
                </a:lnTo>
                <a:close/>
              </a:path>
              <a:path w="897890" h="2555240">
                <a:moveTo>
                  <a:pt x="670767" y="349783"/>
                </a:moveTo>
                <a:lnTo>
                  <a:pt x="595591" y="349783"/>
                </a:lnTo>
                <a:lnTo>
                  <a:pt x="668070" y="356641"/>
                </a:lnTo>
                <a:lnTo>
                  <a:pt x="670767" y="349783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6206145" y="2795529"/>
            <a:ext cx="0" cy="5749925"/>
          </a:xfrm>
          <a:custGeom>
            <a:avLst/>
            <a:gdLst/>
            <a:ahLst/>
            <a:cxnLst/>
            <a:rect l="l" t="t" r="r" b="b"/>
            <a:pathLst>
              <a:path w="0" h="5749925">
                <a:moveTo>
                  <a:pt x="0" y="0"/>
                </a:moveTo>
                <a:lnTo>
                  <a:pt x="0" y="5749754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6170871" y="8457089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20" h="71120">
                <a:moveTo>
                  <a:pt x="0" y="0"/>
                </a:moveTo>
                <a:lnTo>
                  <a:pt x="70548" y="70535"/>
                </a:lnTo>
              </a:path>
            </a:pathLst>
          </a:custGeom>
          <a:ln w="12560">
            <a:solidFill>
              <a:srgbClr val="83ADF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6170874" y="2813163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20" h="71119">
                <a:moveTo>
                  <a:pt x="70548" y="70548"/>
                </a:moveTo>
                <a:lnTo>
                  <a:pt x="0" y="0"/>
                </a:lnTo>
              </a:path>
            </a:pathLst>
          </a:custGeom>
          <a:ln w="12560">
            <a:solidFill>
              <a:srgbClr val="83ADF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6140004" y="849236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 h="0">
                <a:moveTo>
                  <a:pt x="13228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6140004" y="2848437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4" h="0">
                <a:moveTo>
                  <a:pt x="132283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 txBox="1"/>
          <p:nvPr/>
        </p:nvSpPr>
        <p:spPr>
          <a:xfrm>
            <a:off x="5925846" y="5296227"/>
            <a:ext cx="316230" cy="7493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50">
                <a:solidFill>
                  <a:srgbClr val="5454FF"/>
                </a:solidFill>
                <a:latin typeface="Arial"/>
                <a:cs typeface="Arial"/>
              </a:rPr>
              <a:t>4</a:t>
            </a:r>
            <a:r>
              <a:rPr dirty="0" sz="2250" spc="5">
                <a:solidFill>
                  <a:srgbClr val="5454FF"/>
                </a:solidFill>
                <a:latin typeface="Arial"/>
                <a:cs typeface="Arial"/>
              </a:rPr>
              <a:t> </a:t>
            </a:r>
            <a:r>
              <a:rPr dirty="0" sz="2250" spc="-10">
                <a:solidFill>
                  <a:srgbClr val="5454FF"/>
                </a:solidFill>
                <a:latin typeface="Arial"/>
                <a:cs typeface="Arial"/>
              </a:rPr>
              <a:t>000</a:t>
            </a:r>
            <a:endParaRPr sz="22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5067202" y="4382883"/>
            <a:ext cx="0" cy="4162425"/>
          </a:xfrm>
          <a:custGeom>
            <a:avLst/>
            <a:gdLst/>
            <a:ahLst/>
            <a:cxnLst/>
            <a:rect l="l" t="t" r="r" b="b"/>
            <a:pathLst>
              <a:path w="0" h="4162425">
                <a:moveTo>
                  <a:pt x="0" y="0"/>
                </a:moveTo>
                <a:lnTo>
                  <a:pt x="0" y="4162400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5031933" y="8457089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19" h="71120">
                <a:moveTo>
                  <a:pt x="0" y="0"/>
                </a:moveTo>
                <a:lnTo>
                  <a:pt x="70548" y="70535"/>
                </a:lnTo>
              </a:path>
            </a:pathLst>
          </a:custGeom>
          <a:ln w="12560">
            <a:solidFill>
              <a:srgbClr val="83ADF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5031928" y="4400520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19" h="71120">
                <a:moveTo>
                  <a:pt x="70548" y="70535"/>
                </a:moveTo>
                <a:lnTo>
                  <a:pt x="0" y="0"/>
                </a:lnTo>
              </a:path>
            </a:pathLst>
          </a:custGeom>
          <a:ln w="12560">
            <a:solidFill>
              <a:srgbClr val="83ADF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001053" y="8492362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 h="0">
                <a:moveTo>
                  <a:pt x="1322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5001053" y="4435791"/>
            <a:ext cx="132715" cy="0"/>
          </a:xfrm>
          <a:custGeom>
            <a:avLst/>
            <a:gdLst/>
            <a:ahLst/>
            <a:cxnLst/>
            <a:rect l="l" t="t" r="r" b="b"/>
            <a:pathLst>
              <a:path w="132715" h="0">
                <a:moveTo>
                  <a:pt x="132295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 txBox="1"/>
          <p:nvPr/>
        </p:nvSpPr>
        <p:spPr>
          <a:xfrm>
            <a:off x="14786878" y="6089909"/>
            <a:ext cx="316230" cy="74930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50">
                <a:solidFill>
                  <a:srgbClr val="5454FF"/>
                </a:solidFill>
                <a:latin typeface="Arial"/>
                <a:cs typeface="Arial"/>
              </a:rPr>
              <a:t>2</a:t>
            </a:r>
            <a:r>
              <a:rPr dirty="0" sz="2250" spc="5">
                <a:solidFill>
                  <a:srgbClr val="5454FF"/>
                </a:solidFill>
                <a:latin typeface="Arial"/>
                <a:cs typeface="Arial"/>
              </a:rPr>
              <a:t> </a:t>
            </a:r>
            <a:r>
              <a:rPr dirty="0" sz="2250" spc="-10">
                <a:solidFill>
                  <a:srgbClr val="5454FF"/>
                </a:solidFill>
                <a:latin typeface="Arial"/>
                <a:cs typeface="Arial"/>
              </a:rPr>
              <a:t>800</a:t>
            </a:r>
            <a:endParaRPr sz="225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61351" y="9296434"/>
            <a:ext cx="7160895" cy="0"/>
          </a:xfrm>
          <a:custGeom>
            <a:avLst/>
            <a:gdLst/>
            <a:ahLst/>
            <a:cxnLst/>
            <a:rect l="l" t="t" r="r" b="b"/>
            <a:pathLst>
              <a:path w="7160894" h="0">
                <a:moveTo>
                  <a:pt x="0" y="0"/>
                </a:moveTo>
                <a:lnTo>
                  <a:pt x="7160738" y="0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7478996" y="9261162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20" h="71120">
                <a:moveTo>
                  <a:pt x="70548" y="0"/>
                </a:moveTo>
                <a:lnTo>
                  <a:pt x="0" y="70535"/>
                </a:lnTo>
              </a:path>
            </a:pathLst>
          </a:custGeom>
          <a:ln w="12560">
            <a:solidFill>
              <a:srgbClr val="83ADF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4533898" y="9261169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19" h="71120">
                <a:moveTo>
                  <a:pt x="0" y="70535"/>
                </a:moveTo>
                <a:lnTo>
                  <a:pt x="70548" y="0"/>
                </a:lnTo>
              </a:path>
            </a:pathLst>
          </a:custGeom>
          <a:ln w="12560">
            <a:solidFill>
              <a:srgbClr val="83ADF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7514273" y="9230283"/>
            <a:ext cx="0" cy="132715"/>
          </a:xfrm>
          <a:custGeom>
            <a:avLst/>
            <a:gdLst/>
            <a:ahLst/>
            <a:cxnLst/>
            <a:rect l="l" t="t" r="r" b="b"/>
            <a:pathLst>
              <a:path w="0" h="132715">
                <a:moveTo>
                  <a:pt x="0" y="132295"/>
                </a:moveTo>
                <a:lnTo>
                  <a:pt x="0" y="0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4569169" y="9230283"/>
            <a:ext cx="0" cy="132715"/>
          </a:xfrm>
          <a:custGeom>
            <a:avLst/>
            <a:gdLst/>
            <a:ahLst/>
            <a:cxnLst/>
            <a:rect l="l" t="t" r="r" b="b"/>
            <a:pathLst>
              <a:path w="0" h="132715">
                <a:moveTo>
                  <a:pt x="0" y="132295"/>
                </a:moveTo>
                <a:lnTo>
                  <a:pt x="0" y="0"/>
                </a:lnTo>
              </a:path>
            </a:pathLst>
          </a:custGeom>
          <a:ln w="3175">
            <a:solidFill>
              <a:srgbClr val="66B7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 txBox="1"/>
          <p:nvPr/>
        </p:nvSpPr>
        <p:spPr>
          <a:xfrm>
            <a:off x="10667165" y="9016144"/>
            <a:ext cx="749300" cy="3162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250" spc="10">
                <a:solidFill>
                  <a:srgbClr val="5454FF"/>
                </a:solidFill>
                <a:latin typeface="Arial"/>
                <a:cs typeface="Arial"/>
              </a:rPr>
              <a:t>5</a:t>
            </a:r>
            <a:r>
              <a:rPr dirty="0" sz="2250" spc="5">
                <a:solidFill>
                  <a:srgbClr val="5454FF"/>
                </a:solidFill>
                <a:latin typeface="Arial"/>
                <a:cs typeface="Arial"/>
              </a:rPr>
              <a:t> </a:t>
            </a:r>
            <a:r>
              <a:rPr dirty="0" sz="2250">
                <a:solidFill>
                  <a:srgbClr val="5454FF"/>
                </a:solidFill>
                <a:latin typeface="Arial"/>
                <a:cs typeface="Arial"/>
              </a:rPr>
              <a:t>000</a:t>
            </a:r>
            <a:endParaRPr sz="225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142391" y="7738221"/>
            <a:ext cx="3342922" cy="27318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5479979" cy="11047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0" y="1095189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335" y="1238379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9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35335" y="1238379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91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" y="0"/>
            <a:ext cx="15479976" cy="110499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7" y="1069888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354" y="1213059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35354" y="1213059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91"/>
            <a:ext cx="15479979" cy="11051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0" y="1095189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335" y="1238378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9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35335" y="1238378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91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16"/>
            <a:ext cx="15479978" cy="110493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7" y="1069883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354" y="1213077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35354" y="1213077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99"/>
            <a:ext cx="15479979" cy="110513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7" y="1069894"/>
            <a:ext cx="17830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FFFFFF"/>
                </a:solidFill>
                <a:latin typeface="Century Gothic"/>
                <a:cs typeface="Century Gothic"/>
              </a:rPr>
              <a:t>Визуализация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35354" y="1213064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635354" y="1213064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78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35334" y="1238379"/>
            <a:ext cx="11792585" cy="0"/>
          </a:xfrm>
          <a:custGeom>
            <a:avLst/>
            <a:gdLst/>
            <a:ahLst/>
            <a:cxnLst/>
            <a:rect l="l" t="t" r="r" b="b"/>
            <a:pathLst>
              <a:path w="11792585" h="0">
                <a:moveTo>
                  <a:pt x="0" y="0"/>
                </a:moveTo>
                <a:lnTo>
                  <a:pt x="11792191" y="0"/>
                </a:lnTo>
              </a:path>
            </a:pathLst>
          </a:custGeom>
          <a:ln w="3175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53365" cy="11047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" y="0"/>
            <a:ext cx="15427502" cy="11047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50" y="1095178"/>
            <a:ext cx="310388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Пояснительная записка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69405" y="2406469"/>
            <a:ext cx="339661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АРХИТЕКТУРНО−ПЛАНИРОВОЧНОЕ РЕШЕНИЕ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69405" y="3137989"/>
            <a:ext cx="5699760" cy="96011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Основно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задаче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проектировани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являетс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организация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пространств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сквер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создание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функциональны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отвечающи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интереса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требования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жителе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города.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69405" y="4357189"/>
            <a:ext cx="5153660" cy="716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Функциональны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проектируемо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территории: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отдыха;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памятника.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69405" y="5332549"/>
            <a:ext cx="5197475" cy="24231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предусмотрено: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разработк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установк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памятника;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дорожны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(брусчатка);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освещение;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Ф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(скамьи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урны);</a:t>
            </a:r>
            <a:endParaRPr sz="1600">
              <a:latin typeface="Century Gothic"/>
              <a:cs typeface="Century Gothic"/>
            </a:endParaRPr>
          </a:p>
          <a:p>
            <a:pPr marL="127635" indent="-11493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геопластика;</a:t>
            </a:r>
            <a:endParaRPr sz="1600">
              <a:latin typeface="Century Gothic"/>
              <a:cs typeface="Century Gothic"/>
            </a:endParaRPr>
          </a:p>
          <a:p>
            <a:pPr marL="12700" marR="551815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организаци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доступно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городско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сред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ы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для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маломобильны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груп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населени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(пандус);</a:t>
            </a:r>
            <a:endParaRPr sz="1600">
              <a:latin typeface="Century Gothic"/>
              <a:cs typeface="Century Gothic"/>
            </a:endParaRPr>
          </a:p>
          <a:p>
            <a:pPr marL="12700" marR="5080">
              <a:lnSpc>
                <a:spcPct val="100000"/>
              </a:lnSpc>
              <a:buClr>
                <a:srgbClr val="231F20"/>
              </a:buClr>
              <a:buFont typeface="Century Gothic"/>
              <a:buChar char="-"/>
              <a:tabLst>
                <a:tab pos="128270" algn="l"/>
              </a:tabLst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высадк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новы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зелены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насаждени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(крупномеры,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кустарники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цветы).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4512" y="2406469"/>
            <a:ext cx="311594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АРХИТЕКТУРНО-ЛАНДШАФТНЫЕ ХАРАКТЕРИСТИК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24512" y="3137989"/>
            <a:ext cx="5829300" cy="2179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Проектируемы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Скве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р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памят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участнико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локальны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х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войн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конфликто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располагаетс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городско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парке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непосредственно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близост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здани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администраци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пгт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Кардымово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Казанско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церкви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здани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общественной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приемно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здани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Комплексног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центр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социального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обслуживани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населения.</a:t>
            </a:r>
            <a:endParaRPr sz="1600">
              <a:latin typeface="Century Gothic"/>
              <a:cs typeface="Century Gothic"/>
            </a:endParaRPr>
          </a:p>
          <a:p>
            <a:pPr marL="12700" marR="23622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данны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момен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т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организована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.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Рельеф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местност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неровный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,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с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перепадам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высот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.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Зеленые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насаждени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аварийно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м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состоянии.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43639" y="1238378"/>
            <a:ext cx="10883900" cy="0"/>
          </a:xfrm>
          <a:custGeom>
            <a:avLst/>
            <a:gdLst/>
            <a:ahLst/>
            <a:cxnLst/>
            <a:rect l="l" t="t" r="r" b="b"/>
            <a:pathLst>
              <a:path w="10883900" h="0">
                <a:moveTo>
                  <a:pt x="0" y="0"/>
                </a:moveTo>
                <a:lnTo>
                  <a:pt x="10883900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45" y="1095178"/>
            <a:ext cx="26473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Ситуационный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4545" y="2406469"/>
            <a:ext cx="227393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ОБЛАСТИ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90038" y="2406469"/>
            <a:ext cx="217678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РАЙОНА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7080" y="1238384"/>
            <a:ext cx="10661015" cy="0"/>
          </a:xfrm>
          <a:custGeom>
            <a:avLst/>
            <a:gdLst/>
            <a:ahLst/>
            <a:cxnLst/>
            <a:rect l="l" t="t" r="r" b="b"/>
            <a:pathLst>
              <a:path w="10661015" h="0">
                <a:moveTo>
                  <a:pt x="0" y="0"/>
                </a:moveTo>
                <a:lnTo>
                  <a:pt x="1066045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37249" y="2938038"/>
            <a:ext cx="6586687" cy="65208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217404" y="4874554"/>
            <a:ext cx="152209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Кардымовский район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65487" y="6411152"/>
            <a:ext cx="106807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Смоленск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14143" y="6328090"/>
            <a:ext cx="87630" cy="86360"/>
          </a:xfrm>
          <a:custGeom>
            <a:avLst/>
            <a:gdLst/>
            <a:ahLst/>
            <a:cxnLst/>
            <a:rect l="l" t="t" r="r" b="b"/>
            <a:pathLst>
              <a:path w="87630" h="86360">
                <a:moveTo>
                  <a:pt x="56702" y="0"/>
                </a:moveTo>
                <a:lnTo>
                  <a:pt x="12718" y="11781"/>
                </a:lnTo>
                <a:lnTo>
                  <a:pt x="0" y="31973"/>
                </a:lnTo>
                <a:lnTo>
                  <a:pt x="1241" y="49163"/>
                </a:lnTo>
                <a:lnTo>
                  <a:pt x="5942" y="63333"/>
                </a:lnTo>
                <a:lnTo>
                  <a:pt x="13546" y="74320"/>
                </a:lnTo>
                <a:lnTo>
                  <a:pt x="23496" y="81959"/>
                </a:lnTo>
                <a:lnTo>
                  <a:pt x="35236" y="86086"/>
                </a:lnTo>
                <a:lnTo>
                  <a:pt x="51820" y="84498"/>
                </a:lnTo>
                <a:lnTo>
                  <a:pt x="83560" y="60645"/>
                </a:lnTo>
                <a:lnTo>
                  <a:pt x="87637" y="42359"/>
                </a:lnTo>
                <a:lnTo>
                  <a:pt x="85327" y="28175"/>
                </a:lnTo>
                <a:lnTo>
                  <a:pt x="78899" y="15884"/>
                </a:lnTo>
                <a:lnTo>
                  <a:pt x="69107" y="6241"/>
                </a:lnTo>
                <a:lnTo>
                  <a:pt x="56702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002840" y="2938038"/>
            <a:ext cx="6823387" cy="6489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9" y="3198304"/>
            <a:ext cx="15427279" cy="7853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45" y="1095178"/>
            <a:ext cx="26473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Ситуационный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545" y="2406469"/>
            <a:ext cx="22879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В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КОНТЕКСТ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ПОСЕЛКА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67080" y="1238384"/>
            <a:ext cx="10661015" cy="0"/>
          </a:xfrm>
          <a:custGeom>
            <a:avLst/>
            <a:gdLst/>
            <a:ahLst/>
            <a:cxnLst/>
            <a:rect l="l" t="t" r="r" b="b"/>
            <a:pathLst>
              <a:path w="10661015" h="0">
                <a:moveTo>
                  <a:pt x="0" y="0"/>
                </a:moveTo>
                <a:lnTo>
                  <a:pt x="10660456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99080" y="4718130"/>
            <a:ext cx="977900" cy="1405890"/>
          </a:xfrm>
          <a:custGeom>
            <a:avLst/>
            <a:gdLst/>
            <a:ahLst/>
            <a:cxnLst/>
            <a:rect l="l" t="t" r="r" b="b"/>
            <a:pathLst>
              <a:path w="977900" h="1405889">
                <a:moveTo>
                  <a:pt x="600862" y="0"/>
                </a:moveTo>
                <a:lnTo>
                  <a:pt x="0" y="180682"/>
                </a:lnTo>
                <a:lnTo>
                  <a:pt x="350901" y="1405458"/>
                </a:lnTo>
                <a:lnTo>
                  <a:pt x="977430" y="1223429"/>
                </a:lnTo>
                <a:lnTo>
                  <a:pt x="600862" y="0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372026" y="9793034"/>
            <a:ext cx="1308100" cy="400685"/>
          </a:xfrm>
          <a:custGeom>
            <a:avLst/>
            <a:gdLst/>
            <a:ahLst/>
            <a:cxnLst/>
            <a:rect l="l" t="t" r="r" b="b"/>
            <a:pathLst>
              <a:path w="1308100" h="400684">
                <a:moveTo>
                  <a:pt x="1308100" y="400557"/>
                </a:moveTo>
                <a:lnTo>
                  <a:pt x="0" y="400557"/>
                </a:lnTo>
                <a:lnTo>
                  <a:pt x="0" y="0"/>
                </a:lnTo>
                <a:lnTo>
                  <a:pt x="1308100" y="0"/>
                </a:lnTo>
                <a:lnTo>
                  <a:pt x="1308100" y="400557"/>
                </a:lnTo>
                <a:close/>
              </a:path>
            </a:pathLst>
          </a:custGeom>
          <a:solidFill>
            <a:srgbClr val="ED1C2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1843096" y="9850690"/>
            <a:ext cx="277431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проектируема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я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территория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45" y="1095178"/>
            <a:ext cx="2009139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Фотофиксация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85620" y="1238378"/>
            <a:ext cx="11542395" cy="0"/>
          </a:xfrm>
          <a:custGeom>
            <a:avLst/>
            <a:gdLst/>
            <a:ahLst/>
            <a:cxnLst/>
            <a:rect l="l" t="t" r="r" b="b"/>
            <a:pathLst>
              <a:path w="11542394" h="0">
                <a:moveTo>
                  <a:pt x="0" y="0"/>
                </a:moveTo>
                <a:lnTo>
                  <a:pt x="11541912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3198304"/>
            <a:ext cx="15479979" cy="78536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4539" y="1095178"/>
            <a:ext cx="19037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Опорный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12943" y="1238378"/>
            <a:ext cx="11414760" cy="0"/>
          </a:xfrm>
          <a:custGeom>
            <a:avLst/>
            <a:gdLst/>
            <a:ahLst/>
            <a:cxnLst/>
            <a:rect l="l" t="t" r="r" b="b"/>
            <a:pathLst>
              <a:path w="11414760" h="0">
                <a:moveTo>
                  <a:pt x="0" y="0"/>
                </a:moveTo>
                <a:lnTo>
                  <a:pt x="11414594" y="0"/>
                </a:lnTo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81820" y="10244108"/>
            <a:ext cx="47625" cy="88265"/>
          </a:xfrm>
          <a:custGeom>
            <a:avLst/>
            <a:gdLst/>
            <a:ahLst/>
            <a:cxnLst/>
            <a:rect l="l" t="t" r="r" b="b"/>
            <a:pathLst>
              <a:path w="47625" h="88265">
                <a:moveTo>
                  <a:pt x="0" y="0"/>
                </a:moveTo>
                <a:lnTo>
                  <a:pt x="47332" y="8820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9155" y="10191731"/>
            <a:ext cx="250190" cy="140970"/>
          </a:xfrm>
          <a:custGeom>
            <a:avLst/>
            <a:gdLst/>
            <a:ahLst/>
            <a:cxnLst/>
            <a:rect l="l" t="t" r="r" b="b"/>
            <a:pathLst>
              <a:path w="250190" h="140970">
                <a:moveTo>
                  <a:pt x="0" y="140576"/>
                </a:moveTo>
                <a:lnTo>
                  <a:pt x="2501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9975" y="10049914"/>
            <a:ext cx="69850" cy="142240"/>
          </a:xfrm>
          <a:custGeom>
            <a:avLst/>
            <a:gdLst/>
            <a:ahLst/>
            <a:cxnLst/>
            <a:rect l="l" t="t" r="r" b="b"/>
            <a:pathLst>
              <a:path w="69850" h="142240">
                <a:moveTo>
                  <a:pt x="69367" y="14182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9976" y="9915300"/>
            <a:ext cx="75565" cy="134620"/>
          </a:xfrm>
          <a:custGeom>
            <a:avLst/>
            <a:gdLst/>
            <a:ahLst/>
            <a:cxnLst/>
            <a:rect l="l" t="t" r="r" b="b"/>
            <a:pathLst>
              <a:path w="75565" h="134620">
                <a:moveTo>
                  <a:pt x="0" y="134607"/>
                </a:moveTo>
                <a:lnTo>
                  <a:pt x="750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43045" y="9630838"/>
            <a:ext cx="142240" cy="284480"/>
          </a:xfrm>
          <a:custGeom>
            <a:avLst/>
            <a:gdLst/>
            <a:ahLst/>
            <a:cxnLst/>
            <a:rect l="l" t="t" r="r" b="b"/>
            <a:pathLst>
              <a:path w="142240" h="284479">
                <a:moveTo>
                  <a:pt x="141973" y="28446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81753" y="9608947"/>
            <a:ext cx="161290" cy="22225"/>
          </a:xfrm>
          <a:custGeom>
            <a:avLst/>
            <a:gdLst/>
            <a:ahLst/>
            <a:cxnLst/>
            <a:rect l="l" t="t" r="r" b="b"/>
            <a:pathLst>
              <a:path w="161290" h="22225">
                <a:moveTo>
                  <a:pt x="161289" y="2189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8979" y="9477516"/>
            <a:ext cx="83185" cy="131445"/>
          </a:xfrm>
          <a:custGeom>
            <a:avLst/>
            <a:gdLst/>
            <a:ahLst/>
            <a:cxnLst/>
            <a:rect l="l" t="t" r="r" b="b"/>
            <a:pathLst>
              <a:path w="83184" h="131445">
                <a:moveTo>
                  <a:pt x="82778" y="13143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49231" y="9477516"/>
            <a:ext cx="250190" cy="124460"/>
          </a:xfrm>
          <a:custGeom>
            <a:avLst/>
            <a:gdLst/>
            <a:ahLst/>
            <a:cxnLst/>
            <a:rect l="l" t="t" r="r" b="b"/>
            <a:pathLst>
              <a:path w="250190" h="124459">
                <a:moveTo>
                  <a:pt x="249745" y="0"/>
                </a:moveTo>
                <a:lnTo>
                  <a:pt x="0" y="12383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49231" y="9601355"/>
            <a:ext cx="23495" cy="66675"/>
          </a:xfrm>
          <a:custGeom>
            <a:avLst/>
            <a:gdLst/>
            <a:ahLst/>
            <a:cxnLst/>
            <a:rect l="l" t="t" r="r" b="b"/>
            <a:pathLst>
              <a:path w="23495" h="66675">
                <a:moveTo>
                  <a:pt x="0" y="0"/>
                </a:moveTo>
                <a:lnTo>
                  <a:pt x="23101" y="660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18" y="10521312"/>
            <a:ext cx="62865" cy="33655"/>
          </a:xfrm>
          <a:custGeom>
            <a:avLst/>
            <a:gdLst/>
            <a:ahLst/>
            <a:cxnLst/>
            <a:rect l="l" t="t" r="r" b="b"/>
            <a:pathLst>
              <a:path w="62865" h="33654">
                <a:moveTo>
                  <a:pt x="0" y="33464"/>
                </a:moveTo>
                <a:lnTo>
                  <a:pt x="623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5271" y="10244108"/>
            <a:ext cx="516890" cy="277495"/>
          </a:xfrm>
          <a:custGeom>
            <a:avLst/>
            <a:gdLst/>
            <a:ahLst/>
            <a:cxnLst/>
            <a:rect l="l" t="t" r="r" b="b"/>
            <a:pathLst>
              <a:path w="516890" h="277495">
                <a:moveTo>
                  <a:pt x="0" y="277202"/>
                </a:moveTo>
                <a:lnTo>
                  <a:pt x="51654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19" y="9667440"/>
            <a:ext cx="269875" cy="144780"/>
          </a:xfrm>
          <a:custGeom>
            <a:avLst/>
            <a:gdLst/>
            <a:ahLst/>
            <a:cxnLst/>
            <a:rect l="l" t="t" r="r" b="b"/>
            <a:pathLst>
              <a:path w="269875" h="144779">
                <a:moveTo>
                  <a:pt x="269417" y="0"/>
                </a:moveTo>
                <a:lnTo>
                  <a:pt x="0" y="14458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37780" y="10319887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0" y="108839"/>
                </a:moveTo>
                <a:lnTo>
                  <a:pt x="2028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40627" y="10319887"/>
            <a:ext cx="57785" cy="107950"/>
          </a:xfrm>
          <a:custGeom>
            <a:avLst/>
            <a:gdLst/>
            <a:ahLst/>
            <a:cxnLst/>
            <a:rect l="l" t="t" r="r" b="b"/>
            <a:pathLst>
              <a:path w="57784" h="107950">
                <a:moveTo>
                  <a:pt x="0" y="0"/>
                </a:moveTo>
                <a:lnTo>
                  <a:pt x="57670" y="10744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5454" y="10427324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202844" y="0"/>
                </a:moveTo>
                <a:lnTo>
                  <a:pt x="0" y="1088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7779" y="10428722"/>
            <a:ext cx="57785" cy="107950"/>
          </a:xfrm>
          <a:custGeom>
            <a:avLst/>
            <a:gdLst/>
            <a:ahLst/>
            <a:cxnLst/>
            <a:rect l="l" t="t" r="r" b="b"/>
            <a:pathLst>
              <a:path w="57785" h="107950">
                <a:moveTo>
                  <a:pt x="57670" y="10748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18" y="9743185"/>
            <a:ext cx="128270" cy="69215"/>
          </a:xfrm>
          <a:custGeom>
            <a:avLst/>
            <a:gdLst/>
            <a:ahLst/>
            <a:cxnLst/>
            <a:rect l="l" t="t" r="r" b="b"/>
            <a:pathLst>
              <a:path w="128270" h="69215">
                <a:moveTo>
                  <a:pt x="0" y="68846"/>
                </a:moveTo>
                <a:lnTo>
                  <a:pt x="1282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0935" y="9668214"/>
            <a:ext cx="40640" cy="75565"/>
          </a:xfrm>
          <a:custGeom>
            <a:avLst/>
            <a:gdLst/>
            <a:ahLst/>
            <a:cxnLst/>
            <a:rect l="l" t="t" r="r" b="b"/>
            <a:pathLst>
              <a:path w="40639" h="75565">
                <a:moveTo>
                  <a:pt x="40233" y="749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17" y="9668214"/>
            <a:ext cx="88265" cy="47625"/>
          </a:xfrm>
          <a:custGeom>
            <a:avLst/>
            <a:gdLst/>
            <a:ahLst/>
            <a:cxnLst/>
            <a:rect l="l" t="t" r="r" b="b"/>
            <a:pathLst>
              <a:path w="88265" h="47625">
                <a:moveTo>
                  <a:pt x="88023" y="0"/>
                </a:moveTo>
                <a:lnTo>
                  <a:pt x="0" y="4725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457820" y="5213287"/>
            <a:ext cx="48260" cy="142875"/>
          </a:xfrm>
          <a:custGeom>
            <a:avLst/>
            <a:gdLst/>
            <a:ahLst/>
            <a:cxnLst/>
            <a:rect l="l" t="t" r="r" b="b"/>
            <a:pathLst>
              <a:path w="48259" h="142875">
                <a:moveTo>
                  <a:pt x="0" y="0"/>
                </a:moveTo>
                <a:lnTo>
                  <a:pt x="48018" y="14282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6505843" y="5316409"/>
            <a:ext cx="118110" cy="40005"/>
          </a:xfrm>
          <a:custGeom>
            <a:avLst/>
            <a:gdLst/>
            <a:ahLst/>
            <a:cxnLst/>
            <a:rect l="l" t="t" r="r" b="b"/>
            <a:pathLst>
              <a:path w="118109" h="40004">
                <a:moveTo>
                  <a:pt x="0" y="39700"/>
                </a:moveTo>
                <a:lnTo>
                  <a:pt x="11798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576936" y="5177018"/>
            <a:ext cx="46990" cy="139700"/>
          </a:xfrm>
          <a:custGeom>
            <a:avLst/>
            <a:gdLst/>
            <a:ahLst/>
            <a:cxnLst/>
            <a:rect l="l" t="t" r="r" b="b"/>
            <a:pathLst>
              <a:path w="46990" h="139700">
                <a:moveTo>
                  <a:pt x="46888" y="13939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880976" y="5327068"/>
            <a:ext cx="473075" cy="144145"/>
          </a:xfrm>
          <a:custGeom>
            <a:avLst/>
            <a:gdLst/>
            <a:ahLst/>
            <a:cxnLst/>
            <a:rect l="l" t="t" r="r" b="b"/>
            <a:pathLst>
              <a:path w="473075" h="144145">
                <a:moveTo>
                  <a:pt x="0" y="143776"/>
                </a:moveTo>
                <a:lnTo>
                  <a:pt x="47261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353596" y="5327065"/>
            <a:ext cx="140970" cy="419734"/>
          </a:xfrm>
          <a:custGeom>
            <a:avLst/>
            <a:gdLst/>
            <a:ahLst/>
            <a:cxnLst/>
            <a:rect l="l" t="t" r="r" b="b"/>
            <a:pathLst>
              <a:path w="140970" h="419735">
                <a:moveTo>
                  <a:pt x="0" y="0"/>
                </a:moveTo>
                <a:lnTo>
                  <a:pt x="140500" y="41936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21555" y="5746426"/>
            <a:ext cx="473075" cy="142875"/>
          </a:xfrm>
          <a:custGeom>
            <a:avLst/>
            <a:gdLst/>
            <a:ahLst/>
            <a:cxnLst/>
            <a:rect l="l" t="t" r="r" b="b"/>
            <a:pathLst>
              <a:path w="473075" h="142875">
                <a:moveTo>
                  <a:pt x="472541" y="0"/>
                </a:moveTo>
                <a:lnTo>
                  <a:pt x="0" y="14245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880975" y="5470846"/>
            <a:ext cx="140970" cy="418465"/>
          </a:xfrm>
          <a:custGeom>
            <a:avLst/>
            <a:gdLst/>
            <a:ahLst/>
            <a:cxnLst/>
            <a:rect l="l" t="t" r="r" b="b"/>
            <a:pathLst>
              <a:path w="140970" h="418464">
                <a:moveTo>
                  <a:pt x="140576" y="41803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656821" y="7604512"/>
            <a:ext cx="574675" cy="173355"/>
          </a:xfrm>
          <a:custGeom>
            <a:avLst/>
            <a:gdLst/>
            <a:ahLst/>
            <a:cxnLst/>
            <a:rect l="l" t="t" r="r" b="b"/>
            <a:pathLst>
              <a:path w="574675" h="173354">
                <a:moveTo>
                  <a:pt x="0" y="173075"/>
                </a:moveTo>
                <a:lnTo>
                  <a:pt x="57430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965896" y="5887108"/>
            <a:ext cx="55244" cy="19050"/>
          </a:xfrm>
          <a:custGeom>
            <a:avLst/>
            <a:gdLst/>
            <a:ahLst/>
            <a:cxnLst/>
            <a:rect l="l" t="t" r="r" b="b"/>
            <a:pathLst>
              <a:path w="55245" h="19050">
                <a:moveTo>
                  <a:pt x="0" y="18541"/>
                </a:moveTo>
                <a:lnTo>
                  <a:pt x="5510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3461525" y="7328669"/>
            <a:ext cx="241300" cy="645795"/>
          </a:xfrm>
          <a:custGeom>
            <a:avLst/>
            <a:gdLst/>
            <a:ahLst/>
            <a:cxnLst/>
            <a:rect l="l" t="t" r="r" b="b"/>
            <a:pathLst>
              <a:path w="241300" h="645795">
                <a:moveTo>
                  <a:pt x="241236" y="64551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2570029" y="7328668"/>
            <a:ext cx="891540" cy="333375"/>
          </a:xfrm>
          <a:custGeom>
            <a:avLst/>
            <a:gdLst/>
            <a:ahLst/>
            <a:cxnLst/>
            <a:rect l="l" t="t" r="r" b="b"/>
            <a:pathLst>
              <a:path w="891540" h="333375">
                <a:moveTo>
                  <a:pt x="891501" y="0"/>
                </a:moveTo>
                <a:lnTo>
                  <a:pt x="0" y="33318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2570030" y="7661857"/>
            <a:ext cx="241300" cy="645795"/>
          </a:xfrm>
          <a:custGeom>
            <a:avLst/>
            <a:gdLst/>
            <a:ahLst/>
            <a:cxnLst/>
            <a:rect l="l" t="t" r="r" b="b"/>
            <a:pathLst>
              <a:path w="241300" h="645795">
                <a:moveTo>
                  <a:pt x="0" y="0"/>
                </a:moveTo>
                <a:lnTo>
                  <a:pt x="241236" y="6455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811260" y="7974189"/>
            <a:ext cx="891540" cy="333375"/>
          </a:xfrm>
          <a:custGeom>
            <a:avLst/>
            <a:gdLst/>
            <a:ahLst/>
            <a:cxnLst/>
            <a:rect l="l" t="t" r="r" b="b"/>
            <a:pathLst>
              <a:path w="891540" h="333375">
                <a:moveTo>
                  <a:pt x="0" y="333184"/>
                </a:moveTo>
                <a:lnTo>
                  <a:pt x="89150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2639912" y="8307373"/>
            <a:ext cx="171450" cy="64135"/>
          </a:xfrm>
          <a:custGeom>
            <a:avLst/>
            <a:gdLst/>
            <a:ahLst/>
            <a:cxnLst/>
            <a:rect l="l" t="t" r="r" b="b"/>
            <a:pathLst>
              <a:path w="171450" h="64134">
                <a:moveTo>
                  <a:pt x="171348" y="0"/>
                </a:moveTo>
                <a:lnTo>
                  <a:pt x="0" y="6402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2398687" y="7725918"/>
            <a:ext cx="241300" cy="645795"/>
          </a:xfrm>
          <a:custGeom>
            <a:avLst/>
            <a:gdLst/>
            <a:ahLst/>
            <a:cxnLst/>
            <a:rect l="l" t="t" r="r" b="b"/>
            <a:pathLst>
              <a:path w="241300" h="645795">
                <a:moveTo>
                  <a:pt x="241223" y="64547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2398681" y="7661857"/>
            <a:ext cx="171450" cy="64135"/>
          </a:xfrm>
          <a:custGeom>
            <a:avLst/>
            <a:gdLst/>
            <a:ahLst/>
            <a:cxnLst/>
            <a:rect l="l" t="t" r="r" b="b"/>
            <a:pathLst>
              <a:path w="171450" h="64134">
                <a:moveTo>
                  <a:pt x="0" y="64058"/>
                </a:moveTo>
                <a:lnTo>
                  <a:pt x="17134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2570030" y="7661857"/>
            <a:ext cx="241300" cy="645795"/>
          </a:xfrm>
          <a:custGeom>
            <a:avLst/>
            <a:gdLst/>
            <a:ahLst/>
            <a:cxnLst/>
            <a:rect l="l" t="t" r="r" b="b"/>
            <a:pathLst>
              <a:path w="241300" h="645795">
                <a:moveTo>
                  <a:pt x="0" y="0"/>
                </a:moveTo>
                <a:lnTo>
                  <a:pt x="241236" y="6455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2183513" y="6679652"/>
            <a:ext cx="95885" cy="342900"/>
          </a:xfrm>
          <a:custGeom>
            <a:avLst/>
            <a:gdLst/>
            <a:ahLst/>
            <a:cxnLst/>
            <a:rect l="l" t="t" r="r" b="b"/>
            <a:pathLst>
              <a:path w="95884" h="342900">
                <a:moveTo>
                  <a:pt x="95529" y="34265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2183509" y="6543493"/>
            <a:ext cx="488315" cy="136525"/>
          </a:xfrm>
          <a:custGeom>
            <a:avLst/>
            <a:gdLst/>
            <a:ahLst/>
            <a:cxnLst/>
            <a:rect l="l" t="t" r="r" b="b"/>
            <a:pathLst>
              <a:path w="488315" h="136525">
                <a:moveTo>
                  <a:pt x="0" y="136156"/>
                </a:moveTo>
                <a:lnTo>
                  <a:pt x="48828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2671794" y="6543499"/>
            <a:ext cx="95885" cy="342900"/>
          </a:xfrm>
          <a:custGeom>
            <a:avLst/>
            <a:gdLst/>
            <a:ahLst/>
            <a:cxnLst/>
            <a:rect l="l" t="t" r="r" b="b"/>
            <a:pathLst>
              <a:path w="95884" h="342900">
                <a:moveTo>
                  <a:pt x="0" y="0"/>
                </a:moveTo>
                <a:lnTo>
                  <a:pt x="95529" y="3426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2279036" y="6886161"/>
            <a:ext cx="488315" cy="136525"/>
          </a:xfrm>
          <a:custGeom>
            <a:avLst/>
            <a:gdLst/>
            <a:ahLst/>
            <a:cxnLst/>
            <a:rect l="l" t="t" r="r" b="b"/>
            <a:pathLst>
              <a:path w="488315" h="136525">
                <a:moveTo>
                  <a:pt x="488289" y="0"/>
                </a:moveTo>
                <a:lnTo>
                  <a:pt x="0" y="1361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14359966" y="5458535"/>
            <a:ext cx="263525" cy="77470"/>
          </a:xfrm>
          <a:custGeom>
            <a:avLst/>
            <a:gdLst/>
            <a:ahLst/>
            <a:cxnLst/>
            <a:rect l="l" t="t" r="r" b="b"/>
            <a:pathLst>
              <a:path w="263525" h="77470">
                <a:moveTo>
                  <a:pt x="263118" y="0"/>
                </a:moveTo>
                <a:lnTo>
                  <a:pt x="0" y="7713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4243643" y="5138942"/>
            <a:ext cx="116839" cy="396875"/>
          </a:xfrm>
          <a:custGeom>
            <a:avLst/>
            <a:gdLst/>
            <a:ahLst/>
            <a:cxnLst/>
            <a:rect l="l" t="t" r="r" b="b"/>
            <a:pathLst>
              <a:path w="116840" h="396875">
                <a:moveTo>
                  <a:pt x="116319" y="39673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243640" y="5061806"/>
            <a:ext cx="263525" cy="77470"/>
          </a:xfrm>
          <a:custGeom>
            <a:avLst/>
            <a:gdLst/>
            <a:ahLst/>
            <a:cxnLst/>
            <a:rect l="l" t="t" r="r" b="b"/>
            <a:pathLst>
              <a:path w="263525" h="77470">
                <a:moveTo>
                  <a:pt x="0" y="77139"/>
                </a:moveTo>
                <a:lnTo>
                  <a:pt x="26311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506764" y="5061804"/>
            <a:ext cx="116839" cy="396875"/>
          </a:xfrm>
          <a:custGeom>
            <a:avLst/>
            <a:gdLst/>
            <a:ahLst/>
            <a:cxnLst/>
            <a:rect l="l" t="t" r="r" b="b"/>
            <a:pathLst>
              <a:path w="116840" h="396875">
                <a:moveTo>
                  <a:pt x="0" y="0"/>
                </a:moveTo>
                <a:lnTo>
                  <a:pt x="116319" y="39673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3967691" y="5222723"/>
            <a:ext cx="125730" cy="397510"/>
          </a:xfrm>
          <a:custGeom>
            <a:avLst/>
            <a:gdLst/>
            <a:ahLst/>
            <a:cxnLst/>
            <a:rect l="l" t="t" r="r" b="b"/>
            <a:pathLst>
              <a:path w="125730" h="397510">
                <a:moveTo>
                  <a:pt x="0" y="0"/>
                </a:moveTo>
                <a:lnTo>
                  <a:pt x="125133" y="39714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092821" y="5540179"/>
            <a:ext cx="253365" cy="80010"/>
          </a:xfrm>
          <a:custGeom>
            <a:avLst/>
            <a:gdLst/>
            <a:ahLst/>
            <a:cxnLst/>
            <a:rect l="l" t="t" r="r" b="b"/>
            <a:pathLst>
              <a:path w="253365" h="80010">
                <a:moveTo>
                  <a:pt x="0" y="79679"/>
                </a:moveTo>
                <a:lnTo>
                  <a:pt x="25292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4220603" y="5143031"/>
            <a:ext cx="125730" cy="397510"/>
          </a:xfrm>
          <a:custGeom>
            <a:avLst/>
            <a:gdLst/>
            <a:ahLst/>
            <a:cxnLst/>
            <a:rect l="l" t="t" r="r" b="b"/>
            <a:pathLst>
              <a:path w="125730" h="397510">
                <a:moveTo>
                  <a:pt x="125133" y="39714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3967697" y="5143038"/>
            <a:ext cx="253365" cy="80010"/>
          </a:xfrm>
          <a:custGeom>
            <a:avLst/>
            <a:gdLst/>
            <a:ahLst/>
            <a:cxnLst/>
            <a:rect l="l" t="t" r="r" b="b"/>
            <a:pathLst>
              <a:path w="253365" h="80010">
                <a:moveTo>
                  <a:pt x="252907" y="0"/>
                </a:moveTo>
                <a:lnTo>
                  <a:pt x="0" y="7967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3499016" y="5335211"/>
            <a:ext cx="86360" cy="395605"/>
          </a:xfrm>
          <a:custGeom>
            <a:avLst/>
            <a:gdLst/>
            <a:ahLst/>
            <a:cxnLst/>
            <a:rect l="l" t="t" r="r" b="b"/>
            <a:pathLst>
              <a:path w="86359" h="395604">
                <a:moveTo>
                  <a:pt x="0" y="0"/>
                </a:moveTo>
                <a:lnTo>
                  <a:pt x="85915" y="39507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3584930" y="5657080"/>
            <a:ext cx="337185" cy="73660"/>
          </a:xfrm>
          <a:custGeom>
            <a:avLst/>
            <a:gdLst/>
            <a:ahLst/>
            <a:cxnLst/>
            <a:rect l="l" t="t" r="r" b="b"/>
            <a:pathLst>
              <a:path w="337184" h="73660">
                <a:moveTo>
                  <a:pt x="0" y="73202"/>
                </a:moveTo>
                <a:lnTo>
                  <a:pt x="33665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3835668" y="5262014"/>
            <a:ext cx="86360" cy="395605"/>
          </a:xfrm>
          <a:custGeom>
            <a:avLst/>
            <a:gdLst/>
            <a:ahLst/>
            <a:cxnLst/>
            <a:rect l="l" t="t" r="r" b="b"/>
            <a:pathLst>
              <a:path w="86359" h="395604">
                <a:moveTo>
                  <a:pt x="85915" y="39507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3499016" y="5262012"/>
            <a:ext cx="337185" cy="73660"/>
          </a:xfrm>
          <a:custGeom>
            <a:avLst/>
            <a:gdLst/>
            <a:ahLst/>
            <a:cxnLst/>
            <a:rect l="l" t="t" r="r" b="b"/>
            <a:pathLst>
              <a:path w="337184" h="73660">
                <a:moveTo>
                  <a:pt x="336651" y="0"/>
                </a:moveTo>
                <a:lnTo>
                  <a:pt x="0" y="7320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2594325" y="4246233"/>
            <a:ext cx="66675" cy="32384"/>
          </a:xfrm>
          <a:custGeom>
            <a:avLst/>
            <a:gdLst/>
            <a:ahLst/>
            <a:cxnLst/>
            <a:rect l="l" t="t" r="r" b="b"/>
            <a:pathLst>
              <a:path w="66675" h="32385">
                <a:moveTo>
                  <a:pt x="66484" y="318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2487065" y="4470248"/>
            <a:ext cx="66675" cy="32384"/>
          </a:xfrm>
          <a:custGeom>
            <a:avLst/>
            <a:gdLst/>
            <a:ahLst/>
            <a:cxnLst/>
            <a:rect l="l" t="t" r="r" b="b"/>
            <a:pathLst>
              <a:path w="66675" h="32385">
                <a:moveTo>
                  <a:pt x="0" y="0"/>
                </a:moveTo>
                <a:lnTo>
                  <a:pt x="66484" y="3183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821626" y="3542506"/>
            <a:ext cx="71120" cy="20320"/>
          </a:xfrm>
          <a:custGeom>
            <a:avLst/>
            <a:gdLst/>
            <a:ahLst/>
            <a:cxnLst/>
            <a:rect l="l" t="t" r="r" b="b"/>
            <a:pathLst>
              <a:path w="71119" h="20320">
                <a:moveTo>
                  <a:pt x="70840" y="0"/>
                </a:moveTo>
                <a:lnTo>
                  <a:pt x="0" y="2028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3896114" y="3802470"/>
            <a:ext cx="71120" cy="20955"/>
          </a:xfrm>
          <a:custGeom>
            <a:avLst/>
            <a:gdLst/>
            <a:ahLst/>
            <a:cxnLst/>
            <a:rect l="l" t="t" r="r" b="b"/>
            <a:pathLst>
              <a:path w="71119" h="20954">
                <a:moveTo>
                  <a:pt x="0" y="20637"/>
                </a:moveTo>
                <a:lnTo>
                  <a:pt x="7076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4181430" y="3955499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71424" y="0"/>
                </a:moveTo>
                <a:lnTo>
                  <a:pt x="0" y="1813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4252044" y="4233621"/>
            <a:ext cx="71755" cy="18415"/>
          </a:xfrm>
          <a:custGeom>
            <a:avLst/>
            <a:gdLst/>
            <a:ahLst/>
            <a:cxnLst/>
            <a:rect l="l" t="t" r="r" b="b"/>
            <a:pathLst>
              <a:path w="71755" h="18414">
                <a:moveTo>
                  <a:pt x="0" y="18135"/>
                </a:moveTo>
                <a:lnTo>
                  <a:pt x="7142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9008376" y="8310987"/>
            <a:ext cx="184150" cy="445770"/>
          </a:xfrm>
          <a:custGeom>
            <a:avLst/>
            <a:gdLst/>
            <a:ahLst/>
            <a:cxnLst/>
            <a:rect l="l" t="t" r="r" b="b"/>
            <a:pathLst>
              <a:path w="184150" h="445770">
                <a:moveTo>
                  <a:pt x="184099" y="44516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954184" y="8310985"/>
            <a:ext cx="1054735" cy="436245"/>
          </a:xfrm>
          <a:custGeom>
            <a:avLst/>
            <a:gdLst/>
            <a:ahLst/>
            <a:cxnLst/>
            <a:rect l="l" t="t" r="r" b="b"/>
            <a:pathLst>
              <a:path w="1054734" h="436245">
                <a:moveTo>
                  <a:pt x="1054188" y="0"/>
                </a:moveTo>
                <a:lnTo>
                  <a:pt x="0" y="43601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7954185" y="8747005"/>
            <a:ext cx="184150" cy="445770"/>
          </a:xfrm>
          <a:custGeom>
            <a:avLst/>
            <a:gdLst/>
            <a:ahLst/>
            <a:cxnLst/>
            <a:rect l="l" t="t" r="r" b="b"/>
            <a:pathLst>
              <a:path w="184150" h="445770">
                <a:moveTo>
                  <a:pt x="0" y="0"/>
                </a:moveTo>
                <a:lnTo>
                  <a:pt x="184099" y="44516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138285" y="8756150"/>
            <a:ext cx="1054735" cy="436245"/>
          </a:xfrm>
          <a:custGeom>
            <a:avLst/>
            <a:gdLst/>
            <a:ahLst/>
            <a:cxnLst/>
            <a:rect l="l" t="t" r="r" b="b"/>
            <a:pathLst>
              <a:path w="1054734" h="436245">
                <a:moveTo>
                  <a:pt x="0" y="436016"/>
                </a:moveTo>
                <a:lnTo>
                  <a:pt x="105418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2918" y="10676551"/>
            <a:ext cx="342265" cy="177165"/>
          </a:xfrm>
          <a:custGeom>
            <a:avLst/>
            <a:gdLst/>
            <a:ahLst/>
            <a:cxnLst/>
            <a:rect l="l" t="t" r="r" b="b"/>
            <a:pathLst>
              <a:path w="342265" h="177165">
                <a:moveTo>
                  <a:pt x="0" y="176695"/>
                </a:moveTo>
                <a:lnTo>
                  <a:pt x="34176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344691" y="10629079"/>
            <a:ext cx="635" cy="47625"/>
          </a:xfrm>
          <a:custGeom>
            <a:avLst/>
            <a:gdLst/>
            <a:ahLst/>
            <a:cxnLst/>
            <a:rect l="l" t="t" r="r" b="b"/>
            <a:pathLst>
              <a:path w="635" h="47625">
                <a:moveTo>
                  <a:pt x="0" y="47472"/>
                </a:moveTo>
                <a:lnTo>
                  <a:pt x="6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548143" y="10520205"/>
            <a:ext cx="42545" cy="20955"/>
          </a:xfrm>
          <a:custGeom>
            <a:avLst/>
            <a:gdLst/>
            <a:ahLst/>
            <a:cxnLst/>
            <a:rect l="l" t="t" r="r" b="b"/>
            <a:pathLst>
              <a:path w="42545" h="20954">
                <a:moveTo>
                  <a:pt x="0" y="0"/>
                </a:moveTo>
                <a:lnTo>
                  <a:pt x="42164" y="2063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590308" y="10342179"/>
            <a:ext cx="356235" cy="198755"/>
          </a:xfrm>
          <a:custGeom>
            <a:avLst/>
            <a:gdLst/>
            <a:ahLst/>
            <a:cxnLst/>
            <a:rect l="l" t="t" r="r" b="b"/>
            <a:pathLst>
              <a:path w="356234" h="198754">
                <a:moveTo>
                  <a:pt x="0" y="198666"/>
                </a:moveTo>
                <a:lnTo>
                  <a:pt x="35581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946127" y="10030743"/>
            <a:ext cx="97155" cy="311785"/>
          </a:xfrm>
          <a:custGeom>
            <a:avLst/>
            <a:gdLst/>
            <a:ahLst/>
            <a:cxnLst/>
            <a:rect l="l" t="t" r="r" b="b"/>
            <a:pathLst>
              <a:path w="97155" h="311784">
                <a:moveTo>
                  <a:pt x="0" y="311442"/>
                </a:moveTo>
                <a:lnTo>
                  <a:pt x="9693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725130" y="9436750"/>
            <a:ext cx="318135" cy="594360"/>
          </a:xfrm>
          <a:custGeom>
            <a:avLst/>
            <a:gdLst/>
            <a:ahLst/>
            <a:cxnLst/>
            <a:rect l="l" t="t" r="r" b="b"/>
            <a:pathLst>
              <a:path w="318134" h="594359">
                <a:moveTo>
                  <a:pt x="317931" y="59399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404914" y="9333183"/>
            <a:ext cx="320675" cy="104139"/>
          </a:xfrm>
          <a:custGeom>
            <a:avLst/>
            <a:gdLst/>
            <a:ahLst/>
            <a:cxnLst/>
            <a:rect l="l" t="t" r="r" b="b"/>
            <a:pathLst>
              <a:path w="320675" h="104140">
                <a:moveTo>
                  <a:pt x="320217" y="1035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44452" y="9333183"/>
            <a:ext cx="360680" cy="192405"/>
          </a:xfrm>
          <a:custGeom>
            <a:avLst/>
            <a:gdLst/>
            <a:ahLst/>
            <a:cxnLst/>
            <a:rect l="l" t="t" r="r" b="b"/>
            <a:pathLst>
              <a:path w="360680" h="192404">
                <a:moveTo>
                  <a:pt x="360464" y="0"/>
                </a:moveTo>
                <a:lnTo>
                  <a:pt x="0" y="19231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39588" y="9525503"/>
            <a:ext cx="5080" cy="24765"/>
          </a:xfrm>
          <a:custGeom>
            <a:avLst/>
            <a:gdLst/>
            <a:ahLst/>
            <a:cxnLst/>
            <a:rect l="l" t="t" r="r" b="b"/>
            <a:pathLst>
              <a:path w="5079" h="24765">
                <a:moveTo>
                  <a:pt x="4864" y="0"/>
                </a:moveTo>
                <a:lnTo>
                  <a:pt x="0" y="2447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39587" y="9549977"/>
            <a:ext cx="21590" cy="30480"/>
          </a:xfrm>
          <a:custGeom>
            <a:avLst/>
            <a:gdLst/>
            <a:ahLst/>
            <a:cxnLst/>
            <a:rect l="l" t="t" r="r" b="b"/>
            <a:pathLst>
              <a:path w="21590" h="30479">
                <a:moveTo>
                  <a:pt x="0" y="0"/>
                </a:moveTo>
                <a:lnTo>
                  <a:pt x="21602" y="2993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286230" y="10958434"/>
            <a:ext cx="46990" cy="93980"/>
          </a:xfrm>
          <a:custGeom>
            <a:avLst/>
            <a:gdLst/>
            <a:ahLst/>
            <a:cxnLst/>
            <a:rect l="l" t="t" r="r" b="b"/>
            <a:pathLst>
              <a:path w="46989" h="93979">
                <a:moveTo>
                  <a:pt x="46630" y="9356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286236" y="10927995"/>
            <a:ext cx="6350" cy="30480"/>
          </a:xfrm>
          <a:custGeom>
            <a:avLst/>
            <a:gdLst/>
            <a:ahLst/>
            <a:cxnLst/>
            <a:rect l="l" t="t" r="r" b="b"/>
            <a:pathLst>
              <a:path w="6350" h="30479">
                <a:moveTo>
                  <a:pt x="0" y="30441"/>
                </a:moveTo>
                <a:lnTo>
                  <a:pt x="604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292280" y="10446929"/>
            <a:ext cx="911225" cy="481330"/>
          </a:xfrm>
          <a:custGeom>
            <a:avLst/>
            <a:gdLst/>
            <a:ahLst/>
            <a:cxnLst/>
            <a:rect l="l" t="t" r="r" b="b"/>
            <a:pathLst>
              <a:path w="911225" h="481329">
                <a:moveTo>
                  <a:pt x="0" y="481063"/>
                </a:moveTo>
                <a:lnTo>
                  <a:pt x="91089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203170" y="10048140"/>
            <a:ext cx="120650" cy="398780"/>
          </a:xfrm>
          <a:custGeom>
            <a:avLst/>
            <a:gdLst/>
            <a:ahLst/>
            <a:cxnLst/>
            <a:rect l="l" t="t" r="r" b="b"/>
            <a:pathLst>
              <a:path w="120650" h="398779">
                <a:moveTo>
                  <a:pt x="0" y="398792"/>
                </a:moveTo>
                <a:lnTo>
                  <a:pt x="12037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894525" y="9249740"/>
            <a:ext cx="429259" cy="798830"/>
          </a:xfrm>
          <a:custGeom>
            <a:avLst/>
            <a:gdLst/>
            <a:ahLst/>
            <a:cxnLst/>
            <a:rect l="l" t="t" r="r" b="b"/>
            <a:pathLst>
              <a:path w="429259" h="798829">
                <a:moveTo>
                  <a:pt x="429018" y="7983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415305" y="9095890"/>
            <a:ext cx="479425" cy="154305"/>
          </a:xfrm>
          <a:custGeom>
            <a:avLst/>
            <a:gdLst/>
            <a:ahLst/>
            <a:cxnLst/>
            <a:rect l="l" t="t" r="r" b="b"/>
            <a:pathLst>
              <a:path w="479425" h="154304">
                <a:moveTo>
                  <a:pt x="479221" y="15384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268980" y="9095896"/>
            <a:ext cx="146685" cy="66040"/>
          </a:xfrm>
          <a:custGeom>
            <a:avLst/>
            <a:gdLst/>
            <a:ahLst/>
            <a:cxnLst/>
            <a:rect l="l" t="t" r="r" b="b"/>
            <a:pathLst>
              <a:path w="146684" h="66040">
                <a:moveTo>
                  <a:pt x="146329" y="0"/>
                </a:moveTo>
                <a:lnTo>
                  <a:pt x="0" y="6560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2922" y="9066341"/>
            <a:ext cx="266065" cy="95250"/>
          </a:xfrm>
          <a:custGeom>
            <a:avLst/>
            <a:gdLst/>
            <a:ahLst/>
            <a:cxnLst/>
            <a:rect l="l" t="t" r="r" b="b"/>
            <a:pathLst>
              <a:path w="266065" h="95250">
                <a:moveTo>
                  <a:pt x="266065" y="951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2918" y="9213245"/>
            <a:ext cx="177165" cy="93345"/>
          </a:xfrm>
          <a:custGeom>
            <a:avLst/>
            <a:gdLst/>
            <a:ahLst/>
            <a:cxnLst/>
            <a:rect l="l" t="t" r="r" b="b"/>
            <a:pathLst>
              <a:path w="177165" h="93345">
                <a:moveTo>
                  <a:pt x="0" y="92773"/>
                </a:moveTo>
                <a:lnTo>
                  <a:pt x="17687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2919" y="9153064"/>
            <a:ext cx="177165" cy="60325"/>
          </a:xfrm>
          <a:custGeom>
            <a:avLst/>
            <a:gdLst/>
            <a:ahLst/>
            <a:cxnLst/>
            <a:rect l="l" t="t" r="r" b="b"/>
            <a:pathLst>
              <a:path w="177165" h="60325">
                <a:moveTo>
                  <a:pt x="176872" y="6018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3349142" y="10242155"/>
            <a:ext cx="82550" cy="179070"/>
          </a:xfrm>
          <a:custGeom>
            <a:avLst/>
            <a:gdLst/>
            <a:ahLst/>
            <a:cxnLst/>
            <a:rect l="l" t="t" r="r" b="b"/>
            <a:pathLst>
              <a:path w="82550" h="179070">
                <a:moveTo>
                  <a:pt x="0" y="0"/>
                </a:moveTo>
                <a:lnTo>
                  <a:pt x="82257" y="1789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3231399" y="10866626"/>
            <a:ext cx="405130" cy="185420"/>
          </a:xfrm>
          <a:custGeom>
            <a:avLst/>
            <a:gdLst/>
            <a:ahLst/>
            <a:cxnLst/>
            <a:rect l="l" t="t" r="r" b="b"/>
            <a:pathLst>
              <a:path w="405129" h="185420">
                <a:moveTo>
                  <a:pt x="404812" y="0"/>
                </a:moveTo>
                <a:lnTo>
                  <a:pt x="1571" y="18537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2389079" y="10683478"/>
            <a:ext cx="170180" cy="368935"/>
          </a:xfrm>
          <a:custGeom>
            <a:avLst/>
            <a:gdLst/>
            <a:ahLst/>
            <a:cxnLst/>
            <a:rect l="l" t="t" r="r" b="b"/>
            <a:pathLst>
              <a:path w="170180" h="368934">
                <a:moveTo>
                  <a:pt x="169416" y="36851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2389085" y="10242157"/>
            <a:ext cx="960119" cy="441325"/>
          </a:xfrm>
          <a:custGeom>
            <a:avLst/>
            <a:gdLst/>
            <a:ahLst/>
            <a:cxnLst/>
            <a:rect l="l" t="t" r="r" b="b"/>
            <a:pathLst>
              <a:path w="960120" h="441325">
                <a:moveTo>
                  <a:pt x="0" y="441324"/>
                </a:moveTo>
                <a:lnTo>
                  <a:pt x="96005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3362996" y="10272303"/>
            <a:ext cx="45085" cy="98425"/>
          </a:xfrm>
          <a:custGeom>
            <a:avLst/>
            <a:gdLst/>
            <a:ahLst/>
            <a:cxnLst/>
            <a:rect l="l" t="t" r="r" b="b"/>
            <a:pathLst>
              <a:path w="45085" h="98425">
                <a:moveTo>
                  <a:pt x="0" y="0"/>
                </a:moveTo>
                <a:lnTo>
                  <a:pt x="44970" y="978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3407966" y="10321697"/>
            <a:ext cx="105410" cy="48895"/>
          </a:xfrm>
          <a:custGeom>
            <a:avLst/>
            <a:gdLst/>
            <a:ahLst/>
            <a:cxnLst/>
            <a:rect l="l" t="t" r="r" b="b"/>
            <a:pathLst>
              <a:path w="105410" h="48895">
                <a:moveTo>
                  <a:pt x="0" y="48425"/>
                </a:moveTo>
                <a:lnTo>
                  <a:pt x="10533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3468333" y="10223877"/>
            <a:ext cx="45085" cy="98425"/>
          </a:xfrm>
          <a:custGeom>
            <a:avLst/>
            <a:gdLst/>
            <a:ahLst/>
            <a:cxnLst/>
            <a:rect l="l" t="t" r="r" b="b"/>
            <a:pathLst>
              <a:path w="45085" h="98425">
                <a:moveTo>
                  <a:pt x="44970" y="9781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3362991" y="10223875"/>
            <a:ext cx="105410" cy="48895"/>
          </a:xfrm>
          <a:custGeom>
            <a:avLst/>
            <a:gdLst/>
            <a:ahLst/>
            <a:cxnLst/>
            <a:rect l="l" t="t" r="r" b="b"/>
            <a:pathLst>
              <a:path w="105410" h="48895">
                <a:moveTo>
                  <a:pt x="105346" y="0"/>
                </a:moveTo>
                <a:lnTo>
                  <a:pt x="0" y="4842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2766797" y="5625793"/>
            <a:ext cx="260985" cy="735965"/>
          </a:xfrm>
          <a:custGeom>
            <a:avLst/>
            <a:gdLst/>
            <a:ahLst/>
            <a:cxnLst/>
            <a:rect l="l" t="t" r="r" b="b"/>
            <a:pathLst>
              <a:path w="260985" h="735964">
                <a:moveTo>
                  <a:pt x="0" y="0"/>
                </a:moveTo>
                <a:lnTo>
                  <a:pt x="260743" y="73571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3027547" y="6104312"/>
            <a:ext cx="725805" cy="257175"/>
          </a:xfrm>
          <a:custGeom>
            <a:avLst/>
            <a:gdLst/>
            <a:ahLst/>
            <a:cxnLst/>
            <a:rect l="l" t="t" r="r" b="b"/>
            <a:pathLst>
              <a:path w="725804" h="257175">
                <a:moveTo>
                  <a:pt x="0" y="257187"/>
                </a:moveTo>
                <a:lnTo>
                  <a:pt x="7256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3492446" y="5368599"/>
            <a:ext cx="260985" cy="735965"/>
          </a:xfrm>
          <a:custGeom>
            <a:avLst/>
            <a:gdLst/>
            <a:ahLst/>
            <a:cxnLst/>
            <a:rect l="l" t="t" r="r" b="b"/>
            <a:pathLst>
              <a:path w="260985" h="735964">
                <a:moveTo>
                  <a:pt x="260756" y="73571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2766803" y="5368604"/>
            <a:ext cx="725805" cy="257175"/>
          </a:xfrm>
          <a:custGeom>
            <a:avLst/>
            <a:gdLst/>
            <a:ahLst/>
            <a:cxnLst/>
            <a:rect l="l" t="t" r="r" b="b"/>
            <a:pathLst>
              <a:path w="725804" h="257175">
                <a:moveTo>
                  <a:pt x="725639" y="0"/>
                </a:moveTo>
                <a:lnTo>
                  <a:pt x="0" y="25718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3753203" y="6104309"/>
            <a:ext cx="26034" cy="71755"/>
          </a:xfrm>
          <a:custGeom>
            <a:avLst/>
            <a:gdLst/>
            <a:ahLst/>
            <a:cxnLst/>
            <a:rect l="l" t="t" r="r" b="b"/>
            <a:pathLst>
              <a:path w="26035" h="71754">
                <a:moveTo>
                  <a:pt x="0" y="0"/>
                </a:moveTo>
                <a:lnTo>
                  <a:pt x="25438" y="7175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3052982" y="6176071"/>
            <a:ext cx="725805" cy="257175"/>
          </a:xfrm>
          <a:custGeom>
            <a:avLst/>
            <a:gdLst/>
            <a:ahLst/>
            <a:cxnLst/>
            <a:rect l="l" t="t" r="r" b="b"/>
            <a:pathLst>
              <a:path w="725804" h="257175">
                <a:moveTo>
                  <a:pt x="725652" y="0"/>
                </a:moveTo>
                <a:lnTo>
                  <a:pt x="0" y="25718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3027549" y="6361505"/>
            <a:ext cx="26034" cy="71755"/>
          </a:xfrm>
          <a:custGeom>
            <a:avLst/>
            <a:gdLst/>
            <a:ahLst/>
            <a:cxnLst/>
            <a:rect l="l" t="t" r="r" b="b"/>
            <a:pathLst>
              <a:path w="26035" h="71754">
                <a:moveTo>
                  <a:pt x="25438" y="7175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3027547" y="6104312"/>
            <a:ext cx="725805" cy="257175"/>
          </a:xfrm>
          <a:custGeom>
            <a:avLst/>
            <a:gdLst/>
            <a:ahLst/>
            <a:cxnLst/>
            <a:rect l="l" t="t" r="r" b="b"/>
            <a:pathLst>
              <a:path w="725804" h="257175">
                <a:moveTo>
                  <a:pt x="0" y="257187"/>
                </a:moveTo>
                <a:lnTo>
                  <a:pt x="7256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3211443" y="5845241"/>
            <a:ext cx="29209" cy="83820"/>
          </a:xfrm>
          <a:custGeom>
            <a:avLst/>
            <a:gdLst/>
            <a:ahLst/>
            <a:cxnLst/>
            <a:rect l="l" t="t" r="r" b="b"/>
            <a:pathLst>
              <a:path w="29210" h="83820">
                <a:moveTo>
                  <a:pt x="0" y="0"/>
                </a:moveTo>
                <a:lnTo>
                  <a:pt x="28701" y="8359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3240144" y="5897501"/>
            <a:ext cx="91440" cy="31750"/>
          </a:xfrm>
          <a:custGeom>
            <a:avLst/>
            <a:gdLst/>
            <a:ahLst/>
            <a:cxnLst/>
            <a:rect l="l" t="t" r="r" b="b"/>
            <a:pathLst>
              <a:path w="91439" h="31750">
                <a:moveTo>
                  <a:pt x="0" y="31330"/>
                </a:moveTo>
                <a:lnTo>
                  <a:pt x="9126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3302701" y="5813912"/>
            <a:ext cx="29209" cy="83820"/>
          </a:xfrm>
          <a:custGeom>
            <a:avLst/>
            <a:gdLst/>
            <a:ahLst/>
            <a:cxnLst/>
            <a:rect l="l" t="t" r="r" b="b"/>
            <a:pathLst>
              <a:path w="29210" h="83820">
                <a:moveTo>
                  <a:pt x="28701" y="8359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3211440" y="5813911"/>
            <a:ext cx="91440" cy="31750"/>
          </a:xfrm>
          <a:custGeom>
            <a:avLst/>
            <a:gdLst/>
            <a:ahLst/>
            <a:cxnLst/>
            <a:rect l="l" t="t" r="r" b="b"/>
            <a:pathLst>
              <a:path w="91439" h="31750">
                <a:moveTo>
                  <a:pt x="91262" y="0"/>
                </a:moveTo>
                <a:lnTo>
                  <a:pt x="0" y="3133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3384966" y="6004390"/>
            <a:ext cx="38735" cy="114300"/>
          </a:xfrm>
          <a:custGeom>
            <a:avLst/>
            <a:gdLst/>
            <a:ahLst/>
            <a:cxnLst/>
            <a:rect l="l" t="t" r="r" b="b"/>
            <a:pathLst>
              <a:path w="38735" h="114300">
                <a:moveTo>
                  <a:pt x="0" y="0"/>
                </a:moveTo>
                <a:lnTo>
                  <a:pt x="38735" y="11374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3307669" y="6118131"/>
            <a:ext cx="116205" cy="40005"/>
          </a:xfrm>
          <a:custGeom>
            <a:avLst/>
            <a:gdLst/>
            <a:ahLst/>
            <a:cxnLst/>
            <a:rect l="l" t="t" r="r" b="b"/>
            <a:pathLst>
              <a:path w="116204" h="40004">
                <a:moveTo>
                  <a:pt x="116027" y="0"/>
                </a:moveTo>
                <a:lnTo>
                  <a:pt x="0" y="3950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3268935" y="6043901"/>
            <a:ext cx="38735" cy="114300"/>
          </a:xfrm>
          <a:custGeom>
            <a:avLst/>
            <a:gdLst/>
            <a:ahLst/>
            <a:cxnLst/>
            <a:rect l="l" t="t" r="r" b="b"/>
            <a:pathLst>
              <a:path w="38735" h="114300">
                <a:moveTo>
                  <a:pt x="38735" y="11374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3268940" y="6004391"/>
            <a:ext cx="116205" cy="40005"/>
          </a:xfrm>
          <a:custGeom>
            <a:avLst/>
            <a:gdLst/>
            <a:ahLst/>
            <a:cxnLst/>
            <a:rect l="l" t="t" r="r" b="b"/>
            <a:pathLst>
              <a:path w="116204" h="40004">
                <a:moveTo>
                  <a:pt x="0" y="39509"/>
                </a:moveTo>
                <a:lnTo>
                  <a:pt x="11602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2918" y="8533346"/>
            <a:ext cx="1294765" cy="353060"/>
          </a:xfrm>
          <a:custGeom>
            <a:avLst/>
            <a:gdLst/>
            <a:ahLst/>
            <a:cxnLst/>
            <a:rect l="l" t="t" r="r" b="b"/>
            <a:pathLst>
              <a:path w="1294765" h="353059">
                <a:moveTo>
                  <a:pt x="0" y="0"/>
                </a:moveTo>
                <a:lnTo>
                  <a:pt x="1294536" y="35290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297449" y="8886252"/>
            <a:ext cx="1558925" cy="457200"/>
          </a:xfrm>
          <a:custGeom>
            <a:avLst/>
            <a:gdLst/>
            <a:ahLst/>
            <a:cxnLst/>
            <a:rect l="l" t="t" r="r" b="b"/>
            <a:pathLst>
              <a:path w="1558925" h="457200">
                <a:moveTo>
                  <a:pt x="0" y="0"/>
                </a:moveTo>
                <a:lnTo>
                  <a:pt x="1558467" y="4565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2918" y="6186386"/>
            <a:ext cx="582930" cy="297180"/>
          </a:xfrm>
          <a:custGeom>
            <a:avLst/>
            <a:gdLst/>
            <a:ahLst/>
            <a:cxnLst/>
            <a:rect l="l" t="t" r="r" b="b"/>
            <a:pathLst>
              <a:path w="582930" h="297179">
                <a:moveTo>
                  <a:pt x="0" y="296925"/>
                </a:moveTo>
                <a:lnTo>
                  <a:pt x="58238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585296" y="5314650"/>
            <a:ext cx="2054225" cy="871855"/>
          </a:xfrm>
          <a:custGeom>
            <a:avLst/>
            <a:gdLst/>
            <a:ahLst/>
            <a:cxnLst/>
            <a:rect l="l" t="t" r="r" b="b"/>
            <a:pathLst>
              <a:path w="2054225" h="871854">
                <a:moveTo>
                  <a:pt x="0" y="871740"/>
                </a:moveTo>
                <a:lnTo>
                  <a:pt x="205419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2639494" y="5028565"/>
            <a:ext cx="728345" cy="286385"/>
          </a:xfrm>
          <a:custGeom>
            <a:avLst/>
            <a:gdLst/>
            <a:ahLst/>
            <a:cxnLst/>
            <a:rect l="l" t="t" r="r" b="b"/>
            <a:pathLst>
              <a:path w="728345" h="286385">
                <a:moveTo>
                  <a:pt x="0" y="286080"/>
                </a:moveTo>
                <a:lnTo>
                  <a:pt x="72821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3367718" y="4574699"/>
            <a:ext cx="1093470" cy="454025"/>
          </a:xfrm>
          <a:custGeom>
            <a:avLst/>
            <a:gdLst/>
            <a:ahLst/>
            <a:cxnLst/>
            <a:rect l="l" t="t" r="r" b="b"/>
            <a:pathLst>
              <a:path w="1093470" h="454025">
                <a:moveTo>
                  <a:pt x="0" y="453859"/>
                </a:moveTo>
                <a:lnTo>
                  <a:pt x="109317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4460897" y="4512927"/>
            <a:ext cx="136525" cy="62230"/>
          </a:xfrm>
          <a:custGeom>
            <a:avLst/>
            <a:gdLst/>
            <a:ahLst/>
            <a:cxnLst/>
            <a:rect l="l" t="t" r="r" b="b"/>
            <a:pathLst>
              <a:path w="136525" h="62229">
                <a:moveTo>
                  <a:pt x="0" y="61772"/>
                </a:moveTo>
                <a:lnTo>
                  <a:pt x="13592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4596827" y="3675832"/>
            <a:ext cx="2463800" cy="837565"/>
          </a:xfrm>
          <a:custGeom>
            <a:avLst/>
            <a:gdLst/>
            <a:ahLst/>
            <a:cxnLst/>
            <a:rect l="l" t="t" r="r" b="b"/>
            <a:pathLst>
              <a:path w="2463800" h="837564">
                <a:moveTo>
                  <a:pt x="0" y="837095"/>
                </a:moveTo>
                <a:lnTo>
                  <a:pt x="246374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7060582" y="2660259"/>
            <a:ext cx="3320415" cy="1016000"/>
          </a:xfrm>
          <a:custGeom>
            <a:avLst/>
            <a:gdLst/>
            <a:ahLst/>
            <a:cxnLst/>
            <a:rect l="l" t="t" r="r" b="b"/>
            <a:pathLst>
              <a:path w="3320415" h="1016000">
                <a:moveTo>
                  <a:pt x="0" y="1015568"/>
                </a:moveTo>
                <a:lnTo>
                  <a:pt x="331980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4596827" y="4512927"/>
            <a:ext cx="712470" cy="1312545"/>
          </a:xfrm>
          <a:custGeom>
            <a:avLst/>
            <a:gdLst/>
            <a:ahLst/>
            <a:cxnLst/>
            <a:rect l="l" t="t" r="r" b="b"/>
            <a:pathLst>
              <a:path w="712470" h="1312545">
                <a:moveTo>
                  <a:pt x="0" y="0"/>
                </a:moveTo>
                <a:lnTo>
                  <a:pt x="712304" y="131197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5309129" y="5824896"/>
            <a:ext cx="427990" cy="202565"/>
          </a:xfrm>
          <a:custGeom>
            <a:avLst/>
            <a:gdLst/>
            <a:ahLst/>
            <a:cxnLst/>
            <a:rect l="l" t="t" r="r" b="b"/>
            <a:pathLst>
              <a:path w="427989" h="202564">
                <a:moveTo>
                  <a:pt x="0" y="0"/>
                </a:moveTo>
                <a:lnTo>
                  <a:pt x="427837" y="20242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5736967" y="5834998"/>
            <a:ext cx="868044" cy="192405"/>
          </a:xfrm>
          <a:custGeom>
            <a:avLst/>
            <a:gdLst/>
            <a:ahLst/>
            <a:cxnLst/>
            <a:rect l="l" t="t" r="r" b="b"/>
            <a:pathLst>
              <a:path w="868045" h="192404">
                <a:moveTo>
                  <a:pt x="0" y="192316"/>
                </a:moveTo>
                <a:lnTo>
                  <a:pt x="8680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6509345" y="5373692"/>
            <a:ext cx="95885" cy="461645"/>
          </a:xfrm>
          <a:custGeom>
            <a:avLst/>
            <a:gdLst/>
            <a:ahLst/>
            <a:cxnLst/>
            <a:rect l="l" t="t" r="r" b="b"/>
            <a:pathLst>
              <a:path w="95884" h="461645">
                <a:moveTo>
                  <a:pt x="95681" y="46130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6573107" y="5920945"/>
            <a:ext cx="342265" cy="142875"/>
          </a:xfrm>
          <a:custGeom>
            <a:avLst/>
            <a:gdLst/>
            <a:ahLst/>
            <a:cxnLst/>
            <a:rect l="l" t="t" r="r" b="b"/>
            <a:pathLst>
              <a:path w="342265" h="142875">
                <a:moveTo>
                  <a:pt x="342036" y="0"/>
                </a:moveTo>
                <a:lnTo>
                  <a:pt x="0" y="14263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5750607" y="6063582"/>
            <a:ext cx="822960" cy="197485"/>
          </a:xfrm>
          <a:custGeom>
            <a:avLst/>
            <a:gdLst/>
            <a:ahLst/>
            <a:cxnLst/>
            <a:rect l="l" t="t" r="r" b="b"/>
            <a:pathLst>
              <a:path w="822959" h="197485">
                <a:moveTo>
                  <a:pt x="822502" y="0"/>
                </a:moveTo>
                <a:lnTo>
                  <a:pt x="0" y="19688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5605164" y="6260474"/>
            <a:ext cx="146050" cy="115570"/>
          </a:xfrm>
          <a:custGeom>
            <a:avLst/>
            <a:gdLst/>
            <a:ahLst/>
            <a:cxnLst/>
            <a:rect l="l" t="t" r="r" b="b"/>
            <a:pathLst>
              <a:path w="146050" h="115570">
                <a:moveTo>
                  <a:pt x="145440" y="0"/>
                </a:moveTo>
                <a:lnTo>
                  <a:pt x="0" y="11507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5605166" y="6375542"/>
            <a:ext cx="1170940" cy="2152650"/>
          </a:xfrm>
          <a:custGeom>
            <a:avLst/>
            <a:gdLst/>
            <a:ahLst/>
            <a:cxnLst/>
            <a:rect l="l" t="t" r="r" b="b"/>
            <a:pathLst>
              <a:path w="1170940" h="2152650">
                <a:moveTo>
                  <a:pt x="0" y="0"/>
                </a:moveTo>
                <a:lnTo>
                  <a:pt x="1170368" y="215253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6775529" y="8528074"/>
            <a:ext cx="450215" cy="817244"/>
          </a:xfrm>
          <a:custGeom>
            <a:avLst/>
            <a:gdLst/>
            <a:ahLst/>
            <a:cxnLst/>
            <a:rect l="l" t="t" r="r" b="b"/>
            <a:pathLst>
              <a:path w="450215" h="817245">
                <a:moveTo>
                  <a:pt x="0" y="0"/>
                </a:moveTo>
                <a:lnTo>
                  <a:pt x="450176" y="8169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7225703" y="9072014"/>
            <a:ext cx="862965" cy="273050"/>
          </a:xfrm>
          <a:custGeom>
            <a:avLst/>
            <a:gdLst/>
            <a:ahLst/>
            <a:cxnLst/>
            <a:rect l="l" t="t" r="r" b="b"/>
            <a:pathLst>
              <a:path w="862965" h="273050">
                <a:moveTo>
                  <a:pt x="0" y="273037"/>
                </a:moveTo>
                <a:lnTo>
                  <a:pt x="86290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7331340" y="9192167"/>
            <a:ext cx="807085" cy="276225"/>
          </a:xfrm>
          <a:custGeom>
            <a:avLst/>
            <a:gdLst/>
            <a:ahLst/>
            <a:cxnLst/>
            <a:rect l="l" t="t" r="r" b="b"/>
            <a:pathLst>
              <a:path w="807084" h="276225">
                <a:moveTo>
                  <a:pt x="806945" y="0"/>
                </a:moveTo>
                <a:lnTo>
                  <a:pt x="0" y="2756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7331335" y="9467785"/>
            <a:ext cx="270510" cy="580390"/>
          </a:xfrm>
          <a:custGeom>
            <a:avLst/>
            <a:gdLst/>
            <a:ahLst/>
            <a:cxnLst/>
            <a:rect l="l" t="t" r="r" b="b"/>
            <a:pathLst>
              <a:path w="270509" h="580390">
                <a:moveTo>
                  <a:pt x="0" y="0"/>
                </a:moveTo>
                <a:lnTo>
                  <a:pt x="270306" y="58035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7601646" y="10048138"/>
            <a:ext cx="563245" cy="1003935"/>
          </a:xfrm>
          <a:custGeom>
            <a:avLst/>
            <a:gdLst/>
            <a:ahLst/>
            <a:cxnLst/>
            <a:rect l="l" t="t" r="r" b="b"/>
            <a:pathLst>
              <a:path w="563245" h="1003934">
                <a:moveTo>
                  <a:pt x="0" y="0"/>
                </a:moveTo>
                <a:lnTo>
                  <a:pt x="562293" y="10038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7326580" y="4465422"/>
            <a:ext cx="79375" cy="26670"/>
          </a:xfrm>
          <a:custGeom>
            <a:avLst/>
            <a:gdLst/>
            <a:ahLst/>
            <a:cxnLst/>
            <a:rect l="l" t="t" r="r" b="b"/>
            <a:pathLst>
              <a:path w="79375" h="26670">
                <a:moveTo>
                  <a:pt x="0" y="26606"/>
                </a:moveTo>
                <a:lnTo>
                  <a:pt x="7917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7405749" y="4465418"/>
            <a:ext cx="52705" cy="155575"/>
          </a:xfrm>
          <a:custGeom>
            <a:avLst/>
            <a:gdLst/>
            <a:ahLst/>
            <a:cxnLst/>
            <a:rect l="l" t="t" r="r" b="b"/>
            <a:pathLst>
              <a:path w="52704" h="155575">
                <a:moveTo>
                  <a:pt x="0" y="0"/>
                </a:moveTo>
                <a:lnTo>
                  <a:pt x="52298" y="1554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7374343" y="4620919"/>
            <a:ext cx="83820" cy="28575"/>
          </a:xfrm>
          <a:custGeom>
            <a:avLst/>
            <a:gdLst/>
            <a:ahLst/>
            <a:cxnLst/>
            <a:rect l="l" t="t" r="r" b="b"/>
            <a:pathLst>
              <a:path w="83820" h="28575">
                <a:moveTo>
                  <a:pt x="83705" y="0"/>
                </a:moveTo>
                <a:lnTo>
                  <a:pt x="0" y="2815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7326580" y="4465422"/>
            <a:ext cx="79375" cy="26670"/>
          </a:xfrm>
          <a:custGeom>
            <a:avLst/>
            <a:gdLst/>
            <a:ahLst/>
            <a:cxnLst/>
            <a:rect l="l" t="t" r="r" b="b"/>
            <a:pathLst>
              <a:path w="79375" h="26670">
                <a:moveTo>
                  <a:pt x="0" y="26606"/>
                </a:moveTo>
                <a:lnTo>
                  <a:pt x="7917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7405749" y="4465418"/>
            <a:ext cx="7620" cy="22225"/>
          </a:xfrm>
          <a:custGeom>
            <a:avLst/>
            <a:gdLst/>
            <a:ahLst/>
            <a:cxnLst/>
            <a:rect l="l" t="t" r="r" b="b"/>
            <a:pathLst>
              <a:path w="7620" h="22225">
                <a:moveTo>
                  <a:pt x="0" y="0"/>
                </a:moveTo>
                <a:lnTo>
                  <a:pt x="7442" y="2218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7333400" y="4487606"/>
            <a:ext cx="80010" cy="27305"/>
          </a:xfrm>
          <a:custGeom>
            <a:avLst/>
            <a:gdLst/>
            <a:ahLst/>
            <a:cxnLst/>
            <a:rect l="l" t="t" r="r" b="b"/>
            <a:pathLst>
              <a:path w="80009" h="27304">
                <a:moveTo>
                  <a:pt x="79794" y="0"/>
                </a:moveTo>
                <a:lnTo>
                  <a:pt x="0" y="2683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8076477" y="580451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0"/>
                </a:moveTo>
                <a:lnTo>
                  <a:pt x="698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8077177" y="580805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0"/>
                </a:moveTo>
                <a:lnTo>
                  <a:pt x="1358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8078541" y="581140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32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8080568" y="581442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578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8083147" y="581700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0"/>
                </a:moveTo>
                <a:lnTo>
                  <a:pt x="3022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8086169" y="5819034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352" y="13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8089525" y="5820398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543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8093062" y="5821099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6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8096711" y="5820401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698"/>
                </a:moveTo>
                <a:lnTo>
                  <a:pt x="356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8100286" y="5819039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358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8103640" y="581700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0" y="2032"/>
                </a:moveTo>
                <a:lnTo>
                  <a:pt x="298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8106626" y="581442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578"/>
                </a:moveTo>
                <a:lnTo>
                  <a:pt x="257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8109205" y="581140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022"/>
                </a:moveTo>
                <a:lnTo>
                  <a:pt x="20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8111233" y="580805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0" y="3352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8112632" y="5804508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0" y="3543"/>
                </a:moveTo>
                <a:lnTo>
                  <a:pt x="6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8110571" y="5802691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8112635" y="579729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698" y="35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8111235" y="5793937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397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8109201" y="5790913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31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8106626" y="578837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2578" y="253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8103641" y="578633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2984" y="203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/>
          <p:nvPr/>
        </p:nvSpPr>
        <p:spPr>
          <a:xfrm>
            <a:off x="8100286" y="5784945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139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" name="object 160"/>
          <p:cNvSpPr/>
          <p:nvPr/>
        </p:nvSpPr>
        <p:spPr>
          <a:xfrm>
            <a:off x="8096717" y="578424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68" y="6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" name="object 161"/>
          <p:cNvSpPr/>
          <p:nvPr/>
        </p:nvSpPr>
        <p:spPr>
          <a:xfrm>
            <a:off x="8093066" y="5784241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644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/>
          <p:nvPr/>
        </p:nvSpPr>
        <p:spPr>
          <a:xfrm>
            <a:off x="8089518" y="5784241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43" y="0"/>
                </a:moveTo>
                <a:lnTo>
                  <a:pt x="0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" name="object 163"/>
          <p:cNvSpPr/>
          <p:nvPr/>
        </p:nvSpPr>
        <p:spPr>
          <a:xfrm>
            <a:off x="8086172" y="5784943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8083147" y="578634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3022" y="0"/>
                </a:moveTo>
                <a:lnTo>
                  <a:pt x="0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8080569" y="578837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2578" y="0"/>
                </a:moveTo>
                <a:lnTo>
                  <a:pt x="0" y="254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8078536" y="5790913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31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" name="object 167"/>
          <p:cNvSpPr/>
          <p:nvPr/>
        </p:nvSpPr>
        <p:spPr>
          <a:xfrm>
            <a:off x="8077182" y="579393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358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" name="object 168"/>
          <p:cNvSpPr/>
          <p:nvPr/>
        </p:nvSpPr>
        <p:spPr>
          <a:xfrm>
            <a:off x="8076478" y="5797289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10">
                <a:moveTo>
                  <a:pt x="698" y="0"/>
                </a:moveTo>
                <a:lnTo>
                  <a:pt x="0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" name="object 169"/>
          <p:cNvSpPr/>
          <p:nvPr/>
        </p:nvSpPr>
        <p:spPr>
          <a:xfrm>
            <a:off x="8073714" y="5802687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" name="object 170"/>
          <p:cNvSpPr/>
          <p:nvPr/>
        </p:nvSpPr>
        <p:spPr>
          <a:xfrm>
            <a:off x="8095348" y="580222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190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" name="object 171"/>
          <p:cNvSpPr/>
          <p:nvPr/>
        </p:nvSpPr>
        <p:spPr>
          <a:xfrm>
            <a:off x="8095342" y="580267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" name="object 172"/>
          <p:cNvSpPr/>
          <p:nvPr/>
        </p:nvSpPr>
        <p:spPr>
          <a:xfrm>
            <a:off x="8094903" y="58031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44" y="0"/>
                </a:moveTo>
                <a:lnTo>
                  <a:pt x="0" y="1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" name="object 173"/>
          <p:cNvSpPr/>
          <p:nvPr/>
        </p:nvSpPr>
        <p:spPr>
          <a:xfrm>
            <a:off x="8094422" y="58031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482" y="17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" name="object 174"/>
          <p:cNvSpPr/>
          <p:nvPr/>
        </p:nvSpPr>
        <p:spPr>
          <a:xfrm>
            <a:off x="8094235" y="580266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190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" name="object 175"/>
          <p:cNvSpPr/>
          <p:nvPr/>
        </p:nvSpPr>
        <p:spPr>
          <a:xfrm>
            <a:off x="8094242" y="580222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444"/>
                </a:moveTo>
                <a:lnTo>
                  <a:pt x="1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" name="object 176"/>
          <p:cNvSpPr/>
          <p:nvPr/>
        </p:nvSpPr>
        <p:spPr>
          <a:xfrm>
            <a:off x="8094426" y="580205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177"/>
                </a:moveTo>
                <a:lnTo>
                  <a:pt x="48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" name="object 177"/>
          <p:cNvSpPr/>
          <p:nvPr/>
        </p:nvSpPr>
        <p:spPr>
          <a:xfrm>
            <a:off x="8094905" y="58020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5">
                <a:moveTo>
                  <a:pt x="0" y="0"/>
                </a:moveTo>
                <a:lnTo>
                  <a:pt x="444" y="1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" name="object 178"/>
          <p:cNvSpPr/>
          <p:nvPr/>
        </p:nvSpPr>
        <p:spPr>
          <a:xfrm>
            <a:off x="8076530" y="578425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4" y="18411"/>
                </a:moveTo>
                <a:lnTo>
                  <a:pt x="31656" y="5639"/>
                </a:lnTo>
                <a:lnTo>
                  <a:pt x="19146" y="0"/>
                </a:lnTo>
                <a:lnTo>
                  <a:pt x="5910" y="4934"/>
                </a:lnTo>
                <a:lnTo>
                  <a:pt x="0" y="17024"/>
                </a:lnTo>
                <a:lnTo>
                  <a:pt x="4731" y="30591"/>
                </a:lnTo>
                <a:lnTo>
                  <a:pt x="16485" y="36743"/>
                </a:lnTo>
                <a:lnTo>
                  <a:pt x="30326" y="32165"/>
                </a:lnTo>
                <a:lnTo>
                  <a:pt x="36662" y="2070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" name="object 179"/>
          <p:cNvSpPr/>
          <p:nvPr/>
        </p:nvSpPr>
        <p:spPr>
          <a:xfrm>
            <a:off x="8537111" y="6587985"/>
            <a:ext cx="13970" cy="50165"/>
          </a:xfrm>
          <a:custGeom>
            <a:avLst/>
            <a:gdLst/>
            <a:ahLst/>
            <a:cxnLst/>
            <a:rect l="l" t="t" r="r" b="b"/>
            <a:pathLst>
              <a:path w="13970" h="50165">
                <a:moveTo>
                  <a:pt x="13754" y="5012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" name="object 180"/>
          <p:cNvSpPr/>
          <p:nvPr/>
        </p:nvSpPr>
        <p:spPr>
          <a:xfrm>
            <a:off x="8508781" y="6484527"/>
            <a:ext cx="13970" cy="50165"/>
          </a:xfrm>
          <a:custGeom>
            <a:avLst/>
            <a:gdLst/>
            <a:ahLst/>
            <a:cxnLst/>
            <a:rect l="l" t="t" r="r" b="b"/>
            <a:pathLst>
              <a:path w="13970" h="50165">
                <a:moveTo>
                  <a:pt x="13741" y="5012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" name="object 181"/>
          <p:cNvSpPr/>
          <p:nvPr/>
        </p:nvSpPr>
        <p:spPr>
          <a:xfrm>
            <a:off x="8508775" y="6470634"/>
            <a:ext cx="50800" cy="13970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13893"/>
                </a:moveTo>
                <a:lnTo>
                  <a:pt x="506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" name="object 182"/>
          <p:cNvSpPr/>
          <p:nvPr/>
        </p:nvSpPr>
        <p:spPr>
          <a:xfrm>
            <a:off x="8612712" y="6441445"/>
            <a:ext cx="53340" cy="14604"/>
          </a:xfrm>
          <a:custGeom>
            <a:avLst/>
            <a:gdLst/>
            <a:ahLst/>
            <a:cxnLst/>
            <a:rect l="l" t="t" r="r" b="b"/>
            <a:pathLst>
              <a:path w="53340" h="14604">
                <a:moveTo>
                  <a:pt x="0" y="14592"/>
                </a:moveTo>
                <a:lnTo>
                  <a:pt x="5330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" name="object 183"/>
          <p:cNvSpPr/>
          <p:nvPr/>
        </p:nvSpPr>
        <p:spPr>
          <a:xfrm>
            <a:off x="8719339" y="6412954"/>
            <a:ext cx="50800" cy="13970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0" y="13855"/>
                </a:moveTo>
                <a:lnTo>
                  <a:pt x="506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" name="object 184"/>
          <p:cNvSpPr/>
          <p:nvPr/>
        </p:nvSpPr>
        <p:spPr>
          <a:xfrm>
            <a:off x="8769944" y="6412951"/>
            <a:ext cx="13970" cy="50165"/>
          </a:xfrm>
          <a:custGeom>
            <a:avLst/>
            <a:gdLst/>
            <a:ahLst/>
            <a:cxnLst/>
            <a:rect l="l" t="t" r="r" b="b"/>
            <a:pathLst>
              <a:path w="13970" h="50164">
                <a:moveTo>
                  <a:pt x="0" y="0"/>
                </a:moveTo>
                <a:lnTo>
                  <a:pt x="13754" y="5012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" name="object 185"/>
          <p:cNvSpPr/>
          <p:nvPr/>
        </p:nvSpPr>
        <p:spPr>
          <a:xfrm>
            <a:off x="8798288" y="6516409"/>
            <a:ext cx="13970" cy="50165"/>
          </a:xfrm>
          <a:custGeom>
            <a:avLst/>
            <a:gdLst/>
            <a:ahLst/>
            <a:cxnLst/>
            <a:rect l="l" t="t" r="r" b="b"/>
            <a:pathLst>
              <a:path w="13970" h="50165">
                <a:moveTo>
                  <a:pt x="0" y="0"/>
                </a:moveTo>
                <a:lnTo>
                  <a:pt x="13754" y="5012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" name="object 186"/>
          <p:cNvSpPr/>
          <p:nvPr/>
        </p:nvSpPr>
        <p:spPr>
          <a:xfrm>
            <a:off x="8761426" y="6566535"/>
            <a:ext cx="50800" cy="13970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50609" y="0"/>
                </a:moveTo>
                <a:lnTo>
                  <a:pt x="0" y="1385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" name="object 187"/>
          <p:cNvSpPr/>
          <p:nvPr/>
        </p:nvSpPr>
        <p:spPr>
          <a:xfrm>
            <a:off x="8654809" y="6595026"/>
            <a:ext cx="53340" cy="14604"/>
          </a:xfrm>
          <a:custGeom>
            <a:avLst/>
            <a:gdLst/>
            <a:ahLst/>
            <a:cxnLst/>
            <a:rect l="l" t="t" r="r" b="b"/>
            <a:pathLst>
              <a:path w="53340" h="14604">
                <a:moveTo>
                  <a:pt x="53289" y="0"/>
                </a:moveTo>
                <a:lnTo>
                  <a:pt x="0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" name="object 188"/>
          <p:cNvSpPr/>
          <p:nvPr/>
        </p:nvSpPr>
        <p:spPr>
          <a:xfrm>
            <a:off x="8550860" y="6624254"/>
            <a:ext cx="50800" cy="13970"/>
          </a:xfrm>
          <a:custGeom>
            <a:avLst/>
            <a:gdLst/>
            <a:ahLst/>
            <a:cxnLst/>
            <a:rect l="l" t="t" r="r" b="b"/>
            <a:pathLst>
              <a:path w="50800" h="13970">
                <a:moveTo>
                  <a:pt x="50609" y="0"/>
                </a:moveTo>
                <a:lnTo>
                  <a:pt x="0" y="1385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" name="object 189"/>
          <p:cNvSpPr/>
          <p:nvPr/>
        </p:nvSpPr>
        <p:spPr>
          <a:xfrm>
            <a:off x="8798766" y="7830994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736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" name="object 190"/>
          <p:cNvSpPr/>
          <p:nvPr/>
        </p:nvSpPr>
        <p:spPr>
          <a:xfrm>
            <a:off x="8799503" y="783453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358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" name="object 191"/>
          <p:cNvSpPr/>
          <p:nvPr/>
        </p:nvSpPr>
        <p:spPr>
          <a:xfrm>
            <a:off x="8800869" y="7837887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32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" name="object 192"/>
          <p:cNvSpPr/>
          <p:nvPr/>
        </p:nvSpPr>
        <p:spPr>
          <a:xfrm>
            <a:off x="8802896" y="78409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578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" name="object 193"/>
          <p:cNvSpPr/>
          <p:nvPr/>
        </p:nvSpPr>
        <p:spPr>
          <a:xfrm>
            <a:off x="8805474" y="784348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" name="object 194"/>
          <p:cNvSpPr/>
          <p:nvPr/>
        </p:nvSpPr>
        <p:spPr>
          <a:xfrm>
            <a:off x="8808497" y="7845516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352" y="13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" name="object 195"/>
          <p:cNvSpPr/>
          <p:nvPr/>
        </p:nvSpPr>
        <p:spPr>
          <a:xfrm>
            <a:off x="8811852" y="7846880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543" y="73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" name="object 196"/>
          <p:cNvSpPr/>
          <p:nvPr/>
        </p:nvSpPr>
        <p:spPr>
          <a:xfrm>
            <a:off x="8815389" y="7847617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6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" name="object 197"/>
          <p:cNvSpPr/>
          <p:nvPr/>
        </p:nvSpPr>
        <p:spPr>
          <a:xfrm>
            <a:off x="8819038" y="7846880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736"/>
                </a:moveTo>
                <a:lnTo>
                  <a:pt x="354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" name="object 198"/>
          <p:cNvSpPr/>
          <p:nvPr/>
        </p:nvSpPr>
        <p:spPr>
          <a:xfrm>
            <a:off x="8822576" y="7845521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358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" name="object 199"/>
          <p:cNvSpPr/>
          <p:nvPr/>
        </p:nvSpPr>
        <p:spPr>
          <a:xfrm>
            <a:off x="8825931" y="784348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31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" name="object 200"/>
          <p:cNvSpPr/>
          <p:nvPr/>
        </p:nvSpPr>
        <p:spPr>
          <a:xfrm>
            <a:off x="8828953" y="78409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578"/>
                </a:moveTo>
                <a:lnTo>
                  <a:pt x="257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" name="object 201"/>
          <p:cNvSpPr/>
          <p:nvPr/>
        </p:nvSpPr>
        <p:spPr>
          <a:xfrm>
            <a:off x="8831533" y="783788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022"/>
                </a:moveTo>
                <a:lnTo>
                  <a:pt x="20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" name="object 202"/>
          <p:cNvSpPr/>
          <p:nvPr/>
        </p:nvSpPr>
        <p:spPr>
          <a:xfrm>
            <a:off x="8833560" y="783453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352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" name="object 203"/>
          <p:cNvSpPr/>
          <p:nvPr/>
        </p:nvSpPr>
        <p:spPr>
          <a:xfrm>
            <a:off x="8834960" y="7830990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543"/>
                </a:moveTo>
                <a:lnTo>
                  <a:pt x="6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" name="object 204"/>
          <p:cNvSpPr/>
          <p:nvPr/>
        </p:nvSpPr>
        <p:spPr>
          <a:xfrm>
            <a:off x="8832899" y="7829171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" name="object 205"/>
          <p:cNvSpPr/>
          <p:nvPr/>
        </p:nvSpPr>
        <p:spPr>
          <a:xfrm>
            <a:off x="8834963" y="782380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354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6" name="object 206"/>
          <p:cNvSpPr/>
          <p:nvPr/>
        </p:nvSpPr>
        <p:spPr>
          <a:xfrm>
            <a:off x="8833563" y="782045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7" name="object 207"/>
          <p:cNvSpPr/>
          <p:nvPr/>
        </p:nvSpPr>
        <p:spPr>
          <a:xfrm>
            <a:off x="8831527" y="7817432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31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8" name="object 208"/>
          <p:cNvSpPr/>
          <p:nvPr/>
        </p:nvSpPr>
        <p:spPr>
          <a:xfrm>
            <a:off x="8828954" y="781485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78" y="257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9" name="object 209"/>
          <p:cNvSpPr/>
          <p:nvPr/>
        </p:nvSpPr>
        <p:spPr>
          <a:xfrm>
            <a:off x="8825931" y="781281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0" name="object 210"/>
          <p:cNvSpPr/>
          <p:nvPr/>
        </p:nvSpPr>
        <p:spPr>
          <a:xfrm>
            <a:off x="8822578" y="7811465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135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1" name="object 211"/>
          <p:cNvSpPr/>
          <p:nvPr/>
        </p:nvSpPr>
        <p:spPr>
          <a:xfrm>
            <a:off x="8819033" y="781072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43" y="73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2" name="object 212"/>
          <p:cNvSpPr/>
          <p:nvPr/>
        </p:nvSpPr>
        <p:spPr>
          <a:xfrm>
            <a:off x="8815393" y="7810724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644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3" name="object 213"/>
          <p:cNvSpPr/>
          <p:nvPr/>
        </p:nvSpPr>
        <p:spPr>
          <a:xfrm>
            <a:off x="8811846" y="781072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43" y="0"/>
                </a:moveTo>
                <a:lnTo>
                  <a:pt x="0" y="73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4" name="object 214"/>
          <p:cNvSpPr/>
          <p:nvPr/>
        </p:nvSpPr>
        <p:spPr>
          <a:xfrm>
            <a:off x="8808498" y="7811461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0"/>
                </a:moveTo>
                <a:lnTo>
                  <a:pt x="0" y="13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5" name="object 215"/>
          <p:cNvSpPr/>
          <p:nvPr/>
        </p:nvSpPr>
        <p:spPr>
          <a:xfrm>
            <a:off x="8805474" y="781282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6" name="object 216"/>
          <p:cNvSpPr/>
          <p:nvPr/>
        </p:nvSpPr>
        <p:spPr>
          <a:xfrm>
            <a:off x="8802896" y="781485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78" y="0"/>
                </a:moveTo>
                <a:lnTo>
                  <a:pt x="0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7" name="object 217"/>
          <p:cNvSpPr/>
          <p:nvPr/>
        </p:nvSpPr>
        <p:spPr>
          <a:xfrm>
            <a:off x="8800863" y="7817432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31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8" name="object 218"/>
          <p:cNvSpPr/>
          <p:nvPr/>
        </p:nvSpPr>
        <p:spPr>
          <a:xfrm>
            <a:off x="8799510" y="782045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58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9" name="object 219"/>
          <p:cNvSpPr/>
          <p:nvPr/>
        </p:nvSpPr>
        <p:spPr>
          <a:xfrm>
            <a:off x="8798766" y="782380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36" y="0"/>
                </a:moveTo>
                <a:lnTo>
                  <a:pt x="0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0" name="object 220"/>
          <p:cNvSpPr/>
          <p:nvPr/>
        </p:nvSpPr>
        <p:spPr>
          <a:xfrm>
            <a:off x="8796004" y="7829169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1" name="object 221"/>
          <p:cNvSpPr/>
          <p:nvPr/>
        </p:nvSpPr>
        <p:spPr>
          <a:xfrm>
            <a:off x="8817674" y="782871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190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2" name="object 222"/>
          <p:cNvSpPr/>
          <p:nvPr/>
        </p:nvSpPr>
        <p:spPr>
          <a:xfrm>
            <a:off x="8817668" y="782915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3" name="object 223"/>
          <p:cNvSpPr/>
          <p:nvPr/>
        </p:nvSpPr>
        <p:spPr>
          <a:xfrm>
            <a:off x="8817192" y="782963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82" y="0"/>
                </a:moveTo>
                <a:lnTo>
                  <a:pt x="0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" name="object 224"/>
          <p:cNvSpPr/>
          <p:nvPr/>
        </p:nvSpPr>
        <p:spPr>
          <a:xfrm>
            <a:off x="8816751" y="78296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44" y="1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" name="object 225"/>
          <p:cNvSpPr/>
          <p:nvPr/>
        </p:nvSpPr>
        <p:spPr>
          <a:xfrm>
            <a:off x="8816562" y="782914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" name="object 226"/>
          <p:cNvSpPr/>
          <p:nvPr/>
        </p:nvSpPr>
        <p:spPr>
          <a:xfrm>
            <a:off x="8816568" y="7828708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444"/>
                </a:moveTo>
                <a:lnTo>
                  <a:pt x="1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" name="object 227"/>
          <p:cNvSpPr/>
          <p:nvPr/>
        </p:nvSpPr>
        <p:spPr>
          <a:xfrm>
            <a:off x="8816752" y="782852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90"/>
                </a:moveTo>
                <a:lnTo>
                  <a:pt x="4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" name="object 228"/>
          <p:cNvSpPr/>
          <p:nvPr/>
        </p:nvSpPr>
        <p:spPr>
          <a:xfrm>
            <a:off x="8817195" y="782852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482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" name="object 229"/>
          <p:cNvSpPr/>
          <p:nvPr/>
        </p:nvSpPr>
        <p:spPr>
          <a:xfrm>
            <a:off x="8798820" y="7810741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69" y="5639"/>
                </a:lnTo>
                <a:lnTo>
                  <a:pt x="19148" y="0"/>
                </a:lnTo>
                <a:lnTo>
                  <a:pt x="5925" y="4933"/>
                </a:lnTo>
                <a:lnTo>
                  <a:pt x="0" y="17022"/>
                </a:lnTo>
                <a:lnTo>
                  <a:pt x="4743" y="30605"/>
                </a:lnTo>
                <a:lnTo>
                  <a:pt x="16489" y="36744"/>
                </a:lnTo>
                <a:lnTo>
                  <a:pt x="30342" y="32177"/>
                </a:lnTo>
                <a:lnTo>
                  <a:pt x="36662" y="207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" name="object 230"/>
          <p:cNvSpPr/>
          <p:nvPr/>
        </p:nvSpPr>
        <p:spPr>
          <a:xfrm>
            <a:off x="8950247" y="803301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5537" y="0"/>
                </a:moveTo>
                <a:lnTo>
                  <a:pt x="1625" y="1612"/>
                </a:lnTo>
                <a:lnTo>
                  <a:pt x="0" y="5524"/>
                </a:lnTo>
                <a:lnTo>
                  <a:pt x="1625" y="9436"/>
                </a:lnTo>
                <a:lnTo>
                  <a:pt x="5537" y="11049"/>
                </a:lnTo>
                <a:lnTo>
                  <a:pt x="9436" y="9436"/>
                </a:lnTo>
                <a:lnTo>
                  <a:pt x="11049" y="5524"/>
                </a:lnTo>
                <a:lnTo>
                  <a:pt x="9436" y="1612"/>
                </a:lnTo>
                <a:lnTo>
                  <a:pt x="55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1" name="object 231"/>
          <p:cNvSpPr/>
          <p:nvPr/>
        </p:nvSpPr>
        <p:spPr>
          <a:xfrm>
            <a:off x="8950245" y="8033013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1061" y="5524"/>
                </a:moveTo>
                <a:lnTo>
                  <a:pt x="11061" y="2463"/>
                </a:lnTo>
                <a:lnTo>
                  <a:pt x="8597" y="0"/>
                </a:lnTo>
                <a:lnTo>
                  <a:pt x="5537" y="0"/>
                </a:lnTo>
                <a:lnTo>
                  <a:pt x="2476" y="0"/>
                </a:lnTo>
                <a:lnTo>
                  <a:pt x="0" y="2463"/>
                </a:lnTo>
                <a:lnTo>
                  <a:pt x="0" y="5524"/>
                </a:lnTo>
                <a:lnTo>
                  <a:pt x="0" y="8585"/>
                </a:lnTo>
                <a:lnTo>
                  <a:pt x="2476" y="11049"/>
                </a:lnTo>
                <a:lnTo>
                  <a:pt x="5537" y="11049"/>
                </a:lnTo>
                <a:lnTo>
                  <a:pt x="8597" y="11049"/>
                </a:lnTo>
                <a:lnTo>
                  <a:pt x="11061" y="8585"/>
                </a:lnTo>
                <a:lnTo>
                  <a:pt x="11061" y="552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" name="object 232"/>
          <p:cNvSpPr/>
          <p:nvPr/>
        </p:nvSpPr>
        <p:spPr>
          <a:xfrm>
            <a:off x="8937680" y="8010229"/>
            <a:ext cx="18415" cy="28575"/>
          </a:xfrm>
          <a:custGeom>
            <a:avLst/>
            <a:gdLst/>
            <a:ahLst/>
            <a:cxnLst/>
            <a:rect l="l" t="t" r="r" b="b"/>
            <a:pathLst>
              <a:path w="18415" h="28575">
                <a:moveTo>
                  <a:pt x="18097" y="2830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3" name="object 233"/>
          <p:cNvSpPr/>
          <p:nvPr/>
        </p:nvSpPr>
        <p:spPr>
          <a:xfrm>
            <a:off x="8878119" y="7917098"/>
            <a:ext cx="29845" cy="46990"/>
          </a:xfrm>
          <a:custGeom>
            <a:avLst/>
            <a:gdLst/>
            <a:ahLst/>
            <a:cxnLst/>
            <a:rect l="l" t="t" r="r" b="b"/>
            <a:pathLst>
              <a:path w="29845" h="46990">
                <a:moveTo>
                  <a:pt x="29781" y="4654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" name="object 234"/>
          <p:cNvSpPr/>
          <p:nvPr/>
        </p:nvSpPr>
        <p:spPr>
          <a:xfrm>
            <a:off x="8830242" y="7842197"/>
            <a:ext cx="18415" cy="28575"/>
          </a:xfrm>
          <a:custGeom>
            <a:avLst/>
            <a:gdLst/>
            <a:ahLst/>
            <a:cxnLst/>
            <a:rect l="l" t="t" r="r" b="b"/>
            <a:pathLst>
              <a:path w="18415" h="28575">
                <a:moveTo>
                  <a:pt x="18097" y="2830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" name="object 235"/>
          <p:cNvSpPr/>
          <p:nvPr/>
        </p:nvSpPr>
        <p:spPr>
          <a:xfrm>
            <a:off x="8075682" y="818679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591"/>
                </a:lnTo>
                <a:lnTo>
                  <a:pt x="16491" y="36743"/>
                </a:lnTo>
                <a:lnTo>
                  <a:pt x="30328" y="32164"/>
                </a:lnTo>
                <a:lnTo>
                  <a:pt x="36662" y="206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" name="object 236"/>
          <p:cNvSpPr/>
          <p:nvPr/>
        </p:nvSpPr>
        <p:spPr>
          <a:xfrm>
            <a:off x="8075628" y="8186780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5" h="37465">
                <a:moveTo>
                  <a:pt x="20231" y="0"/>
                </a:moveTo>
                <a:lnTo>
                  <a:pt x="16624" y="0"/>
                </a:lnTo>
                <a:lnTo>
                  <a:pt x="13042" y="698"/>
                </a:lnTo>
                <a:lnTo>
                  <a:pt x="0" y="16624"/>
                </a:lnTo>
                <a:lnTo>
                  <a:pt x="0" y="20231"/>
                </a:lnTo>
                <a:lnTo>
                  <a:pt x="16624" y="36855"/>
                </a:lnTo>
                <a:lnTo>
                  <a:pt x="20231" y="36855"/>
                </a:lnTo>
                <a:lnTo>
                  <a:pt x="36855" y="20231"/>
                </a:lnTo>
                <a:lnTo>
                  <a:pt x="36855" y="16624"/>
                </a:lnTo>
                <a:lnTo>
                  <a:pt x="202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7" name="object 237"/>
          <p:cNvSpPr/>
          <p:nvPr/>
        </p:nvSpPr>
        <p:spPr>
          <a:xfrm>
            <a:off x="8075628" y="820701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698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" name="object 238"/>
          <p:cNvSpPr/>
          <p:nvPr/>
        </p:nvSpPr>
        <p:spPr>
          <a:xfrm>
            <a:off x="8076330" y="8210587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397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9" name="object 239"/>
          <p:cNvSpPr/>
          <p:nvPr/>
        </p:nvSpPr>
        <p:spPr>
          <a:xfrm>
            <a:off x="8077729" y="8213941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32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0" name="object 240"/>
          <p:cNvSpPr/>
          <p:nvPr/>
        </p:nvSpPr>
        <p:spPr>
          <a:xfrm>
            <a:off x="8079757" y="8216963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0" y="0"/>
                </a:moveTo>
                <a:lnTo>
                  <a:pt x="2540" y="254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1" name="object 241"/>
          <p:cNvSpPr/>
          <p:nvPr/>
        </p:nvSpPr>
        <p:spPr>
          <a:xfrm>
            <a:off x="8082300" y="821950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" name="object 242"/>
          <p:cNvSpPr/>
          <p:nvPr/>
        </p:nvSpPr>
        <p:spPr>
          <a:xfrm>
            <a:off x="8085322" y="8221533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352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3" name="object 243"/>
          <p:cNvSpPr/>
          <p:nvPr/>
        </p:nvSpPr>
        <p:spPr>
          <a:xfrm>
            <a:off x="8088676" y="8222933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568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4" name="object 244"/>
          <p:cNvSpPr/>
          <p:nvPr/>
        </p:nvSpPr>
        <p:spPr>
          <a:xfrm>
            <a:off x="8092251" y="8223635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60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5" name="object 245"/>
          <p:cNvSpPr/>
          <p:nvPr/>
        </p:nvSpPr>
        <p:spPr>
          <a:xfrm>
            <a:off x="8095863" y="8222936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698"/>
                </a:moveTo>
                <a:lnTo>
                  <a:pt x="356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6" name="object 246"/>
          <p:cNvSpPr/>
          <p:nvPr/>
        </p:nvSpPr>
        <p:spPr>
          <a:xfrm>
            <a:off x="8099438" y="8221536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397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7" name="object 247"/>
          <p:cNvSpPr/>
          <p:nvPr/>
        </p:nvSpPr>
        <p:spPr>
          <a:xfrm>
            <a:off x="8102793" y="821950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32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8" name="object 248"/>
          <p:cNvSpPr/>
          <p:nvPr/>
        </p:nvSpPr>
        <p:spPr>
          <a:xfrm>
            <a:off x="8105815" y="821696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0" y="2540"/>
                </a:moveTo>
                <a:lnTo>
                  <a:pt x="254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9" name="object 249"/>
          <p:cNvSpPr/>
          <p:nvPr/>
        </p:nvSpPr>
        <p:spPr>
          <a:xfrm>
            <a:off x="8108358" y="8213941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022"/>
                </a:moveTo>
                <a:lnTo>
                  <a:pt x="20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0" name="object 250"/>
          <p:cNvSpPr/>
          <p:nvPr/>
        </p:nvSpPr>
        <p:spPr>
          <a:xfrm>
            <a:off x="8110384" y="821058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352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1" name="object 251"/>
          <p:cNvSpPr/>
          <p:nvPr/>
        </p:nvSpPr>
        <p:spPr>
          <a:xfrm>
            <a:off x="8111786" y="8207018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568"/>
                </a:moveTo>
                <a:lnTo>
                  <a:pt x="6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2" name="object 252"/>
          <p:cNvSpPr/>
          <p:nvPr/>
        </p:nvSpPr>
        <p:spPr>
          <a:xfrm>
            <a:off x="8109723" y="8205208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3" name="object 253"/>
          <p:cNvSpPr/>
          <p:nvPr/>
        </p:nvSpPr>
        <p:spPr>
          <a:xfrm>
            <a:off x="8111787" y="8199831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35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4" name="object 254"/>
          <p:cNvSpPr/>
          <p:nvPr/>
        </p:nvSpPr>
        <p:spPr>
          <a:xfrm>
            <a:off x="8110388" y="819647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5" name="object 255"/>
          <p:cNvSpPr/>
          <p:nvPr/>
        </p:nvSpPr>
        <p:spPr>
          <a:xfrm>
            <a:off x="8108353" y="8193448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31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6" name="object 256"/>
          <p:cNvSpPr/>
          <p:nvPr/>
        </p:nvSpPr>
        <p:spPr>
          <a:xfrm>
            <a:off x="8105818" y="8190908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2540" y="253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7" name="object 257"/>
          <p:cNvSpPr/>
          <p:nvPr/>
        </p:nvSpPr>
        <p:spPr>
          <a:xfrm>
            <a:off x="8102793" y="818887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8" name="object 258"/>
          <p:cNvSpPr/>
          <p:nvPr/>
        </p:nvSpPr>
        <p:spPr>
          <a:xfrm>
            <a:off x="8099440" y="8187481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139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9" name="object 259"/>
          <p:cNvSpPr/>
          <p:nvPr/>
        </p:nvSpPr>
        <p:spPr>
          <a:xfrm>
            <a:off x="8095870" y="818677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68" y="6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0" name="object 260"/>
          <p:cNvSpPr/>
          <p:nvPr/>
        </p:nvSpPr>
        <p:spPr>
          <a:xfrm>
            <a:off x="8092257" y="8186778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606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1" name="object 261"/>
          <p:cNvSpPr/>
          <p:nvPr/>
        </p:nvSpPr>
        <p:spPr>
          <a:xfrm>
            <a:off x="8088683" y="8186778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68" y="0"/>
                </a:moveTo>
                <a:lnTo>
                  <a:pt x="0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2" name="object 262"/>
          <p:cNvSpPr/>
          <p:nvPr/>
        </p:nvSpPr>
        <p:spPr>
          <a:xfrm>
            <a:off x="8085324" y="8187478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0"/>
                </a:moveTo>
                <a:lnTo>
                  <a:pt x="0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3" name="object 263"/>
          <p:cNvSpPr/>
          <p:nvPr/>
        </p:nvSpPr>
        <p:spPr>
          <a:xfrm>
            <a:off x="8082300" y="818887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4" name="object 264"/>
          <p:cNvSpPr/>
          <p:nvPr/>
        </p:nvSpPr>
        <p:spPr>
          <a:xfrm>
            <a:off x="8079760" y="8190906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2540" y="0"/>
                </a:moveTo>
                <a:lnTo>
                  <a:pt x="0" y="253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5" name="object 265"/>
          <p:cNvSpPr/>
          <p:nvPr/>
        </p:nvSpPr>
        <p:spPr>
          <a:xfrm>
            <a:off x="8077725" y="8193448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31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6" name="object 266"/>
          <p:cNvSpPr/>
          <p:nvPr/>
        </p:nvSpPr>
        <p:spPr>
          <a:xfrm>
            <a:off x="8076332" y="819647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7" name="object 267"/>
          <p:cNvSpPr/>
          <p:nvPr/>
        </p:nvSpPr>
        <p:spPr>
          <a:xfrm>
            <a:off x="8075631" y="8199825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0"/>
                </a:moveTo>
                <a:lnTo>
                  <a:pt x="0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8" name="object 268"/>
          <p:cNvSpPr/>
          <p:nvPr/>
        </p:nvSpPr>
        <p:spPr>
          <a:xfrm>
            <a:off x="8072866" y="8205203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9" name="object 269"/>
          <p:cNvSpPr/>
          <p:nvPr/>
        </p:nvSpPr>
        <p:spPr>
          <a:xfrm>
            <a:off x="6164326" y="879304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698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0" name="object 270"/>
          <p:cNvSpPr/>
          <p:nvPr/>
        </p:nvSpPr>
        <p:spPr>
          <a:xfrm>
            <a:off x="6165027" y="879657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397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1" name="object 271"/>
          <p:cNvSpPr/>
          <p:nvPr/>
        </p:nvSpPr>
        <p:spPr>
          <a:xfrm>
            <a:off x="6166427" y="8799933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1993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2" name="object 272"/>
          <p:cNvSpPr/>
          <p:nvPr/>
        </p:nvSpPr>
        <p:spPr>
          <a:xfrm>
            <a:off x="6168418" y="880295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578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3" name="object 273"/>
          <p:cNvSpPr/>
          <p:nvPr/>
        </p:nvSpPr>
        <p:spPr>
          <a:xfrm>
            <a:off x="6170997" y="880553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4" name="object 274"/>
          <p:cNvSpPr/>
          <p:nvPr/>
        </p:nvSpPr>
        <p:spPr>
          <a:xfrm>
            <a:off x="6174020" y="8807563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352" y="13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5" name="object 275"/>
          <p:cNvSpPr/>
          <p:nvPr/>
        </p:nvSpPr>
        <p:spPr>
          <a:xfrm>
            <a:off x="6177374" y="8808925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581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6" name="object 276"/>
          <p:cNvSpPr/>
          <p:nvPr/>
        </p:nvSpPr>
        <p:spPr>
          <a:xfrm>
            <a:off x="6180949" y="8809627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60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7" name="object 277"/>
          <p:cNvSpPr/>
          <p:nvPr/>
        </p:nvSpPr>
        <p:spPr>
          <a:xfrm>
            <a:off x="6184560" y="8808928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698"/>
                </a:moveTo>
                <a:lnTo>
                  <a:pt x="356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8" name="object 278"/>
          <p:cNvSpPr/>
          <p:nvPr/>
        </p:nvSpPr>
        <p:spPr>
          <a:xfrm>
            <a:off x="6188135" y="8807567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358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9" name="object 279"/>
          <p:cNvSpPr/>
          <p:nvPr/>
        </p:nvSpPr>
        <p:spPr>
          <a:xfrm>
            <a:off x="6191489" y="880553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32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0" name="object 280"/>
          <p:cNvSpPr/>
          <p:nvPr/>
        </p:nvSpPr>
        <p:spPr>
          <a:xfrm>
            <a:off x="6194512" y="8802957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2578"/>
                </a:moveTo>
                <a:lnTo>
                  <a:pt x="254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1" name="object 281"/>
          <p:cNvSpPr/>
          <p:nvPr/>
        </p:nvSpPr>
        <p:spPr>
          <a:xfrm>
            <a:off x="6197055" y="8799933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022"/>
                </a:moveTo>
                <a:lnTo>
                  <a:pt x="20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2" name="object 282"/>
          <p:cNvSpPr/>
          <p:nvPr/>
        </p:nvSpPr>
        <p:spPr>
          <a:xfrm>
            <a:off x="6199083" y="8796580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352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3" name="object 283"/>
          <p:cNvSpPr/>
          <p:nvPr/>
        </p:nvSpPr>
        <p:spPr>
          <a:xfrm>
            <a:off x="6200482" y="879303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543"/>
                </a:moveTo>
                <a:lnTo>
                  <a:pt x="6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4" name="object 284"/>
          <p:cNvSpPr/>
          <p:nvPr/>
        </p:nvSpPr>
        <p:spPr>
          <a:xfrm>
            <a:off x="6198421" y="8791219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5" name="object 285"/>
          <p:cNvSpPr/>
          <p:nvPr/>
        </p:nvSpPr>
        <p:spPr>
          <a:xfrm>
            <a:off x="6200485" y="878582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35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6" name="object 286"/>
          <p:cNvSpPr/>
          <p:nvPr/>
        </p:nvSpPr>
        <p:spPr>
          <a:xfrm>
            <a:off x="6199085" y="878246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7" name="object 287"/>
          <p:cNvSpPr/>
          <p:nvPr/>
        </p:nvSpPr>
        <p:spPr>
          <a:xfrm>
            <a:off x="6197051" y="8779478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32" y="298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8" name="object 288"/>
          <p:cNvSpPr/>
          <p:nvPr/>
        </p:nvSpPr>
        <p:spPr>
          <a:xfrm>
            <a:off x="6194515" y="8776899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539" y="257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89" name="object 289"/>
          <p:cNvSpPr/>
          <p:nvPr/>
        </p:nvSpPr>
        <p:spPr>
          <a:xfrm>
            <a:off x="6191489" y="877486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0" name="object 290"/>
          <p:cNvSpPr/>
          <p:nvPr/>
        </p:nvSpPr>
        <p:spPr>
          <a:xfrm>
            <a:off x="6188137" y="8773473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139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1" name="object 291"/>
          <p:cNvSpPr/>
          <p:nvPr/>
        </p:nvSpPr>
        <p:spPr>
          <a:xfrm>
            <a:off x="6184567" y="8772771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68" y="6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2" name="object 292"/>
          <p:cNvSpPr/>
          <p:nvPr/>
        </p:nvSpPr>
        <p:spPr>
          <a:xfrm>
            <a:off x="6180954" y="8772770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606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3" name="object 293"/>
          <p:cNvSpPr/>
          <p:nvPr/>
        </p:nvSpPr>
        <p:spPr>
          <a:xfrm>
            <a:off x="6177367" y="8772770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81" y="0"/>
                </a:moveTo>
                <a:lnTo>
                  <a:pt x="0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4" name="object 294"/>
          <p:cNvSpPr/>
          <p:nvPr/>
        </p:nvSpPr>
        <p:spPr>
          <a:xfrm>
            <a:off x="6174021" y="8773469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5" name="object 295"/>
          <p:cNvSpPr/>
          <p:nvPr/>
        </p:nvSpPr>
        <p:spPr>
          <a:xfrm>
            <a:off x="6170997" y="877487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6" name="object 296"/>
          <p:cNvSpPr/>
          <p:nvPr/>
        </p:nvSpPr>
        <p:spPr>
          <a:xfrm>
            <a:off x="6168419" y="8776897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78" y="0"/>
                </a:moveTo>
                <a:lnTo>
                  <a:pt x="0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7" name="object 297"/>
          <p:cNvSpPr/>
          <p:nvPr/>
        </p:nvSpPr>
        <p:spPr>
          <a:xfrm>
            <a:off x="6166423" y="8779477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1993" y="0"/>
                </a:moveTo>
                <a:lnTo>
                  <a:pt x="0" y="298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8" name="object 298"/>
          <p:cNvSpPr/>
          <p:nvPr/>
        </p:nvSpPr>
        <p:spPr>
          <a:xfrm>
            <a:off x="6165030" y="878246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99" name="object 299"/>
          <p:cNvSpPr/>
          <p:nvPr/>
        </p:nvSpPr>
        <p:spPr>
          <a:xfrm>
            <a:off x="6164328" y="8785817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0"/>
                </a:moveTo>
                <a:lnTo>
                  <a:pt x="0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0" name="object 300"/>
          <p:cNvSpPr/>
          <p:nvPr/>
        </p:nvSpPr>
        <p:spPr>
          <a:xfrm>
            <a:off x="6161563" y="8791214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1" name="object 301"/>
          <p:cNvSpPr/>
          <p:nvPr/>
        </p:nvSpPr>
        <p:spPr>
          <a:xfrm>
            <a:off x="6183197" y="879075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215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2" name="object 302"/>
          <p:cNvSpPr/>
          <p:nvPr/>
        </p:nvSpPr>
        <p:spPr>
          <a:xfrm>
            <a:off x="6183202" y="879119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215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3" name="object 303"/>
          <p:cNvSpPr/>
          <p:nvPr/>
        </p:nvSpPr>
        <p:spPr>
          <a:xfrm>
            <a:off x="6182752" y="87916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44" y="0"/>
                </a:moveTo>
                <a:lnTo>
                  <a:pt x="0" y="1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4" name="object 304"/>
          <p:cNvSpPr/>
          <p:nvPr/>
        </p:nvSpPr>
        <p:spPr>
          <a:xfrm>
            <a:off x="6182272" y="879168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82" y="17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5" name="object 305"/>
          <p:cNvSpPr/>
          <p:nvPr/>
        </p:nvSpPr>
        <p:spPr>
          <a:xfrm>
            <a:off x="6182098" y="879119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77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6" name="object 306"/>
          <p:cNvSpPr/>
          <p:nvPr/>
        </p:nvSpPr>
        <p:spPr>
          <a:xfrm>
            <a:off x="6182092" y="879075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444"/>
                </a:moveTo>
                <a:lnTo>
                  <a:pt x="17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7" name="object 307"/>
          <p:cNvSpPr/>
          <p:nvPr/>
        </p:nvSpPr>
        <p:spPr>
          <a:xfrm>
            <a:off x="6182276" y="879057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7"/>
                </a:moveTo>
                <a:lnTo>
                  <a:pt x="48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8" name="object 308"/>
          <p:cNvSpPr/>
          <p:nvPr/>
        </p:nvSpPr>
        <p:spPr>
          <a:xfrm>
            <a:off x="6182754" y="879057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444" y="1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09" name="object 309"/>
          <p:cNvSpPr/>
          <p:nvPr/>
        </p:nvSpPr>
        <p:spPr>
          <a:xfrm>
            <a:off x="6164380" y="877278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591"/>
                </a:lnTo>
                <a:lnTo>
                  <a:pt x="16491" y="36743"/>
                </a:lnTo>
                <a:lnTo>
                  <a:pt x="30328" y="32164"/>
                </a:lnTo>
                <a:lnTo>
                  <a:pt x="36662" y="206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0" name="object 310"/>
          <p:cNvSpPr/>
          <p:nvPr/>
        </p:nvSpPr>
        <p:spPr>
          <a:xfrm>
            <a:off x="6182757" y="8686929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1" name="object 311"/>
          <p:cNvSpPr/>
          <p:nvPr/>
        </p:nvSpPr>
        <p:spPr>
          <a:xfrm>
            <a:off x="6202624" y="8724155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4" h="12065">
                <a:moveTo>
                  <a:pt x="24396" y="0"/>
                </a:moveTo>
                <a:lnTo>
                  <a:pt x="24142" y="6565"/>
                </a:lnTo>
                <a:lnTo>
                  <a:pt x="18757" y="11760"/>
                </a:lnTo>
                <a:lnTo>
                  <a:pt x="12191" y="11760"/>
                </a:lnTo>
                <a:lnTo>
                  <a:pt x="5638" y="11760"/>
                </a:lnTo>
                <a:lnTo>
                  <a:pt x="215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2" name="object 312"/>
          <p:cNvSpPr/>
          <p:nvPr/>
        </p:nvSpPr>
        <p:spPr>
          <a:xfrm>
            <a:off x="6182754" y="8680632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09">
                <a:moveTo>
                  <a:pt x="0" y="921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3" name="object 313"/>
          <p:cNvSpPr/>
          <p:nvPr/>
        </p:nvSpPr>
        <p:spPr>
          <a:xfrm>
            <a:off x="6202621" y="8686930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5">
                <a:moveTo>
                  <a:pt x="0" y="3722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4" name="object 314"/>
          <p:cNvSpPr/>
          <p:nvPr/>
        </p:nvSpPr>
        <p:spPr>
          <a:xfrm>
            <a:off x="6227020" y="8686930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5">
                <a:moveTo>
                  <a:pt x="0" y="3722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5" name="object 315"/>
          <p:cNvSpPr/>
          <p:nvPr/>
        </p:nvSpPr>
        <p:spPr>
          <a:xfrm>
            <a:off x="6164380" y="8772786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591"/>
                </a:lnTo>
                <a:lnTo>
                  <a:pt x="16491" y="36743"/>
                </a:lnTo>
                <a:lnTo>
                  <a:pt x="30328" y="32164"/>
                </a:lnTo>
                <a:lnTo>
                  <a:pt x="36662" y="206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6" name="object 316"/>
          <p:cNvSpPr/>
          <p:nvPr/>
        </p:nvSpPr>
        <p:spPr>
          <a:xfrm>
            <a:off x="6180914" y="8789356"/>
            <a:ext cx="3810" cy="3810"/>
          </a:xfrm>
          <a:custGeom>
            <a:avLst/>
            <a:gdLst/>
            <a:ahLst/>
            <a:cxnLst/>
            <a:rect l="l" t="t" r="r" b="b"/>
            <a:pathLst>
              <a:path w="3810" h="3809">
                <a:moveTo>
                  <a:pt x="3683" y="1841"/>
                </a:moveTo>
                <a:lnTo>
                  <a:pt x="3683" y="850"/>
                </a:lnTo>
                <a:lnTo>
                  <a:pt x="2870" y="0"/>
                </a:lnTo>
                <a:lnTo>
                  <a:pt x="1841" y="0"/>
                </a:lnTo>
                <a:lnTo>
                  <a:pt x="812" y="0"/>
                </a:lnTo>
                <a:lnTo>
                  <a:pt x="0" y="850"/>
                </a:lnTo>
                <a:lnTo>
                  <a:pt x="0" y="1841"/>
                </a:lnTo>
                <a:lnTo>
                  <a:pt x="0" y="2870"/>
                </a:lnTo>
                <a:lnTo>
                  <a:pt x="812" y="3683"/>
                </a:lnTo>
                <a:lnTo>
                  <a:pt x="1841" y="3683"/>
                </a:lnTo>
                <a:lnTo>
                  <a:pt x="2870" y="3683"/>
                </a:lnTo>
                <a:lnTo>
                  <a:pt x="3683" y="2870"/>
                </a:lnTo>
                <a:lnTo>
                  <a:pt x="3683" y="184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7" name="object 317"/>
          <p:cNvSpPr/>
          <p:nvPr/>
        </p:nvSpPr>
        <p:spPr>
          <a:xfrm>
            <a:off x="11463247" y="6863420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698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8" name="object 318"/>
          <p:cNvSpPr/>
          <p:nvPr/>
        </p:nvSpPr>
        <p:spPr>
          <a:xfrm>
            <a:off x="11463945" y="686699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397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19" name="object 319"/>
          <p:cNvSpPr/>
          <p:nvPr/>
        </p:nvSpPr>
        <p:spPr>
          <a:xfrm>
            <a:off x="11465348" y="687034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32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0" name="object 320"/>
          <p:cNvSpPr/>
          <p:nvPr/>
        </p:nvSpPr>
        <p:spPr>
          <a:xfrm>
            <a:off x="11467374" y="687337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0" y="0"/>
                </a:moveTo>
                <a:lnTo>
                  <a:pt x="2540" y="253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1" name="object 321"/>
          <p:cNvSpPr/>
          <p:nvPr/>
        </p:nvSpPr>
        <p:spPr>
          <a:xfrm>
            <a:off x="11469917" y="687591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203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2" name="object 322"/>
          <p:cNvSpPr/>
          <p:nvPr/>
        </p:nvSpPr>
        <p:spPr>
          <a:xfrm>
            <a:off x="11472940" y="6877942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352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3" name="object 323"/>
          <p:cNvSpPr/>
          <p:nvPr/>
        </p:nvSpPr>
        <p:spPr>
          <a:xfrm>
            <a:off x="11476294" y="6879342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568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4" name="object 324"/>
          <p:cNvSpPr/>
          <p:nvPr/>
        </p:nvSpPr>
        <p:spPr>
          <a:xfrm>
            <a:off x="11479869" y="6880043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60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5" name="object 325"/>
          <p:cNvSpPr/>
          <p:nvPr/>
        </p:nvSpPr>
        <p:spPr>
          <a:xfrm>
            <a:off x="11483481" y="6879345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698"/>
                </a:moveTo>
                <a:lnTo>
                  <a:pt x="358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6" name="object 326"/>
          <p:cNvSpPr/>
          <p:nvPr/>
        </p:nvSpPr>
        <p:spPr>
          <a:xfrm>
            <a:off x="11487056" y="6877945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397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7" name="object 327"/>
          <p:cNvSpPr/>
          <p:nvPr/>
        </p:nvSpPr>
        <p:spPr>
          <a:xfrm>
            <a:off x="11490410" y="687590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32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8" name="object 328"/>
          <p:cNvSpPr/>
          <p:nvPr/>
        </p:nvSpPr>
        <p:spPr>
          <a:xfrm>
            <a:off x="11493432" y="6873375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539"/>
                </a:moveTo>
                <a:lnTo>
                  <a:pt x="257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29" name="object 329"/>
          <p:cNvSpPr/>
          <p:nvPr/>
        </p:nvSpPr>
        <p:spPr>
          <a:xfrm>
            <a:off x="11496013" y="687034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022"/>
                </a:moveTo>
                <a:lnTo>
                  <a:pt x="199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0" name="object 330"/>
          <p:cNvSpPr/>
          <p:nvPr/>
        </p:nvSpPr>
        <p:spPr>
          <a:xfrm>
            <a:off x="11498003" y="6866997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352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1" name="object 331"/>
          <p:cNvSpPr/>
          <p:nvPr/>
        </p:nvSpPr>
        <p:spPr>
          <a:xfrm>
            <a:off x="11499402" y="686342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568"/>
                </a:moveTo>
                <a:lnTo>
                  <a:pt x="6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2" name="object 332"/>
          <p:cNvSpPr/>
          <p:nvPr/>
        </p:nvSpPr>
        <p:spPr>
          <a:xfrm>
            <a:off x="11497341" y="6861617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3" name="object 333"/>
          <p:cNvSpPr/>
          <p:nvPr/>
        </p:nvSpPr>
        <p:spPr>
          <a:xfrm>
            <a:off x="11499405" y="6856240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35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4" name="object 334"/>
          <p:cNvSpPr/>
          <p:nvPr/>
        </p:nvSpPr>
        <p:spPr>
          <a:xfrm>
            <a:off x="11498005" y="6852880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5" name="object 335"/>
          <p:cNvSpPr/>
          <p:nvPr/>
        </p:nvSpPr>
        <p:spPr>
          <a:xfrm>
            <a:off x="11496009" y="6849857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1993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6" name="object 336"/>
          <p:cNvSpPr/>
          <p:nvPr/>
        </p:nvSpPr>
        <p:spPr>
          <a:xfrm>
            <a:off x="11493434" y="684727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78" y="257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7" name="object 337"/>
          <p:cNvSpPr/>
          <p:nvPr/>
        </p:nvSpPr>
        <p:spPr>
          <a:xfrm>
            <a:off x="11490410" y="684528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199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8" name="object 338"/>
          <p:cNvSpPr/>
          <p:nvPr/>
        </p:nvSpPr>
        <p:spPr>
          <a:xfrm>
            <a:off x="11487056" y="6843889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139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39" name="object 339"/>
          <p:cNvSpPr/>
          <p:nvPr/>
        </p:nvSpPr>
        <p:spPr>
          <a:xfrm>
            <a:off x="11483474" y="6843186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81" y="6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0" name="object 340"/>
          <p:cNvSpPr/>
          <p:nvPr/>
        </p:nvSpPr>
        <p:spPr>
          <a:xfrm>
            <a:off x="11479874" y="6843185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606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1" name="object 341"/>
          <p:cNvSpPr/>
          <p:nvPr/>
        </p:nvSpPr>
        <p:spPr>
          <a:xfrm>
            <a:off x="11476300" y="6843185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68" y="0"/>
                </a:moveTo>
                <a:lnTo>
                  <a:pt x="0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2" name="object 342"/>
          <p:cNvSpPr/>
          <p:nvPr/>
        </p:nvSpPr>
        <p:spPr>
          <a:xfrm>
            <a:off x="11472941" y="6843885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3" name="object 343"/>
          <p:cNvSpPr/>
          <p:nvPr/>
        </p:nvSpPr>
        <p:spPr>
          <a:xfrm>
            <a:off x="11469917" y="684528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199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4" name="object 344"/>
          <p:cNvSpPr/>
          <p:nvPr/>
        </p:nvSpPr>
        <p:spPr>
          <a:xfrm>
            <a:off x="11467377" y="684727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540" y="0"/>
                </a:moveTo>
                <a:lnTo>
                  <a:pt x="0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5" name="object 345"/>
          <p:cNvSpPr/>
          <p:nvPr/>
        </p:nvSpPr>
        <p:spPr>
          <a:xfrm>
            <a:off x="11465342" y="6849857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31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6" name="object 346"/>
          <p:cNvSpPr/>
          <p:nvPr/>
        </p:nvSpPr>
        <p:spPr>
          <a:xfrm>
            <a:off x="11463950" y="685287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7" name="object 347"/>
          <p:cNvSpPr/>
          <p:nvPr/>
        </p:nvSpPr>
        <p:spPr>
          <a:xfrm>
            <a:off x="11463247" y="6856233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0"/>
                </a:moveTo>
                <a:lnTo>
                  <a:pt x="0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8" name="object 348"/>
          <p:cNvSpPr/>
          <p:nvPr/>
        </p:nvSpPr>
        <p:spPr>
          <a:xfrm>
            <a:off x="11460484" y="6861612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49" name="object 349"/>
          <p:cNvSpPr/>
          <p:nvPr/>
        </p:nvSpPr>
        <p:spPr>
          <a:xfrm>
            <a:off x="11482116" y="686113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215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0" name="object 350"/>
          <p:cNvSpPr/>
          <p:nvPr/>
        </p:nvSpPr>
        <p:spPr>
          <a:xfrm>
            <a:off x="11482148" y="68616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0"/>
                </a:moveTo>
                <a:lnTo>
                  <a:pt x="0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1" name="object 351"/>
          <p:cNvSpPr/>
          <p:nvPr/>
        </p:nvSpPr>
        <p:spPr>
          <a:xfrm>
            <a:off x="11481671" y="686205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82" y="0"/>
                </a:moveTo>
                <a:lnTo>
                  <a:pt x="0" y="2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2" name="object 352"/>
          <p:cNvSpPr/>
          <p:nvPr/>
        </p:nvSpPr>
        <p:spPr>
          <a:xfrm>
            <a:off x="11481192" y="68620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82" y="21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3" name="object 353"/>
          <p:cNvSpPr/>
          <p:nvPr/>
        </p:nvSpPr>
        <p:spPr>
          <a:xfrm>
            <a:off x="11481005" y="686161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44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4" name="object 354"/>
          <p:cNvSpPr/>
          <p:nvPr/>
        </p:nvSpPr>
        <p:spPr>
          <a:xfrm>
            <a:off x="11481012" y="686113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482"/>
                </a:moveTo>
                <a:lnTo>
                  <a:pt x="21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5" name="object 355"/>
          <p:cNvSpPr/>
          <p:nvPr/>
        </p:nvSpPr>
        <p:spPr>
          <a:xfrm>
            <a:off x="11481233" y="686094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90"/>
                </a:moveTo>
                <a:lnTo>
                  <a:pt x="4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6" name="object 356"/>
          <p:cNvSpPr/>
          <p:nvPr/>
        </p:nvSpPr>
        <p:spPr>
          <a:xfrm>
            <a:off x="11481675" y="68609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444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7" name="object 357"/>
          <p:cNvSpPr/>
          <p:nvPr/>
        </p:nvSpPr>
        <p:spPr>
          <a:xfrm>
            <a:off x="11463300" y="684320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591"/>
                </a:lnTo>
                <a:lnTo>
                  <a:pt x="16491" y="36743"/>
                </a:lnTo>
                <a:lnTo>
                  <a:pt x="30328" y="32164"/>
                </a:lnTo>
                <a:lnTo>
                  <a:pt x="36662" y="206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8" name="object 358"/>
          <p:cNvSpPr/>
          <p:nvPr/>
        </p:nvSpPr>
        <p:spPr>
          <a:xfrm>
            <a:off x="11335352" y="7069379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0" y="0"/>
                </a:moveTo>
                <a:lnTo>
                  <a:pt x="520" y="246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59" name="object 359"/>
          <p:cNvSpPr/>
          <p:nvPr/>
        </p:nvSpPr>
        <p:spPr>
          <a:xfrm>
            <a:off x="11335868" y="7071848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952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0" name="object 360"/>
          <p:cNvSpPr/>
          <p:nvPr/>
        </p:nvSpPr>
        <p:spPr>
          <a:xfrm>
            <a:off x="11336826" y="7074206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0"/>
                </a:moveTo>
                <a:lnTo>
                  <a:pt x="1397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1" name="object 361"/>
          <p:cNvSpPr/>
          <p:nvPr/>
        </p:nvSpPr>
        <p:spPr>
          <a:xfrm>
            <a:off x="11338227" y="707630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803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2" name="object 362"/>
          <p:cNvSpPr/>
          <p:nvPr/>
        </p:nvSpPr>
        <p:spPr>
          <a:xfrm>
            <a:off x="11340033" y="7078114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0"/>
                </a:moveTo>
                <a:lnTo>
                  <a:pt x="2095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3" name="object 363"/>
          <p:cNvSpPr/>
          <p:nvPr/>
        </p:nvSpPr>
        <p:spPr>
          <a:xfrm>
            <a:off x="11342134" y="7079513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0"/>
                </a:moveTo>
                <a:lnTo>
                  <a:pt x="2362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4" name="object 364"/>
          <p:cNvSpPr/>
          <p:nvPr/>
        </p:nvSpPr>
        <p:spPr>
          <a:xfrm>
            <a:off x="11344492" y="7080509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0" y="0"/>
                </a:moveTo>
                <a:lnTo>
                  <a:pt x="2501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5" name="object 365"/>
          <p:cNvSpPr/>
          <p:nvPr/>
        </p:nvSpPr>
        <p:spPr>
          <a:xfrm>
            <a:off x="11348270" y="7052426"/>
            <a:ext cx="0" cy="31750"/>
          </a:xfrm>
          <a:custGeom>
            <a:avLst/>
            <a:gdLst/>
            <a:ahLst/>
            <a:cxnLst/>
            <a:rect l="l" t="t" r="r" b="b"/>
            <a:pathLst>
              <a:path w="0" h="31750">
                <a:moveTo>
                  <a:pt x="0" y="0"/>
                </a:moveTo>
                <a:lnTo>
                  <a:pt x="0" y="31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6" name="object 366"/>
          <p:cNvSpPr/>
          <p:nvPr/>
        </p:nvSpPr>
        <p:spPr>
          <a:xfrm>
            <a:off x="11349541" y="7080505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0" y="482"/>
                </a:moveTo>
                <a:lnTo>
                  <a:pt x="246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7" name="object 367"/>
          <p:cNvSpPr/>
          <p:nvPr/>
        </p:nvSpPr>
        <p:spPr>
          <a:xfrm>
            <a:off x="11352011" y="7079519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990"/>
                </a:moveTo>
                <a:lnTo>
                  <a:pt x="236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8" name="object 368"/>
          <p:cNvSpPr/>
          <p:nvPr/>
        </p:nvSpPr>
        <p:spPr>
          <a:xfrm>
            <a:off x="11354370" y="7078116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1397"/>
                </a:moveTo>
                <a:lnTo>
                  <a:pt x="209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69" name="object 369"/>
          <p:cNvSpPr/>
          <p:nvPr/>
        </p:nvSpPr>
        <p:spPr>
          <a:xfrm>
            <a:off x="11356471" y="707631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803"/>
                </a:moveTo>
                <a:lnTo>
                  <a:pt x="180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0" name="object 370"/>
          <p:cNvSpPr/>
          <p:nvPr/>
        </p:nvSpPr>
        <p:spPr>
          <a:xfrm>
            <a:off x="11358276" y="7074212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2095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1" name="object 371"/>
          <p:cNvSpPr/>
          <p:nvPr/>
        </p:nvSpPr>
        <p:spPr>
          <a:xfrm>
            <a:off x="11359677" y="7071844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2362"/>
                </a:moveTo>
                <a:lnTo>
                  <a:pt x="9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2" name="object 372"/>
          <p:cNvSpPr/>
          <p:nvPr/>
        </p:nvSpPr>
        <p:spPr>
          <a:xfrm>
            <a:off x="11360671" y="7069383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0" y="2463"/>
                </a:moveTo>
                <a:lnTo>
                  <a:pt x="48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3" name="object 373"/>
          <p:cNvSpPr/>
          <p:nvPr/>
        </p:nvSpPr>
        <p:spPr>
          <a:xfrm>
            <a:off x="11332589" y="706810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 h="0">
                <a:moveTo>
                  <a:pt x="0" y="0"/>
                </a:moveTo>
                <a:lnTo>
                  <a:pt x="313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4" name="object 374"/>
          <p:cNvSpPr/>
          <p:nvPr/>
        </p:nvSpPr>
        <p:spPr>
          <a:xfrm>
            <a:off x="11360669" y="7064333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482" y="250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5" name="object 375"/>
          <p:cNvSpPr/>
          <p:nvPr/>
        </p:nvSpPr>
        <p:spPr>
          <a:xfrm>
            <a:off x="11359681" y="7061967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990" y="236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6" name="object 376"/>
          <p:cNvSpPr/>
          <p:nvPr/>
        </p:nvSpPr>
        <p:spPr>
          <a:xfrm>
            <a:off x="11358280" y="7059874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397" y="209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7" name="object 377"/>
          <p:cNvSpPr/>
          <p:nvPr/>
        </p:nvSpPr>
        <p:spPr>
          <a:xfrm>
            <a:off x="11356473" y="705806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03" y="180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8" name="object 378"/>
          <p:cNvSpPr/>
          <p:nvPr/>
        </p:nvSpPr>
        <p:spPr>
          <a:xfrm>
            <a:off x="11354375" y="7056666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095" y="139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79" name="object 379"/>
          <p:cNvSpPr/>
          <p:nvPr/>
        </p:nvSpPr>
        <p:spPr>
          <a:xfrm>
            <a:off x="11352007" y="7055671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362" y="9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0" name="object 380"/>
          <p:cNvSpPr/>
          <p:nvPr/>
        </p:nvSpPr>
        <p:spPr>
          <a:xfrm>
            <a:off x="11349548" y="7055185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2463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1" name="object 381"/>
          <p:cNvSpPr/>
          <p:nvPr/>
        </p:nvSpPr>
        <p:spPr>
          <a:xfrm>
            <a:off x="11344497" y="7055187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2501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2" name="object 382"/>
          <p:cNvSpPr/>
          <p:nvPr/>
        </p:nvSpPr>
        <p:spPr>
          <a:xfrm>
            <a:off x="11342130" y="7055668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362" y="0"/>
                </a:moveTo>
                <a:lnTo>
                  <a:pt x="0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3" name="object 383"/>
          <p:cNvSpPr/>
          <p:nvPr/>
        </p:nvSpPr>
        <p:spPr>
          <a:xfrm>
            <a:off x="11340038" y="7056662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095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4" name="object 384"/>
          <p:cNvSpPr/>
          <p:nvPr/>
        </p:nvSpPr>
        <p:spPr>
          <a:xfrm>
            <a:off x="11338229" y="705806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03" y="0"/>
                </a:moveTo>
                <a:lnTo>
                  <a:pt x="0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5" name="object 385"/>
          <p:cNvSpPr/>
          <p:nvPr/>
        </p:nvSpPr>
        <p:spPr>
          <a:xfrm>
            <a:off x="11336830" y="705986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397" y="0"/>
                </a:moveTo>
                <a:lnTo>
                  <a:pt x="0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6" name="object 386"/>
          <p:cNvSpPr/>
          <p:nvPr/>
        </p:nvSpPr>
        <p:spPr>
          <a:xfrm>
            <a:off x="11335873" y="7061969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952" y="0"/>
                </a:moveTo>
                <a:lnTo>
                  <a:pt x="0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7" name="object 387"/>
          <p:cNvSpPr/>
          <p:nvPr/>
        </p:nvSpPr>
        <p:spPr>
          <a:xfrm>
            <a:off x="11335348" y="7064329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520" y="0"/>
                </a:moveTo>
                <a:lnTo>
                  <a:pt x="0" y="250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8" name="object 388"/>
          <p:cNvSpPr/>
          <p:nvPr/>
        </p:nvSpPr>
        <p:spPr>
          <a:xfrm>
            <a:off x="11335358" y="705518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793" y="12903"/>
                </a:moveTo>
                <a:lnTo>
                  <a:pt x="25793" y="5791"/>
                </a:lnTo>
                <a:lnTo>
                  <a:pt x="20002" y="0"/>
                </a:lnTo>
                <a:lnTo>
                  <a:pt x="12890" y="0"/>
                </a:lnTo>
                <a:lnTo>
                  <a:pt x="5778" y="0"/>
                </a:lnTo>
                <a:lnTo>
                  <a:pt x="0" y="5791"/>
                </a:lnTo>
                <a:lnTo>
                  <a:pt x="0" y="12903"/>
                </a:lnTo>
                <a:lnTo>
                  <a:pt x="0" y="20015"/>
                </a:lnTo>
                <a:lnTo>
                  <a:pt x="5778" y="25806"/>
                </a:lnTo>
                <a:lnTo>
                  <a:pt x="12890" y="25806"/>
                </a:lnTo>
                <a:lnTo>
                  <a:pt x="20002" y="25806"/>
                </a:lnTo>
                <a:lnTo>
                  <a:pt x="25793" y="20015"/>
                </a:lnTo>
                <a:lnTo>
                  <a:pt x="25793" y="129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89" name="object 389"/>
          <p:cNvSpPr/>
          <p:nvPr/>
        </p:nvSpPr>
        <p:spPr>
          <a:xfrm>
            <a:off x="11454689" y="6875915"/>
            <a:ext cx="15240" cy="24765"/>
          </a:xfrm>
          <a:custGeom>
            <a:avLst/>
            <a:gdLst/>
            <a:ahLst/>
            <a:cxnLst/>
            <a:rect l="l" t="t" r="r" b="b"/>
            <a:pathLst>
              <a:path w="15240" h="24765">
                <a:moveTo>
                  <a:pt x="15227" y="0"/>
                </a:moveTo>
                <a:lnTo>
                  <a:pt x="0" y="2418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0" name="object 390"/>
          <p:cNvSpPr/>
          <p:nvPr/>
        </p:nvSpPr>
        <p:spPr>
          <a:xfrm>
            <a:off x="11397931" y="6943252"/>
            <a:ext cx="29845" cy="46990"/>
          </a:xfrm>
          <a:custGeom>
            <a:avLst/>
            <a:gdLst/>
            <a:ahLst/>
            <a:cxnLst/>
            <a:rect l="l" t="t" r="r" b="b"/>
            <a:pathLst>
              <a:path w="29845" h="46990">
                <a:moveTo>
                  <a:pt x="29489" y="0"/>
                </a:moveTo>
                <a:lnTo>
                  <a:pt x="0" y="4677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1" name="object 391"/>
          <p:cNvSpPr/>
          <p:nvPr/>
        </p:nvSpPr>
        <p:spPr>
          <a:xfrm>
            <a:off x="11355434" y="7033221"/>
            <a:ext cx="15240" cy="24765"/>
          </a:xfrm>
          <a:custGeom>
            <a:avLst/>
            <a:gdLst/>
            <a:ahLst/>
            <a:cxnLst/>
            <a:rect l="l" t="t" r="r" b="b"/>
            <a:pathLst>
              <a:path w="15240" h="24765">
                <a:moveTo>
                  <a:pt x="15227" y="0"/>
                </a:moveTo>
                <a:lnTo>
                  <a:pt x="0" y="2414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2" name="object 392"/>
          <p:cNvSpPr/>
          <p:nvPr/>
        </p:nvSpPr>
        <p:spPr>
          <a:xfrm>
            <a:off x="11072782" y="4513517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7150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3" name="object 393"/>
          <p:cNvSpPr/>
          <p:nvPr/>
        </p:nvSpPr>
        <p:spPr>
          <a:xfrm>
            <a:off x="11066076" y="4514917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705" y="0"/>
                </a:moveTo>
                <a:lnTo>
                  <a:pt x="0" y="280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4" name="object 394"/>
          <p:cNvSpPr/>
          <p:nvPr/>
        </p:nvSpPr>
        <p:spPr>
          <a:xfrm>
            <a:off x="11060066" y="4517719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6007" y="0"/>
                </a:moveTo>
                <a:lnTo>
                  <a:pt x="0" y="401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5" name="object 395"/>
          <p:cNvSpPr/>
          <p:nvPr/>
        </p:nvSpPr>
        <p:spPr>
          <a:xfrm>
            <a:off x="11054908" y="452173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156" y="0"/>
                </a:moveTo>
                <a:lnTo>
                  <a:pt x="0" y="515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6" name="object 396"/>
          <p:cNvSpPr/>
          <p:nvPr/>
        </p:nvSpPr>
        <p:spPr>
          <a:xfrm>
            <a:off x="11050892" y="4526896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013" y="0"/>
                </a:moveTo>
                <a:lnTo>
                  <a:pt x="0" y="600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7" name="object 397"/>
          <p:cNvSpPr/>
          <p:nvPr/>
        </p:nvSpPr>
        <p:spPr>
          <a:xfrm>
            <a:off x="11048118" y="4532903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768" y="0"/>
                </a:moveTo>
                <a:lnTo>
                  <a:pt x="0" y="670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8" name="object 398"/>
          <p:cNvSpPr/>
          <p:nvPr/>
        </p:nvSpPr>
        <p:spPr>
          <a:xfrm>
            <a:off x="11046688" y="4539611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1435" y="0"/>
                </a:moveTo>
                <a:lnTo>
                  <a:pt x="0" y="711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99" name="object 399"/>
          <p:cNvSpPr/>
          <p:nvPr/>
        </p:nvSpPr>
        <p:spPr>
          <a:xfrm>
            <a:off x="11043925" y="4550358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72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0" name="object 400"/>
          <p:cNvSpPr/>
          <p:nvPr/>
        </p:nvSpPr>
        <p:spPr>
          <a:xfrm>
            <a:off x="11046686" y="4553986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0"/>
                </a:moveTo>
                <a:lnTo>
                  <a:pt x="1435" y="715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1" name="object 401"/>
          <p:cNvSpPr/>
          <p:nvPr/>
        </p:nvSpPr>
        <p:spPr>
          <a:xfrm>
            <a:off x="11048124" y="4561136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0"/>
                </a:moveTo>
                <a:lnTo>
                  <a:pt x="2768" y="670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2" name="object 402"/>
          <p:cNvSpPr/>
          <p:nvPr/>
        </p:nvSpPr>
        <p:spPr>
          <a:xfrm>
            <a:off x="11050887" y="4567844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4013" y="600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3" name="object 403"/>
          <p:cNvSpPr/>
          <p:nvPr/>
        </p:nvSpPr>
        <p:spPr>
          <a:xfrm>
            <a:off x="11054905" y="4573853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0"/>
                </a:moveTo>
                <a:lnTo>
                  <a:pt x="5156" y="515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4" name="object 404"/>
          <p:cNvSpPr/>
          <p:nvPr/>
        </p:nvSpPr>
        <p:spPr>
          <a:xfrm>
            <a:off x="11060065" y="4579011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0" y="0"/>
                </a:moveTo>
                <a:lnTo>
                  <a:pt x="6007" y="401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5" name="object 405"/>
          <p:cNvSpPr/>
          <p:nvPr/>
        </p:nvSpPr>
        <p:spPr>
          <a:xfrm>
            <a:off x="11066074" y="4583030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0"/>
                </a:moveTo>
                <a:lnTo>
                  <a:pt x="6705" y="280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6" name="object 406"/>
          <p:cNvSpPr/>
          <p:nvPr/>
        </p:nvSpPr>
        <p:spPr>
          <a:xfrm>
            <a:off x="11072782" y="4585830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715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7" name="object 407"/>
          <p:cNvSpPr/>
          <p:nvPr/>
        </p:nvSpPr>
        <p:spPr>
          <a:xfrm>
            <a:off x="11079932" y="4587231"/>
            <a:ext cx="7620" cy="0"/>
          </a:xfrm>
          <a:custGeom>
            <a:avLst/>
            <a:gdLst/>
            <a:ahLst/>
            <a:cxnLst/>
            <a:rect l="l" t="t" r="r" b="b"/>
            <a:pathLst>
              <a:path w="7620" h="0">
                <a:moveTo>
                  <a:pt x="0" y="0"/>
                </a:moveTo>
                <a:lnTo>
                  <a:pt x="726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8" name="object 408"/>
          <p:cNvSpPr/>
          <p:nvPr/>
        </p:nvSpPr>
        <p:spPr>
          <a:xfrm>
            <a:off x="11087193" y="4585834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1397"/>
                </a:moveTo>
                <a:lnTo>
                  <a:pt x="711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09" name="object 409"/>
          <p:cNvSpPr/>
          <p:nvPr/>
        </p:nvSpPr>
        <p:spPr>
          <a:xfrm>
            <a:off x="11094305" y="4583023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2806"/>
                </a:moveTo>
                <a:lnTo>
                  <a:pt x="670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0" name="object 410"/>
          <p:cNvSpPr/>
          <p:nvPr/>
        </p:nvSpPr>
        <p:spPr>
          <a:xfrm>
            <a:off x="11101013" y="4579017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0" y="4013"/>
                </a:moveTo>
                <a:lnTo>
                  <a:pt x="604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1" name="object 411"/>
          <p:cNvSpPr/>
          <p:nvPr/>
        </p:nvSpPr>
        <p:spPr>
          <a:xfrm>
            <a:off x="11107057" y="4573855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5156"/>
                </a:moveTo>
                <a:lnTo>
                  <a:pt x="511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2" name="object 412"/>
          <p:cNvSpPr/>
          <p:nvPr/>
        </p:nvSpPr>
        <p:spPr>
          <a:xfrm>
            <a:off x="11112182" y="4567845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6007"/>
                </a:moveTo>
                <a:lnTo>
                  <a:pt x="401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3" name="object 413"/>
          <p:cNvSpPr/>
          <p:nvPr/>
        </p:nvSpPr>
        <p:spPr>
          <a:xfrm>
            <a:off x="11116199" y="4561139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6705"/>
                </a:moveTo>
                <a:lnTo>
                  <a:pt x="280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4" name="object 414"/>
          <p:cNvSpPr/>
          <p:nvPr/>
        </p:nvSpPr>
        <p:spPr>
          <a:xfrm>
            <a:off x="11118999" y="4553986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7150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5" name="object 415"/>
          <p:cNvSpPr/>
          <p:nvPr/>
        </p:nvSpPr>
        <p:spPr>
          <a:xfrm>
            <a:off x="11117638" y="4550354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72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6" name="object 416"/>
          <p:cNvSpPr/>
          <p:nvPr/>
        </p:nvSpPr>
        <p:spPr>
          <a:xfrm>
            <a:off x="11119003" y="4539613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1397" y="711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7" name="object 417"/>
          <p:cNvSpPr/>
          <p:nvPr/>
        </p:nvSpPr>
        <p:spPr>
          <a:xfrm>
            <a:off x="11116192" y="4532905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806" y="670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8" name="object 418"/>
          <p:cNvSpPr/>
          <p:nvPr/>
        </p:nvSpPr>
        <p:spPr>
          <a:xfrm>
            <a:off x="11112186" y="4526896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013" y="600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19" name="object 419"/>
          <p:cNvSpPr/>
          <p:nvPr/>
        </p:nvSpPr>
        <p:spPr>
          <a:xfrm>
            <a:off x="11107064" y="4521739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118" y="515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0" name="object 420"/>
          <p:cNvSpPr/>
          <p:nvPr/>
        </p:nvSpPr>
        <p:spPr>
          <a:xfrm>
            <a:off x="11101013" y="4517723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6045" y="401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1" name="object 421"/>
          <p:cNvSpPr/>
          <p:nvPr/>
        </p:nvSpPr>
        <p:spPr>
          <a:xfrm>
            <a:off x="11094308" y="4514912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705" y="280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2" name="object 422"/>
          <p:cNvSpPr/>
          <p:nvPr/>
        </p:nvSpPr>
        <p:spPr>
          <a:xfrm>
            <a:off x="11087193" y="4513520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7111" y="139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3" name="object 423"/>
          <p:cNvSpPr/>
          <p:nvPr/>
        </p:nvSpPr>
        <p:spPr>
          <a:xfrm>
            <a:off x="11046793" y="4513550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73607" y="36823"/>
                </a:moveTo>
                <a:lnTo>
                  <a:pt x="70850" y="22818"/>
                </a:lnTo>
                <a:lnTo>
                  <a:pt x="63311" y="11278"/>
                </a:lnTo>
                <a:lnTo>
                  <a:pt x="52092" y="3306"/>
                </a:lnTo>
                <a:lnTo>
                  <a:pt x="38291" y="0"/>
                </a:lnTo>
                <a:lnTo>
                  <a:pt x="23699" y="2628"/>
                </a:lnTo>
                <a:lnTo>
                  <a:pt x="11849" y="9868"/>
                </a:lnTo>
                <a:lnTo>
                  <a:pt x="3647" y="20687"/>
                </a:lnTo>
                <a:lnTo>
                  <a:pt x="0" y="34048"/>
                </a:lnTo>
                <a:lnTo>
                  <a:pt x="2500" y="49087"/>
                </a:lnTo>
                <a:lnTo>
                  <a:pt x="9488" y="61183"/>
                </a:lnTo>
                <a:lnTo>
                  <a:pt x="19978" y="69571"/>
                </a:lnTo>
                <a:lnTo>
                  <a:pt x="32982" y="73487"/>
                </a:lnTo>
                <a:lnTo>
                  <a:pt x="48366" y="71105"/>
                </a:lnTo>
                <a:lnTo>
                  <a:pt x="60657" y="64328"/>
                </a:lnTo>
                <a:lnTo>
                  <a:pt x="69196" y="54106"/>
                </a:lnTo>
                <a:lnTo>
                  <a:pt x="73325" y="413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4" name="object 424"/>
          <p:cNvSpPr/>
          <p:nvPr/>
        </p:nvSpPr>
        <p:spPr>
          <a:xfrm>
            <a:off x="11083541" y="4550374"/>
            <a:ext cx="32384" cy="19050"/>
          </a:xfrm>
          <a:custGeom>
            <a:avLst/>
            <a:gdLst/>
            <a:ahLst/>
            <a:cxnLst/>
            <a:rect l="l" t="t" r="r" b="b"/>
            <a:pathLst>
              <a:path w="32384" h="19050">
                <a:moveTo>
                  <a:pt x="32067" y="1842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5" name="object 425"/>
          <p:cNvSpPr/>
          <p:nvPr/>
        </p:nvSpPr>
        <p:spPr>
          <a:xfrm>
            <a:off x="11051590" y="4550374"/>
            <a:ext cx="32384" cy="18415"/>
          </a:xfrm>
          <a:custGeom>
            <a:avLst/>
            <a:gdLst/>
            <a:ahLst/>
            <a:cxnLst/>
            <a:rect l="l" t="t" r="r" b="b"/>
            <a:pathLst>
              <a:path w="32384" h="18414">
                <a:moveTo>
                  <a:pt x="31953" y="0"/>
                </a:moveTo>
                <a:lnTo>
                  <a:pt x="0" y="1835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6" name="object 426"/>
          <p:cNvSpPr/>
          <p:nvPr/>
        </p:nvSpPr>
        <p:spPr>
          <a:xfrm>
            <a:off x="11083560" y="4509885"/>
            <a:ext cx="0" cy="40640"/>
          </a:xfrm>
          <a:custGeom>
            <a:avLst/>
            <a:gdLst/>
            <a:ahLst/>
            <a:cxnLst/>
            <a:rect l="l" t="t" r="r" b="b"/>
            <a:pathLst>
              <a:path w="0" h="40639">
                <a:moveTo>
                  <a:pt x="0" y="0"/>
                </a:moveTo>
                <a:lnTo>
                  <a:pt x="0" y="40488"/>
                </a:lnTo>
              </a:path>
            </a:pathLst>
          </a:custGeom>
          <a:ln w="72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7" name="object 427"/>
          <p:cNvSpPr/>
          <p:nvPr/>
        </p:nvSpPr>
        <p:spPr>
          <a:xfrm>
            <a:off x="10883629" y="4677532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7150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8" name="object 428"/>
          <p:cNvSpPr/>
          <p:nvPr/>
        </p:nvSpPr>
        <p:spPr>
          <a:xfrm>
            <a:off x="10876925" y="4678931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705" y="0"/>
                </a:moveTo>
                <a:lnTo>
                  <a:pt x="0" y="280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29" name="object 429"/>
          <p:cNvSpPr/>
          <p:nvPr/>
        </p:nvSpPr>
        <p:spPr>
          <a:xfrm>
            <a:off x="10870915" y="4681733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6007" y="0"/>
                </a:moveTo>
                <a:lnTo>
                  <a:pt x="0" y="401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0" name="object 430"/>
          <p:cNvSpPr/>
          <p:nvPr/>
        </p:nvSpPr>
        <p:spPr>
          <a:xfrm>
            <a:off x="10865757" y="4685750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156" y="0"/>
                </a:moveTo>
                <a:lnTo>
                  <a:pt x="0" y="515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1" name="object 431"/>
          <p:cNvSpPr/>
          <p:nvPr/>
        </p:nvSpPr>
        <p:spPr>
          <a:xfrm>
            <a:off x="10861740" y="4690910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013" y="0"/>
                </a:moveTo>
                <a:lnTo>
                  <a:pt x="0" y="600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2" name="object 432"/>
          <p:cNvSpPr/>
          <p:nvPr/>
        </p:nvSpPr>
        <p:spPr>
          <a:xfrm>
            <a:off x="10858968" y="4696918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768" y="0"/>
                </a:moveTo>
                <a:lnTo>
                  <a:pt x="0" y="670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3" name="object 433"/>
          <p:cNvSpPr/>
          <p:nvPr/>
        </p:nvSpPr>
        <p:spPr>
          <a:xfrm>
            <a:off x="10857537" y="4703626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1435" y="0"/>
                </a:moveTo>
                <a:lnTo>
                  <a:pt x="0" y="711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4" name="object 434"/>
          <p:cNvSpPr/>
          <p:nvPr/>
        </p:nvSpPr>
        <p:spPr>
          <a:xfrm>
            <a:off x="10854773" y="4714372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72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5" name="object 435"/>
          <p:cNvSpPr/>
          <p:nvPr/>
        </p:nvSpPr>
        <p:spPr>
          <a:xfrm>
            <a:off x="10857535" y="4718000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0"/>
                </a:moveTo>
                <a:lnTo>
                  <a:pt x="1435" y="715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6" name="object 436"/>
          <p:cNvSpPr/>
          <p:nvPr/>
        </p:nvSpPr>
        <p:spPr>
          <a:xfrm>
            <a:off x="10858972" y="4725152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0"/>
                </a:moveTo>
                <a:lnTo>
                  <a:pt x="2768" y="670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7" name="object 437"/>
          <p:cNvSpPr/>
          <p:nvPr/>
        </p:nvSpPr>
        <p:spPr>
          <a:xfrm>
            <a:off x="10861737" y="4731858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0"/>
                </a:moveTo>
                <a:lnTo>
                  <a:pt x="4013" y="600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8" name="object 438"/>
          <p:cNvSpPr/>
          <p:nvPr/>
        </p:nvSpPr>
        <p:spPr>
          <a:xfrm>
            <a:off x="10865754" y="473786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0"/>
                </a:moveTo>
                <a:lnTo>
                  <a:pt x="5156" y="515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39" name="object 439"/>
          <p:cNvSpPr/>
          <p:nvPr/>
        </p:nvSpPr>
        <p:spPr>
          <a:xfrm>
            <a:off x="10870913" y="4743027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0" y="0"/>
                </a:moveTo>
                <a:lnTo>
                  <a:pt x="6007" y="401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0" name="object 440"/>
          <p:cNvSpPr/>
          <p:nvPr/>
        </p:nvSpPr>
        <p:spPr>
          <a:xfrm>
            <a:off x="10876922" y="4747044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0"/>
                </a:moveTo>
                <a:lnTo>
                  <a:pt x="6705" y="280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1" name="object 441"/>
          <p:cNvSpPr/>
          <p:nvPr/>
        </p:nvSpPr>
        <p:spPr>
          <a:xfrm>
            <a:off x="10883631" y="4749846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0"/>
                </a:moveTo>
                <a:lnTo>
                  <a:pt x="715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2" name="object 442"/>
          <p:cNvSpPr/>
          <p:nvPr/>
        </p:nvSpPr>
        <p:spPr>
          <a:xfrm>
            <a:off x="10890779" y="4751245"/>
            <a:ext cx="7620" cy="0"/>
          </a:xfrm>
          <a:custGeom>
            <a:avLst/>
            <a:gdLst/>
            <a:ahLst/>
            <a:cxnLst/>
            <a:rect l="l" t="t" r="r" b="b"/>
            <a:pathLst>
              <a:path w="7620" h="0">
                <a:moveTo>
                  <a:pt x="0" y="0"/>
                </a:moveTo>
                <a:lnTo>
                  <a:pt x="726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3" name="object 443"/>
          <p:cNvSpPr/>
          <p:nvPr/>
        </p:nvSpPr>
        <p:spPr>
          <a:xfrm>
            <a:off x="10898041" y="4749848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0" y="1397"/>
                </a:moveTo>
                <a:lnTo>
                  <a:pt x="711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4" name="object 444"/>
          <p:cNvSpPr/>
          <p:nvPr/>
        </p:nvSpPr>
        <p:spPr>
          <a:xfrm>
            <a:off x="10905154" y="4747039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0" y="2806"/>
                </a:moveTo>
                <a:lnTo>
                  <a:pt x="670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5" name="object 445"/>
          <p:cNvSpPr/>
          <p:nvPr/>
        </p:nvSpPr>
        <p:spPr>
          <a:xfrm>
            <a:off x="10911862" y="4743031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0" y="4013"/>
                </a:moveTo>
                <a:lnTo>
                  <a:pt x="604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6" name="object 446"/>
          <p:cNvSpPr/>
          <p:nvPr/>
        </p:nvSpPr>
        <p:spPr>
          <a:xfrm>
            <a:off x="10917906" y="4737871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0" y="5156"/>
                </a:moveTo>
                <a:lnTo>
                  <a:pt x="511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7" name="object 447"/>
          <p:cNvSpPr/>
          <p:nvPr/>
        </p:nvSpPr>
        <p:spPr>
          <a:xfrm>
            <a:off x="10923030" y="4731858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0" y="6007"/>
                </a:moveTo>
                <a:lnTo>
                  <a:pt x="401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8" name="object 448"/>
          <p:cNvSpPr/>
          <p:nvPr/>
        </p:nvSpPr>
        <p:spPr>
          <a:xfrm>
            <a:off x="10927048" y="4725153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0" y="6705"/>
                </a:moveTo>
                <a:lnTo>
                  <a:pt x="280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49" name="object 449"/>
          <p:cNvSpPr/>
          <p:nvPr/>
        </p:nvSpPr>
        <p:spPr>
          <a:xfrm>
            <a:off x="10929848" y="4718001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0" y="7150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0" name="object 450"/>
          <p:cNvSpPr/>
          <p:nvPr/>
        </p:nvSpPr>
        <p:spPr>
          <a:xfrm>
            <a:off x="10928488" y="4714368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726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1" name="object 451"/>
          <p:cNvSpPr/>
          <p:nvPr/>
        </p:nvSpPr>
        <p:spPr>
          <a:xfrm>
            <a:off x="10929853" y="4703628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1397" y="711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2" name="object 452"/>
          <p:cNvSpPr/>
          <p:nvPr/>
        </p:nvSpPr>
        <p:spPr>
          <a:xfrm>
            <a:off x="10927041" y="4696921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806" y="670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3" name="object 453"/>
          <p:cNvSpPr/>
          <p:nvPr/>
        </p:nvSpPr>
        <p:spPr>
          <a:xfrm>
            <a:off x="10923034" y="4690911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013" y="600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4" name="object 454"/>
          <p:cNvSpPr/>
          <p:nvPr/>
        </p:nvSpPr>
        <p:spPr>
          <a:xfrm>
            <a:off x="10917911" y="4685754"/>
            <a:ext cx="5715" cy="5715"/>
          </a:xfrm>
          <a:custGeom>
            <a:avLst/>
            <a:gdLst/>
            <a:ahLst/>
            <a:cxnLst/>
            <a:rect l="l" t="t" r="r" b="b"/>
            <a:pathLst>
              <a:path w="5715" h="5714">
                <a:moveTo>
                  <a:pt x="5118" y="515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5" name="object 455"/>
          <p:cNvSpPr/>
          <p:nvPr/>
        </p:nvSpPr>
        <p:spPr>
          <a:xfrm>
            <a:off x="10911861" y="4681737"/>
            <a:ext cx="6350" cy="4445"/>
          </a:xfrm>
          <a:custGeom>
            <a:avLst/>
            <a:gdLst/>
            <a:ahLst/>
            <a:cxnLst/>
            <a:rect l="l" t="t" r="r" b="b"/>
            <a:pathLst>
              <a:path w="6350" h="4445">
                <a:moveTo>
                  <a:pt x="6045" y="401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6" name="object 456"/>
          <p:cNvSpPr/>
          <p:nvPr/>
        </p:nvSpPr>
        <p:spPr>
          <a:xfrm>
            <a:off x="10905157" y="4678926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705" y="280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7" name="object 457"/>
          <p:cNvSpPr/>
          <p:nvPr/>
        </p:nvSpPr>
        <p:spPr>
          <a:xfrm>
            <a:off x="10898042" y="4677534"/>
            <a:ext cx="7620" cy="1905"/>
          </a:xfrm>
          <a:custGeom>
            <a:avLst/>
            <a:gdLst/>
            <a:ahLst/>
            <a:cxnLst/>
            <a:rect l="l" t="t" r="r" b="b"/>
            <a:pathLst>
              <a:path w="7620" h="1904">
                <a:moveTo>
                  <a:pt x="7111" y="139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8" name="object 458"/>
          <p:cNvSpPr/>
          <p:nvPr/>
        </p:nvSpPr>
        <p:spPr>
          <a:xfrm>
            <a:off x="10890777" y="4677532"/>
            <a:ext cx="7620" cy="0"/>
          </a:xfrm>
          <a:custGeom>
            <a:avLst/>
            <a:gdLst/>
            <a:ahLst/>
            <a:cxnLst/>
            <a:rect l="l" t="t" r="r" b="b"/>
            <a:pathLst>
              <a:path w="7620" h="0">
                <a:moveTo>
                  <a:pt x="7264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59" name="object 459"/>
          <p:cNvSpPr/>
          <p:nvPr/>
        </p:nvSpPr>
        <p:spPr>
          <a:xfrm>
            <a:off x="10857535" y="4714388"/>
            <a:ext cx="74295" cy="0"/>
          </a:xfrm>
          <a:custGeom>
            <a:avLst/>
            <a:gdLst/>
            <a:ahLst/>
            <a:cxnLst/>
            <a:rect l="l" t="t" r="r" b="b"/>
            <a:pathLst>
              <a:path w="74295" h="0">
                <a:moveTo>
                  <a:pt x="0" y="0"/>
                </a:moveTo>
                <a:lnTo>
                  <a:pt x="7371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0" name="object 460"/>
          <p:cNvSpPr/>
          <p:nvPr/>
        </p:nvSpPr>
        <p:spPr>
          <a:xfrm>
            <a:off x="10857643" y="467756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60">
                <a:moveTo>
                  <a:pt x="73607" y="36823"/>
                </a:moveTo>
                <a:lnTo>
                  <a:pt x="70850" y="22818"/>
                </a:lnTo>
                <a:lnTo>
                  <a:pt x="63311" y="11278"/>
                </a:lnTo>
                <a:lnTo>
                  <a:pt x="52092" y="3306"/>
                </a:lnTo>
                <a:lnTo>
                  <a:pt x="38291" y="0"/>
                </a:lnTo>
                <a:lnTo>
                  <a:pt x="23699" y="2628"/>
                </a:lnTo>
                <a:lnTo>
                  <a:pt x="11849" y="9868"/>
                </a:lnTo>
                <a:lnTo>
                  <a:pt x="3647" y="20687"/>
                </a:lnTo>
                <a:lnTo>
                  <a:pt x="0" y="34048"/>
                </a:lnTo>
                <a:lnTo>
                  <a:pt x="2500" y="49087"/>
                </a:lnTo>
                <a:lnTo>
                  <a:pt x="9488" y="61183"/>
                </a:lnTo>
                <a:lnTo>
                  <a:pt x="19978" y="69571"/>
                </a:lnTo>
                <a:lnTo>
                  <a:pt x="32982" y="73487"/>
                </a:lnTo>
                <a:lnTo>
                  <a:pt x="48366" y="71105"/>
                </a:lnTo>
                <a:lnTo>
                  <a:pt x="60657" y="64328"/>
                </a:lnTo>
                <a:lnTo>
                  <a:pt x="69196" y="54106"/>
                </a:lnTo>
                <a:lnTo>
                  <a:pt x="73325" y="413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1" name="object 461"/>
          <p:cNvSpPr/>
          <p:nvPr/>
        </p:nvSpPr>
        <p:spPr>
          <a:xfrm>
            <a:off x="11624090" y="7379451"/>
            <a:ext cx="10160" cy="94615"/>
          </a:xfrm>
          <a:custGeom>
            <a:avLst/>
            <a:gdLst/>
            <a:ahLst/>
            <a:cxnLst/>
            <a:rect l="l" t="t" r="r" b="b"/>
            <a:pathLst>
              <a:path w="10159" h="94615">
                <a:moveTo>
                  <a:pt x="0" y="94360"/>
                </a:moveTo>
                <a:lnTo>
                  <a:pt x="958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2" name="object 462"/>
          <p:cNvSpPr/>
          <p:nvPr/>
        </p:nvSpPr>
        <p:spPr>
          <a:xfrm>
            <a:off x="11633672" y="7379451"/>
            <a:ext cx="9525" cy="94615"/>
          </a:xfrm>
          <a:custGeom>
            <a:avLst/>
            <a:gdLst/>
            <a:ahLst/>
            <a:cxnLst/>
            <a:rect l="l" t="t" r="r" b="b"/>
            <a:pathLst>
              <a:path w="9525" h="94615">
                <a:moveTo>
                  <a:pt x="9105" y="9436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3" name="object 463"/>
          <p:cNvSpPr/>
          <p:nvPr/>
        </p:nvSpPr>
        <p:spPr>
          <a:xfrm>
            <a:off x="11621697" y="7472429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 h="0">
                <a:moveTo>
                  <a:pt x="0" y="0"/>
                </a:moveTo>
                <a:lnTo>
                  <a:pt x="3335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4" name="object 464"/>
          <p:cNvSpPr/>
          <p:nvPr/>
        </p:nvSpPr>
        <p:spPr>
          <a:xfrm>
            <a:off x="11639388" y="7470511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660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5" name="object 465"/>
          <p:cNvSpPr/>
          <p:nvPr/>
        </p:nvSpPr>
        <p:spPr>
          <a:xfrm>
            <a:off x="11639020" y="7468618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103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6" name="object 466"/>
          <p:cNvSpPr/>
          <p:nvPr/>
        </p:nvSpPr>
        <p:spPr>
          <a:xfrm>
            <a:off x="11640490" y="7440488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324"/>
                </a:lnTo>
              </a:path>
            </a:pathLst>
          </a:custGeom>
          <a:ln w="73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7" name="object 467"/>
          <p:cNvSpPr/>
          <p:nvPr/>
        </p:nvSpPr>
        <p:spPr>
          <a:xfrm>
            <a:off x="11638281" y="7417565"/>
            <a:ext cx="0" cy="56515"/>
          </a:xfrm>
          <a:custGeom>
            <a:avLst/>
            <a:gdLst/>
            <a:ahLst/>
            <a:cxnLst/>
            <a:rect l="l" t="t" r="r" b="b"/>
            <a:pathLst>
              <a:path w="0" h="56515">
                <a:moveTo>
                  <a:pt x="0" y="0"/>
                </a:moveTo>
                <a:lnTo>
                  <a:pt x="0" y="56248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8" name="object 468"/>
          <p:cNvSpPr/>
          <p:nvPr/>
        </p:nvSpPr>
        <p:spPr>
          <a:xfrm>
            <a:off x="11636068" y="7394679"/>
            <a:ext cx="0" cy="79375"/>
          </a:xfrm>
          <a:custGeom>
            <a:avLst/>
            <a:gdLst/>
            <a:ahLst/>
            <a:cxnLst/>
            <a:rect l="l" t="t" r="r" b="b"/>
            <a:pathLst>
              <a:path w="0" h="79375">
                <a:moveTo>
                  <a:pt x="0" y="0"/>
                </a:moveTo>
                <a:lnTo>
                  <a:pt x="0" y="79133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69" name="object 469"/>
          <p:cNvSpPr/>
          <p:nvPr/>
        </p:nvSpPr>
        <p:spPr>
          <a:xfrm>
            <a:off x="11633858" y="7379489"/>
            <a:ext cx="0" cy="94615"/>
          </a:xfrm>
          <a:custGeom>
            <a:avLst/>
            <a:gdLst/>
            <a:ahLst/>
            <a:cxnLst/>
            <a:rect l="l" t="t" r="r" b="b"/>
            <a:pathLst>
              <a:path w="0" h="94615">
                <a:moveTo>
                  <a:pt x="0" y="0"/>
                </a:moveTo>
                <a:lnTo>
                  <a:pt x="0" y="94323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0" name="object 470"/>
          <p:cNvSpPr/>
          <p:nvPr/>
        </p:nvSpPr>
        <p:spPr>
          <a:xfrm>
            <a:off x="11631646" y="7390399"/>
            <a:ext cx="0" cy="83820"/>
          </a:xfrm>
          <a:custGeom>
            <a:avLst/>
            <a:gdLst/>
            <a:ahLst/>
            <a:cxnLst/>
            <a:rect l="l" t="t" r="r" b="b"/>
            <a:pathLst>
              <a:path w="0" h="83820">
                <a:moveTo>
                  <a:pt x="0" y="0"/>
                </a:moveTo>
                <a:lnTo>
                  <a:pt x="0" y="83413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1" name="object 471"/>
          <p:cNvSpPr/>
          <p:nvPr/>
        </p:nvSpPr>
        <p:spPr>
          <a:xfrm>
            <a:off x="11629434" y="7412192"/>
            <a:ext cx="0" cy="62230"/>
          </a:xfrm>
          <a:custGeom>
            <a:avLst/>
            <a:gdLst/>
            <a:ahLst/>
            <a:cxnLst/>
            <a:rect l="l" t="t" r="r" b="b"/>
            <a:pathLst>
              <a:path w="0" h="62229">
                <a:moveTo>
                  <a:pt x="0" y="0"/>
                </a:moveTo>
                <a:lnTo>
                  <a:pt x="0" y="61620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2" name="object 472"/>
          <p:cNvSpPr/>
          <p:nvPr/>
        </p:nvSpPr>
        <p:spPr>
          <a:xfrm>
            <a:off x="11627223" y="7433934"/>
            <a:ext cx="0" cy="40005"/>
          </a:xfrm>
          <a:custGeom>
            <a:avLst/>
            <a:gdLst/>
            <a:ahLst/>
            <a:cxnLst/>
            <a:rect l="l" t="t" r="r" b="b"/>
            <a:pathLst>
              <a:path w="0" h="40004">
                <a:moveTo>
                  <a:pt x="0" y="0"/>
                </a:moveTo>
                <a:lnTo>
                  <a:pt x="0" y="39878"/>
                </a:lnTo>
              </a:path>
            </a:pathLst>
          </a:custGeom>
          <a:ln w="736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3" name="object 473"/>
          <p:cNvSpPr/>
          <p:nvPr/>
        </p:nvSpPr>
        <p:spPr>
          <a:xfrm>
            <a:off x="11625750" y="7455715"/>
            <a:ext cx="0" cy="18415"/>
          </a:xfrm>
          <a:custGeom>
            <a:avLst/>
            <a:gdLst/>
            <a:ahLst/>
            <a:cxnLst/>
            <a:rect l="l" t="t" r="r" b="b"/>
            <a:pathLst>
              <a:path w="0" h="18415">
                <a:moveTo>
                  <a:pt x="0" y="0"/>
                </a:moveTo>
                <a:lnTo>
                  <a:pt x="0" y="18097"/>
                </a:lnTo>
              </a:path>
            </a:pathLst>
          </a:custGeom>
          <a:ln w="589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4" name="object 474"/>
          <p:cNvSpPr/>
          <p:nvPr/>
        </p:nvSpPr>
        <p:spPr>
          <a:xfrm>
            <a:off x="11622433" y="7468396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1083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5" name="object 475"/>
          <p:cNvSpPr/>
          <p:nvPr/>
        </p:nvSpPr>
        <p:spPr>
          <a:xfrm>
            <a:off x="11622065" y="7470219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718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6" name="object 476"/>
          <p:cNvSpPr/>
          <p:nvPr/>
        </p:nvSpPr>
        <p:spPr>
          <a:xfrm>
            <a:off x="11620038" y="7396412"/>
            <a:ext cx="27940" cy="0"/>
          </a:xfrm>
          <a:custGeom>
            <a:avLst/>
            <a:gdLst/>
            <a:ahLst/>
            <a:cxnLst/>
            <a:rect l="l" t="t" r="r" b="b"/>
            <a:pathLst>
              <a:path w="27940" h="0">
                <a:moveTo>
                  <a:pt x="0" y="0"/>
                </a:moveTo>
                <a:lnTo>
                  <a:pt x="2764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77" name="object 477"/>
          <p:cNvSpPr/>
          <p:nvPr/>
        </p:nvSpPr>
        <p:spPr>
          <a:xfrm>
            <a:off x="11636619" y="7406186"/>
            <a:ext cx="22860" cy="7620"/>
          </a:xfrm>
          <a:custGeom>
            <a:avLst/>
            <a:gdLst/>
            <a:ahLst/>
            <a:cxnLst/>
            <a:rect l="l" t="t" r="r" b="b"/>
            <a:pathLst>
              <a:path w="22859" h="7620">
                <a:moveTo>
                  <a:pt x="22301" y="0"/>
                </a:moveTo>
                <a:lnTo>
                  <a:pt x="0" y="63"/>
                </a:lnTo>
                <a:lnTo>
                  <a:pt x="0" y="7429"/>
                </a:lnTo>
                <a:lnTo>
                  <a:pt x="16916" y="7404"/>
                </a:lnTo>
                <a:lnTo>
                  <a:pt x="223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8" name="object 478"/>
          <p:cNvSpPr/>
          <p:nvPr/>
        </p:nvSpPr>
        <p:spPr>
          <a:xfrm>
            <a:off x="11653536" y="7406184"/>
            <a:ext cx="7620" cy="16510"/>
          </a:xfrm>
          <a:custGeom>
            <a:avLst/>
            <a:gdLst/>
            <a:ahLst/>
            <a:cxnLst/>
            <a:rect l="l" t="t" r="r" b="b"/>
            <a:pathLst>
              <a:path w="7620" h="16509">
                <a:moveTo>
                  <a:pt x="5384" y="0"/>
                </a:moveTo>
                <a:lnTo>
                  <a:pt x="0" y="7404"/>
                </a:lnTo>
                <a:lnTo>
                  <a:pt x="927" y="15887"/>
                </a:lnTo>
                <a:lnTo>
                  <a:pt x="7150" y="15557"/>
                </a:lnTo>
                <a:lnTo>
                  <a:pt x="5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9" name="object 479"/>
          <p:cNvSpPr/>
          <p:nvPr/>
        </p:nvSpPr>
        <p:spPr>
          <a:xfrm>
            <a:off x="12498933" y="9525320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698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0" name="object 480"/>
          <p:cNvSpPr/>
          <p:nvPr/>
        </p:nvSpPr>
        <p:spPr>
          <a:xfrm>
            <a:off x="12499633" y="9528895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397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1" name="object 481"/>
          <p:cNvSpPr/>
          <p:nvPr/>
        </p:nvSpPr>
        <p:spPr>
          <a:xfrm>
            <a:off x="12501033" y="953224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32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2" name="object 482"/>
          <p:cNvSpPr/>
          <p:nvPr/>
        </p:nvSpPr>
        <p:spPr>
          <a:xfrm>
            <a:off x="12503060" y="9535272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540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3" name="object 483"/>
          <p:cNvSpPr/>
          <p:nvPr/>
        </p:nvSpPr>
        <p:spPr>
          <a:xfrm>
            <a:off x="12505604" y="953785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199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4" name="object 484"/>
          <p:cNvSpPr/>
          <p:nvPr/>
        </p:nvSpPr>
        <p:spPr>
          <a:xfrm>
            <a:off x="12508627" y="9539841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352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5" name="object 485"/>
          <p:cNvSpPr/>
          <p:nvPr/>
        </p:nvSpPr>
        <p:spPr>
          <a:xfrm>
            <a:off x="12511980" y="9541242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581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6" name="object 486"/>
          <p:cNvSpPr/>
          <p:nvPr/>
        </p:nvSpPr>
        <p:spPr>
          <a:xfrm>
            <a:off x="12515555" y="9541942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60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7" name="object 487"/>
          <p:cNvSpPr/>
          <p:nvPr/>
        </p:nvSpPr>
        <p:spPr>
          <a:xfrm>
            <a:off x="12519167" y="9541243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698"/>
                </a:moveTo>
                <a:lnTo>
                  <a:pt x="358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8" name="object 488"/>
          <p:cNvSpPr/>
          <p:nvPr/>
        </p:nvSpPr>
        <p:spPr>
          <a:xfrm>
            <a:off x="12522743" y="9539845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396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89" name="object 489"/>
          <p:cNvSpPr/>
          <p:nvPr/>
        </p:nvSpPr>
        <p:spPr>
          <a:xfrm>
            <a:off x="12526097" y="953784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1993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0" name="object 490"/>
          <p:cNvSpPr/>
          <p:nvPr/>
        </p:nvSpPr>
        <p:spPr>
          <a:xfrm>
            <a:off x="12529120" y="9535273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578"/>
                </a:moveTo>
                <a:lnTo>
                  <a:pt x="257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1" name="object 491"/>
          <p:cNvSpPr/>
          <p:nvPr/>
        </p:nvSpPr>
        <p:spPr>
          <a:xfrm>
            <a:off x="12531698" y="953224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022"/>
                </a:moveTo>
                <a:lnTo>
                  <a:pt x="199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2" name="object 492"/>
          <p:cNvSpPr/>
          <p:nvPr/>
        </p:nvSpPr>
        <p:spPr>
          <a:xfrm>
            <a:off x="12533689" y="952889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352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3" name="object 493"/>
          <p:cNvSpPr/>
          <p:nvPr/>
        </p:nvSpPr>
        <p:spPr>
          <a:xfrm>
            <a:off x="12535090" y="952532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568"/>
                </a:moveTo>
                <a:lnTo>
                  <a:pt x="6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4" name="object 494"/>
          <p:cNvSpPr/>
          <p:nvPr/>
        </p:nvSpPr>
        <p:spPr>
          <a:xfrm>
            <a:off x="12533028" y="9523517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5" name="object 495"/>
          <p:cNvSpPr/>
          <p:nvPr/>
        </p:nvSpPr>
        <p:spPr>
          <a:xfrm>
            <a:off x="12535091" y="9518138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35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6" name="object 496"/>
          <p:cNvSpPr/>
          <p:nvPr/>
        </p:nvSpPr>
        <p:spPr>
          <a:xfrm>
            <a:off x="12533693" y="951477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7" name="object 497"/>
          <p:cNvSpPr/>
          <p:nvPr/>
        </p:nvSpPr>
        <p:spPr>
          <a:xfrm>
            <a:off x="12531695" y="951175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1993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8" name="object 498"/>
          <p:cNvSpPr/>
          <p:nvPr/>
        </p:nvSpPr>
        <p:spPr>
          <a:xfrm>
            <a:off x="12529120" y="950921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578" y="253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99" name="object 499"/>
          <p:cNvSpPr/>
          <p:nvPr/>
        </p:nvSpPr>
        <p:spPr>
          <a:xfrm>
            <a:off x="12526097" y="950718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0" name="object 500"/>
          <p:cNvSpPr/>
          <p:nvPr/>
        </p:nvSpPr>
        <p:spPr>
          <a:xfrm>
            <a:off x="12522744" y="9505788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139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1" name="object 501"/>
          <p:cNvSpPr/>
          <p:nvPr/>
        </p:nvSpPr>
        <p:spPr>
          <a:xfrm>
            <a:off x="12519162" y="9505086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81" y="6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2" name="object 502"/>
          <p:cNvSpPr/>
          <p:nvPr/>
        </p:nvSpPr>
        <p:spPr>
          <a:xfrm>
            <a:off x="12515560" y="9505085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606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3" name="object 503"/>
          <p:cNvSpPr/>
          <p:nvPr/>
        </p:nvSpPr>
        <p:spPr>
          <a:xfrm>
            <a:off x="12511974" y="9505085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81" y="0"/>
                </a:moveTo>
                <a:lnTo>
                  <a:pt x="0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4" name="object 504"/>
          <p:cNvSpPr/>
          <p:nvPr/>
        </p:nvSpPr>
        <p:spPr>
          <a:xfrm>
            <a:off x="12508627" y="9505784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5" name="object 505"/>
          <p:cNvSpPr/>
          <p:nvPr/>
        </p:nvSpPr>
        <p:spPr>
          <a:xfrm>
            <a:off x="12505604" y="950718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6" name="object 506"/>
          <p:cNvSpPr/>
          <p:nvPr/>
        </p:nvSpPr>
        <p:spPr>
          <a:xfrm>
            <a:off x="12503064" y="9509212"/>
            <a:ext cx="2540" cy="2540"/>
          </a:xfrm>
          <a:custGeom>
            <a:avLst/>
            <a:gdLst/>
            <a:ahLst/>
            <a:cxnLst/>
            <a:rect l="l" t="t" r="r" b="b"/>
            <a:pathLst>
              <a:path w="2540" h="2540">
                <a:moveTo>
                  <a:pt x="2540" y="0"/>
                </a:moveTo>
                <a:lnTo>
                  <a:pt x="0" y="254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7" name="object 507"/>
          <p:cNvSpPr/>
          <p:nvPr/>
        </p:nvSpPr>
        <p:spPr>
          <a:xfrm>
            <a:off x="12501029" y="9511756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31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8" name="object 508"/>
          <p:cNvSpPr/>
          <p:nvPr/>
        </p:nvSpPr>
        <p:spPr>
          <a:xfrm>
            <a:off x="12499637" y="951477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97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09" name="object 509"/>
          <p:cNvSpPr/>
          <p:nvPr/>
        </p:nvSpPr>
        <p:spPr>
          <a:xfrm>
            <a:off x="12498934" y="951813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698" y="0"/>
                </a:moveTo>
                <a:lnTo>
                  <a:pt x="0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0" name="object 510"/>
          <p:cNvSpPr/>
          <p:nvPr/>
        </p:nvSpPr>
        <p:spPr>
          <a:xfrm>
            <a:off x="12496171" y="9523510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1" name="object 511"/>
          <p:cNvSpPr/>
          <p:nvPr/>
        </p:nvSpPr>
        <p:spPr>
          <a:xfrm>
            <a:off x="12517841" y="952303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177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2" name="object 512"/>
          <p:cNvSpPr/>
          <p:nvPr/>
        </p:nvSpPr>
        <p:spPr>
          <a:xfrm>
            <a:off x="12517846" y="952351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77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3" name="object 513"/>
          <p:cNvSpPr/>
          <p:nvPr/>
        </p:nvSpPr>
        <p:spPr>
          <a:xfrm>
            <a:off x="12517358" y="9523993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82" y="0"/>
                </a:moveTo>
                <a:lnTo>
                  <a:pt x="0" y="1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4" name="object 514"/>
          <p:cNvSpPr/>
          <p:nvPr/>
        </p:nvSpPr>
        <p:spPr>
          <a:xfrm>
            <a:off x="12516918" y="952396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44" y="21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5" name="object 515"/>
          <p:cNvSpPr/>
          <p:nvPr/>
        </p:nvSpPr>
        <p:spPr>
          <a:xfrm>
            <a:off x="12516703" y="9523511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215" y="44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6" name="object 516"/>
          <p:cNvSpPr/>
          <p:nvPr/>
        </p:nvSpPr>
        <p:spPr>
          <a:xfrm>
            <a:off x="12516698" y="952306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444"/>
                </a:moveTo>
                <a:lnTo>
                  <a:pt x="21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7" name="object 517"/>
          <p:cNvSpPr/>
          <p:nvPr/>
        </p:nvSpPr>
        <p:spPr>
          <a:xfrm>
            <a:off x="12516919" y="9522855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215"/>
                </a:moveTo>
                <a:lnTo>
                  <a:pt x="4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8" name="object 518"/>
          <p:cNvSpPr/>
          <p:nvPr/>
        </p:nvSpPr>
        <p:spPr>
          <a:xfrm>
            <a:off x="12517362" y="9522850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482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19" name="object 519"/>
          <p:cNvSpPr/>
          <p:nvPr/>
        </p:nvSpPr>
        <p:spPr>
          <a:xfrm>
            <a:off x="12498986" y="950510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591"/>
                </a:lnTo>
                <a:lnTo>
                  <a:pt x="16491" y="36743"/>
                </a:lnTo>
                <a:lnTo>
                  <a:pt x="30328" y="32164"/>
                </a:lnTo>
                <a:lnTo>
                  <a:pt x="36662" y="206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0" name="object 520"/>
          <p:cNvSpPr/>
          <p:nvPr/>
        </p:nvSpPr>
        <p:spPr>
          <a:xfrm>
            <a:off x="222500" y="8207455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711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1" name="object 521"/>
          <p:cNvSpPr/>
          <p:nvPr/>
        </p:nvSpPr>
        <p:spPr>
          <a:xfrm>
            <a:off x="223208" y="821099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384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2" name="object 522"/>
          <p:cNvSpPr/>
          <p:nvPr/>
        </p:nvSpPr>
        <p:spPr>
          <a:xfrm>
            <a:off x="224598" y="8214346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19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3" name="object 523"/>
          <p:cNvSpPr/>
          <p:nvPr/>
        </p:nvSpPr>
        <p:spPr>
          <a:xfrm>
            <a:off x="226616" y="821736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565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4" name="object 524"/>
          <p:cNvSpPr/>
          <p:nvPr/>
        </p:nvSpPr>
        <p:spPr>
          <a:xfrm>
            <a:off x="229182" y="821994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203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5" name="object 525"/>
          <p:cNvSpPr/>
          <p:nvPr/>
        </p:nvSpPr>
        <p:spPr>
          <a:xfrm>
            <a:off x="232203" y="8221976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352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6" name="object 526"/>
          <p:cNvSpPr/>
          <p:nvPr/>
        </p:nvSpPr>
        <p:spPr>
          <a:xfrm>
            <a:off x="235557" y="8223376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556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7" name="object 527"/>
          <p:cNvSpPr/>
          <p:nvPr/>
        </p:nvSpPr>
        <p:spPr>
          <a:xfrm>
            <a:off x="239118" y="8224077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6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8" name="object 528"/>
          <p:cNvSpPr/>
          <p:nvPr/>
        </p:nvSpPr>
        <p:spPr>
          <a:xfrm>
            <a:off x="242750" y="8223378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698"/>
                </a:moveTo>
                <a:lnTo>
                  <a:pt x="355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29" name="object 529"/>
          <p:cNvSpPr/>
          <p:nvPr/>
        </p:nvSpPr>
        <p:spPr>
          <a:xfrm>
            <a:off x="246311" y="8221978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396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0" name="object 530"/>
          <p:cNvSpPr/>
          <p:nvPr/>
        </p:nvSpPr>
        <p:spPr>
          <a:xfrm>
            <a:off x="249666" y="821994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32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1" name="object 531"/>
          <p:cNvSpPr/>
          <p:nvPr/>
        </p:nvSpPr>
        <p:spPr>
          <a:xfrm>
            <a:off x="252685" y="821737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578"/>
                </a:moveTo>
                <a:lnTo>
                  <a:pt x="256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2" name="object 532"/>
          <p:cNvSpPr/>
          <p:nvPr/>
        </p:nvSpPr>
        <p:spPr>
          <a:xfrm>
            <a:off x="255253" y="8214346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022"/>
                </a:moveTo>
                <a:lnTo>
                  <a:pt x="201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3" name="object 533"/>
          <p:cNvSpPr/>
          <p:nvPr/>
        </p:nvSpPr>
        <p:spPr>
          <a:xfrm>
            <a:off x="257270" y="821099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352"/>
                </a:moveTo>
                <a:lnTo>
                  <a:pt x="138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4" name="object 534"/>
          <p:cNvSpPr/>
          <p:nvPr/>
        </p:nvSpPr>
        <p:spPr>
          <a:xfrm>
            <a:off x="258659" y="8207448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543"/>
                </a:moveTo>
                <a:lnTo>
                  <a:pt x="71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5" name="object 535"/>
          <p:cNvSpPr/>
          <p:nvPr/>
        </p:nvSpPr>
        <p:spPr>
          <a:xfrm>
            <a:off x="256606" y="8205632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6" name="object 536"/>
          <p:cNvSpPr/>
          <p:nvPr/>
        </p:nvSpPr>
        <p:spPr>
          <a:xfrm>
            <a:off x="258657" y="820026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11" y="354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7" name="object 537"/>
          <p:cNvSpPr/>
          <p:nvPr/>
        </p:nvSpPr>
        <p:spPr>
          <a:xfrm>
            <a:off x="257275" y="819691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84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8" name="object 538"/>
          <p:cNvSpPr/>
          <p:nvPr/>
        </p:nvSpPr>
        <p:spPr>
          <a:xfrm>
            <a:off x="255250" y="8193890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19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39" name="object 539"/>
          <p:cNvSpPr/>
          <p:nvPr/>
        </p:nvSpPr>
        <p:spPr>
          <a:xfrm>
            <a:off x="252688" y="8191312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65" y="257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0" name="object 540"/>
          <p:cNvSpPr/>
          <p:nvPr/>
        </p:nvSpPr>
        <p:spPr>
          <a:xfrm>
            <a:off x="249662" y="8189279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1" name="object 541"/>
          <p:cNvSpPr/>
          <p:nvPr/>
        </p:nvSpPr>
        <p:spPr>
          <a:xfrm>
            <a:off x="246313" y="8187925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135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2" name="object 542"/>
          <p:cNvSpPr/>
          <p:nvPr/>
        </p:nvSpPr>
        <p:spPr>
          <a:xfrm>
            <a:off x="242755" y="8187183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56" y="73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3" name="object 543"/>
          <p:cNvSpPr/>
          <p:nvPr/>
        </p:nvSpPr>
        <p:spPr>
          <a:xfrm>
            <a:off x="239118" y="8187183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632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4" name="object 544"/>
          <p:cNvSpPr/>
          <p:nvPr/>
        </p:nvSpPr>
        <p:spPr>
          <a:xfrm>
            <a:off x="235562" y="8187183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56" y="0"/>
                </a:moveTo>
                <a:lnTo>
                  <a:pt x="0" y="73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5" name="object 545"/>
          <p:cNvSpPr/>
          <p:nvPr/>
        </p:nvSpPr>
        <p:spPr>
          <a:xfrm>
            <a:off x="232204" y="8187920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0"/>
                </a:moveTo>
                <a:lnTo>
                  <a:pt x="0" y="13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6" name="object 546"/>
          <p:cNvSpPr/>
          <p:nvPr/>
        </p:nvSpPr>
        <p:spPr>
          <a:xfrm>
            <a:off x="229180" y="818928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7" name="object 547"/>
          <p:cNvSpPr/>
          <p:nvPr/>
        </p:nvSpPr>
        <p:spPr>
          <a:xfrm>
            <a:off x="226617" y="81913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65" y="0"/>
                </a:moveTo>
                <a:lnTo>
                  <a:pt x="0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8" name="object 548"/>
          <p:cNvSpPr/>
          <p:nvPr/>
        </p:nvSpPr>
        <p:spPr>
          <a:xfrm>
            <a:off x="224596" y="8193890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19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49" name="object 549"/>
          <p:cNvSpPr/>
          <p:nvPr/>
        </p:nvSpPr>
        <p:spPr>
          <a:xfrm>
            <a:off x="223213" y="819691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84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0" name="object 550"/>
          <p:cNvSpPr/>
          <p:nvPr/>
        </p:nvSpPr>
        <p:spPr>
          <a:xfrm>
            <a:off x="222497" y="820026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11" y="0"/>
                </a:moveTo>
                <a:lnTo>
                  <a:pt x="0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1" name="object 551"/>
          <p:cNvSpPr/>
          <p:nvPr/>
        </p:nvSpPr>
        <p:spPr>
          <a:xfrm>
            <a:off x="219737" y="8205627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2" name="object 552"/>
          <p:cNvSpPr/>
          <p:nvPr/>
        </p:nvSpPr>
        <p:spPr>
          <a:xfrm>
            <a:off x="241390" y="820516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190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3" name="object 553"/>
          <p:cNvSpPr/>
          <p:nvPr/>
        </p:nvSpPr>
        <p:spPr>
          <a:xfrm>
            <a:off x="241395" y="820561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4" name="object 554"/>
          <p:cNvSpPr/>
          <p:nvPr/>
        </p:nvSpPr>
        <p:spPr>
          <a:xfrm>
            <a:off x="240925" y="820608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69" y="0"/>
                </a:moveTo>
                <a:lnTo>
                  <a:pt x="0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5" name="object 555"/>
          <p:cNvSpPr/>
          <p:nvPr/>
        </p:nvSpPr>
        <p:spPr>
          <a:xfrm>
            <a:off x="240473" y="820608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57" y="1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6" name="object 556"/>
          <p:cNvSpPr/>
          <p:nvPr/>
        </p:nvSpPr>
        <p:spPr>
          <a:xfrm>
            <a:off x="240277" y="820560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7" name="object 557"/>
          <p:cNvSpPr/>
          <p:nvPr/>
        </p:nvSpPr>
        <p:spPr>
          <a:xfrm>
            <a:off x="240278" y="82051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444"/>
                </a:moveTo>
                <a:lnTo>
                  <a:pt x="1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8" name="object 558"/>
          <p:cNvSpPr/>
          <p:nvPr/>
        </p:nvSpPr>
        <p:spPr>
          <a:xfrm>
            <a:off x="240470" y="820499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7"/>
                </a:moveTo>
                <a:lnTo>
                  <a:pt x="4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59" name="object 559"/>
          <p:cNvSpPr/>
          <p:nvPr/>
        </p:nvSpPr>
        <p:spPr>
          <a:xfrm>
            <a:off x="240930" y="8204985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457" y="1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0" name="object 560"/>
          <p:cNvSpPr/>
          <p:nvPr/>
        </p:nvSpPr>
        <p:spPr>
          <a:xfrm>
            <a:off x="222554" y="818719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606"/>
                </a:lnTo>
                <a:lnTo>
                  <a:pt x="16491" y="36744"/>
                </a:lnTo>
                <a:lnTo>
                  <a:pt x="30328" y="32177"/>
                </a:lnTo>
                <a:lnTo>
                  <a:pt x="36662" y="207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1" name="object 561"/>
          <p:cNvSpPr/>
          <p:nvPr/>
        </p:nvSpPr>
        <p:spPr>
          <a:xfrm>
            <a:off x="2918" y="8258717"/>
            <a:ext cx="26670" cy="6985"/>
          </a:xfrm>
          <a:custGeom>
            <a:avLst/>
            <a:gdLst/>
            <a:ahLst/>
            <a:cxnLst/>
            <a:rect l="l" t="t" r="r" b="b"/>
            <a:pathLst>
              <a:path w="26670" h="6984">
                <a:moveTo>
                  <a:pt x="0" y="6565"/>
                </a:moveTo>
                <a:lnTo>
                  <a:pt x="266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2" name="object 562"/>
          <p:cNvSpPr/>
          <p:nvPr/>
        </p:nvSpPr>
        <p:spPr>
          <a:xfrm>
            <a:off x="83247" y="8232258"/>
            <a:ext cx="53975" cy="13335"/>
          </a:xfrm>
          <a:custGeom>
            <a:avLst/>
            <a:gdLst/>
            <a:ahLst/>
            <a:cxnLst/>
            <a:rect l="l" t="t" r="r" b="b"/>
            <a:pathLst>
              <a:path w="53975" h="13334">
                <a:moveTo>
                  <a:pt x="0" y="13233"/>
                </a:moveTo>
                <a:lnTo>
                  <a:pt x="5368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3" name="object 563"/>
          <p:cNvSpPr/>
          <p:nvPr/>
        </p:nvSpPr>
        <p:spPr>
          <a:xfrm>
            <a:off x="190607" y="8210988"/>
            <a:ext cx="33020" cy="8255"/>
          </a:xfrm>
          <a:custGeom>
            <a:avLst/>
            <a:gdLst/>
            <a:ahLst/>
            <a:cxnLst/>
            <a:rect l="l" t="t" r="r" b="b"/>
            <a:pathLst>
              <a:path w="33020" h="8254">
                <a:moveTo>
                  <a:pt x="0" y="8039"/>
                </a:moveTo>
                <a:lnTo>
                  <a:pt x="3260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4" name="object 564"/>
          <p:cNvSpPr/>
          <p:nvPr/>
        </p:nvSpPr>
        <p:spPr>
          <a:xfrm>
            <a:off x="240934" y="8164703"/>
            <a:ext cx="142240" cy="41275"/>
          </a:xfrm>
          <a:custGeom>
            <a:avLst/>
            <a:gdLst/>
            <a:ahLst/>
            <a:cxnLst/>
            <a:rect l="l" t="t" r="r" b="b"/>
            <a:pathLst>
              <a:path w="142240" h="41275">
                <a:moveTo>
                  <a:pt x="0" y="40944"/>
                </a:moveTo>
                <a:lnTo>
                  <a:pt x="14163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5" name="object 565"/>
          <p:cNvSpPr/>
          <p:nvPr/>
        </p:nvSpPr>
        <p:spPr>
          <a:xfrm>
            <a:off x="350202" y="8147046"/>
            <a:ext cx="32384" cy="17780"/>
          </a:xfrm>
          <a:custGeom>
            <a:avLst/>
            <a:gdLst/>
            <a:ahLst/>
            <a:cxnLst/>
            <a:rect l="l" t="t" r="r" b="b"/>
            <a:pathLst>
              <a:path w="32385" h="17779">
                <a:moveTo>
                  <a:pt x="32359" y="1765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6" name="object 566"/>
          <p:cNvSpPr/>
          <p:nvPr/>
        </p:nvSpPr>
        <p:spPr>
          <a:xfrm>
            <a:off x="364604" y="8164699"/>
            <a:ext cx="18415" cy="32384"/>
          </a:xfrm>
          <a:custGeom>
            <a:avLst/>
            <a:gdLst/>
            <a:ahLst/>
            <a:cxnLst/>
            <a:rect l="l" t="t" r="r" b="b"/>
            <a:pathLst>
              <a:path w="18414" h="32384">
                <a:moveTo>
                  <a:pt x="17957" y="0"/>
                </a:moveTo>
                <a:lnTo>
                  <a:pt x="0" y="3218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7" name="object 567"/>
          <p:cNvSpPr/>
          <p:nvPr/>
        </p:nvSpPr>
        <p:spPr>
          <a:xfrm>
            <a:off x="348679" y="8160983"/>
            <a:ext cx="16510" cy="8890"/>
          </a:xfrm>
          <a:custGeom>
            <a:avLst/>
            <a:gdLst/>
            <a:ahLst/>
            <a:cxnLst/>
            <a:rect l="l" t="t" r="r" b="b"/>
            <a:pathLst>
              <a:path w="16510" h="8890">
                <a:moveTo>
                  <a:pt x="16179" y="883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8" name="object 568"/>
          <p:cNvSpPr/>
          <p:nvPr/>
        </p:nvSpPr>
        <p:spPr>
          <a:xfrm>
            <a:off x="355880" y="8169823"/>
            <a:ext cx="9525" cy="16510"/>
          </a:xfrm>
          <a:custGeom>
            <a:avLst/>
            <a:gdLst/>
            <a:ahLst/>
            <a:cxnLst/>
            <a:rect l="l" t="t" r="r" b="b"/>
            <a:pathLst>
              <a:path w="9525" h="16509">
                <a:moveTo>
                  <a:pt x="8978" y="0"/>
                </a:moveTo>
                <a:lnTo>
                  <a:pt x="0" y="1606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69" name="object 569"/>
          <p:cNvSpPr/>
          <p:nvPr/>
        </p:nvSpPr>
        <p:spPr>
          <a:xfrm>
            <a:off x="810141" y="8068096"/>
            <a:ext cx="49530" cy="19685"/>
          </a:xfrm>
          <a:custGeom>
            <a:avLst/>
            <a:gdLst/>
            <a:ahLst/>
            <a:cxnLst/>
            <a:rect l="l" t="t" r="r" b="b"/>
            <a:pathLst>
              <a:path w="49530" h="19684">
                <a:moveTo>
                  <a:pt x="49415" y="0"/>
                </a:moveTo>
                <a:lnTo>
                  <a:pt x="0" y="1964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0" name="object 570"/>
          <p:cNvSpPr/>
          <p:nvPr/>
        </p:nvSpPr>
        <p:spPr>
          <a:xfrm>
            <a:off x="778753" y="8008825"/>
            <a:ext cx="31750" cy="79375"/>
          </a:xfrm>
          <a:custGeom>
            <a:avLst/>
            <a:gdLst/>
            <a:ahLst/>
            <a:cxnLst/>
            <a:rect l="l" t="t" r="r" b="b"/>
            <a:pathLst>
              <a:path w="31750" h="79375">
                <a:moveTo>
                  <a:pt x="31381" y="7891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1" name="object 571"/>
          <p:cNvSpPr/>
          <p:nvPr/>
        </p:nvSpPr>
        <p:spPr>
          <a:xfrm>
            <a:off x="778758" y="7989184"/>
            <a:ext cx="49530" cy="19685"/>
          </a:xfrm>
          <a:custGeom>
            <a:avLst/>
            <a:gdLst/>
            <a:ahLst/>
            <a:cxnLst/>
            <a:rect l="l" t="t" r="r" b="b"/>
            <a:pathLst>
              <a:path w="49530" h="19684">
                <a:moveTo>
                  <a:pt x="0" y="19646"/>
                </a:moveTo>
                <a:lnTo>
                  <a:pt x="4941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2" name="object 572"/>
          <p:cNvSpPr/>
          <p:nvPr/>
        </p:nvSpPr>
        <p:spPr>
          <a:xfrm>
            <a:off x="828180" y="7989185"/>
            <a:ext cx="31750" cy="79375"/>
          </a:xfrm>
          <a:custGeom>
            <a:avLst/>
            <a:gdLst/>
            <a:ahLst/>
            <a:cxnLst/>
            <a:rect l="l" t="t" r="r" b="b"/>
            <a:pathLst>
              <a:path w="31750" h="79375">
                <a:moveTo>
                  <a:pt x="0" y="0"/>
                </a:moveTo>
                <a:lnTo>
                  <a:pt x="31381" y="7891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3" name="object 573"/>
          <p:cNvSpPr/>
          <p:nvPr/>
        </p:nvSpPr>
        <p:spPr>
          <a:xfrm>
            <a:off x="892115" y="8028512"/>
            <a:ext cx="11430" cy="34290"/>
          </a:xfrm>
          <a:custGeom>
            <a:avLst/>
            <a:gdLst/>
            <a:ahLst/>
            <a:cxnLst/>
            <a:rect l="l" t="t" r="r" b="b"/>
            <a:pathLst>
              <a:path w="11430" h="34290">
                <a:moveTo>
                  <a:pt x="11150" y="0"/>
                </a:moveTo>
                <a:lnTo>
                  <a:pt x="0" y="3398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4" name="object 574"/>
          <p:cNvSpPr/>
          <p:nvPr/>
        </p:nvSpPr>
        <p:spPr>
          <a:xfrm>
            <a:off x="888611" y="8026891"/>
            <a:ext cx="15240" cy="1905"/>
          </a:xfrm>
          <a:custGeom>
            <a:avLst/>
            <a:gdLst/>
            <a:ahLst/>
            <a:cxnLst/>
            <a:rect l="l" t="t" r="r" b="b"/>
            <a:pathLst>
              <a:path w="15240" h="1904">
                <a:moveTo>
                  <a:pt x="0" y="0"/>
                </a:moveTo>
                <a:lnTo>
                  <a:pt x="14655" y="162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5" name="object 575"/>
          <p:cNvSpPr/>
          <p:nvPr/>
        </p:nvSpPr>
        <p:spPr>
          <a:xfrm>
            <a:off x="888617" y="8026885"/>
            <a:ext cx="3810" cy="37465"/>
          </a:xfrm>
          <a:custGeom>
            <a:avLst/>
            <a:gdLst/>
            <a:ahLst/>
            <a:cxnLst/>
            <a:rect l="l" t="t" r="r" b="b"/>
            <a:pathLst>
              <a:path w="3809" h="37465">
                <a:moveTo>
                  <a:pt x="3289" y="374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6" name="object 576"/>
          <p:cNvSpPr/>
          <p:nvPr/>
        </p:nvSpPr>
        <p:spPr>
          <a:xfrm>
            <a:off x="891901" y="7936112"/>
            <a:ext cx="14604" cy="128270"/>
          </a:xfrm>
          <a:custGeom>
            <a:avLst/>
            <a:gdLst/>
            <a:ahLst/>
            <a:cxnLst/>
            <a:rect l="l" t="t" r="r" b="b"/>
            <a:pathLst>
              <a:path w="14605" h="128270">
                <a:moveTo>
                  <a:pt x="14109" y="0"/>
                </a:moveTo>
                <a:lnTo>
                  <a:pt x="0" y="12823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7" name="object 577"/>
          <p:cNvSpPr/>
          <p:nvPr/>
        </p:nvSpPr>
        <p:spPr>
          <a:xfrm>
            <a:off x="842996" y="7936105"/>
            <a:ext cx="63500" cy="67310"/>
          </a:xfrm>
          <a:custGeom>
            <a:avLst/>
            <a:gdLst/>
            <a:ahLst/>
            <a:cxnLst/>
            <a:rect l="l" t="t" r="r" b="b"/>
            <a:pathLst>
              <a:path w="63500" h="67309">
                <a:moveTo>
                  <a:pt x="0" y="67233"/>
                </a:moveTo>
                <a:lnTo>
                  <a:pt x="6301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8" name="object 578"/>
          <p:cNvSpPr/>
          <p:nvPr/>
        </p:nvSpPr>
        <p:spPr>
          <a:xfrm>
            <a:off x="842999" y="7893431"/>
            <a:ext cx="12700" cy="110489"/>
          </a:xfrm>
          <a:custGeom>
            <a:avLst/>
            <a:gdLst/>
            <a:ahLst/>
            <a:cxnLst/>
            <a:rect l="l" t="t" r="r" b="b"/>
            <a:pathLst>
              <a:path w="12700" h="110490">
                <a:moveTo>
                  <a:pt x="12090" y="0"/>
                </a:moveTo>
                <a:lnTo>
                  <a:pt x="0" y="10990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79" name="object 579"/>
          <p:cNvSpPr/>
          <p:nvPr/>
        </p:nvSpPr>
        <p:spPr>
          <a:xfrm>
            <a:off x="312270" y="704652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711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0" name="object 580"/>
          <p:cNvSpPr/>
          <p:nvPr/>
        </p:nvSpPr>
        <p:spPr>
          <a:xfrm>
            <a:off x="312977" y="705010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0"/>
                </a:moveTo>
                <a:lnTo>
                  <a:pt x="1384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1" name="object 581"/>
          <p:cNvSpPr/>
          <p:nvPr/>
        </p:nvSpPr>
        <p:spPr>
          <a:xfrm>
            <a:off x="314366" y="7053455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19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2" name="object 582"/>
          <p:cNvSpPr/>
          <p:nvPr/>
        </p:nvSpPr>
        <p:spPr>
          <a:xfrm>
            <a:off x="316384" y="705647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2565" y="254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3" name="object 583"/>
          <p:cNvSpPr/>
          <p:nvPr/>
        </p:nvSpPr>
        <p:spPr>
          <a:xfrm>
            <a:off x="318952" y="705902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4" name="object 584"/>
          <p:cNvSpPr/>
          <p:nvPr/>
        </p:nvSpPr>
        <p:spPr>
          <a:xfrm>
            <a:off x="321971" y="7061048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352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5" name="object 585"/>
          <p:cNvSpPr/>
          <p:nvPr/>
        </p:nvSpPr>
        <p:spPr>
          <a:xfrm>
            <a:off x="325327" y="7062448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556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6" name="object 586"/>
          <p:cNvSpPr/>
          <p:nvPr/>
        </p:nvSpPr>
        <p:spPr>
          <a:xfrm>
            <a:off x="328888" y="7063149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6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7" name="object 587"/>
          <p:cNvSpPr/>
          <p:nvPr/>
        </p:nvSpPr>
        <p:spPr>
          <a:xfrm>
            <a:off x="332519" y="7062451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698"/>
                </a:moveTo>
                <a:lnTo>
                  <a:pt x="355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8" name="object 588"/>
          <p:cNvSpPr/>
          <p:nvPr/>
        </p:nvSpPr>
        <p:spPr>
          <a:xfrm>
            <a:off x="336080" y="7061051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397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89" name="object 589"/>
          <p:cNvSpPr/>
          <p:nvPr/>
        </p:nvSpPr>
        <p:spPr>
          <a:xfrm>
            <a:off x="339435" y="705901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32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0" name="object 590"/>
          <p:cNvSpPr/>
          <p:nvPr/>
        </p:nvSpPr>
        <p:spPr>
          <a:xfrm>
            <a:off x="342454" y="7056480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540"/>
                </a:moveTo>
                <a:lnTo>
                  <a:pt x="256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1" name="object 591"/>
          <p:cNvSpPr/>
          <p:nvPr/>
        </p:nvSpPr>
        <p:spPr>
          <a:xfrm>
            <a:off x="345022" y="7053455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022"/>
                </a:moveTo>
                <a:lnTo>
                  <a:pt x="201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2" name="object 592"/>
          <p:cNvSpPr/>
          <p:nvPr/>
        </p:nvSpPr>
        <p:spPr>
          <a:xfrm>
            <a:off x="347038" y="7050103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0" y="3352"/>
                </a:moveTo>
                <a:lnTo>
                  <a:pt x="138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3" name="object 593"/>
          <p:cNvSpPr/>
          <p:nvPr/>
        </p:nvSpPr>
        <p:spPr>
          <a:xfrm>
            <a:off x="348428" y="704653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3568"/>
                </a:moveTo>
                <a:lnTo>
                  <a:pt x="71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4" name="object 594"/>
          <p:cNvSpPr/>
          <p:nvPr/>
        </p:nvSpPr>
        <p:spPr>
          <a:xfrm>
            <a:off x="346374" y="7044704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5" name="object 595"/>
          <p:cNvSpPr/>
          <p:nvPr/>
        </p:nvSpPr>
        <p:spPr>
          <a:xfrm>
            <a:off x="348425" y="7039336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11" y="354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6" name="object 596"/>
          <p:cNvSpPr/>
          <p:nvPr/>
        </p:nvSpPr>
        <p:spPr>
          <a:xfrm>
            <a:off x="347044" y="703598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84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7" name="object 597"/>
          <p:cNvSpPr/>
          <p:nvPr/>
        </p:nvSpPr>
        <p:spPr>
          <a:xfrm>
            <a:off x="345019" y="703296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19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8" name="object 598"/>
          <p:cNvSpPr/>
          <p:nvPr/>
        </p:nvSpPr>
        <p:spPr>
          <a:xfrm>
            <a:off x="342456" y="7030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65" y="257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99" name="object 599"/>
          <p:cNvSpPr/>
          <p:nvPr/>
        </p:nvSpPr>
        <p:spPr>
          <a:xfrm>
            <a:off x="339431" y="702835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0" name="object 600"/>
          <p:cNvSpPr/>
          <p:nvPr/>
        </p:nvSpPr>
        <p:spPr>
          <a:xfrm>
            <a:off x="336082" y="7026998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135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1" name="object 601"/>
          <p:cNvSpPr/>
          <p:nvPr/>
        </p:nvSpPr>
        <p:spPr>
          <a:xfrm>
            <a:off x="332524" y="7026294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56" y="6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2" name="object 602"/>
          <p:cNvSpPr/>
          <p:nvPr/>
        </p:nvSpPr>
        <p:spPr>
          <a:xfrm>
            <a:off x="328886" y="7026292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632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3" name="object 603"/>
          <p:cNvSpPr/>
          <p:nvPr/>
        </p:nvSpPr>
        <p:spPr>
          <a:xfrm>
            <a:off x="325332" y="7026292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56" y="0"/>
                </a:moveTo>
                <a:lnTo>
                  <a:pt x="0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4" name="object 604"/>
          <p:cNvSpPr/>
          <p:nvPr/>
        </p:nvSpPr>
        <p:spPr>
          <a:xfrm>
            <a:off x="321974" y="7026992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0"/>
                </a:moveTo>
                <a:lnTo>
                  <a:pt x="0" y="13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5" name="object 605"/>
          <p:cNvSpPr/>
          <p:nvPr/>
        </p:nvSpPr>
        <p:spPr>
          <a:xfrm>
            <a:off x="318949" y="702835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6" name="object 606"/>
          <p:cNvSpPr/>
          <p:nvPr/>
        </p:nvSpPr>
        <p:spPr>
          <a:xfrm>
            <a:off x="316387" y="70303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65" y="0"/>
                </a:moveTo>
                <a:lnTo>
                  <a:pt x="0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7" name="object 607"/>
          <p:cNvSpPr/>
          <p:nvPr/>
        </p:nvSpPr>
        <p:spPr>
          <a:xfrm>
            <a:off x="314365" y="703296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19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8" name="object 608"/>
          <p:cNvSpPr/>
          <p:nvPr/>
        </p:nvSpPr>
        <p:spPr>
          <a:xfrm>
            <a:off x="312982" y="703598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09">
                <a:moveTo>
                  <a:pt x="1384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09" name="object 609"/>
          <p:cNvSpPr/>
          <p:nvPr/>
        </p:nvSpPr>
        <p:spPr>
          <a:xfrm>
            <a:off x="312266" y="7039340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711" y="0"/>
                </a:moveTo>
                <a:lnTo>
                  <a:pt x="0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0" name="object 610"/>
          <p:cNvSpPr/>
          <p:nvPr/>
        </p:nvSpPr>
        <p:spPr>
          <a:xfrm>
            <a:off x="309507" y="7044701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1" name="object 611"/>
          <p:cNvSpPr/>
          <p:nvPr/>
        </p:nvSpPr>
        <p:spPr>
          <a:xfrm>
            <a:off x="331158" y="704424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19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2" name="object 612"/>
          <p:cNvSpPr/>
          <p:nvPr/>
        </p:nvSpPr>
        <p:spPr>
          <a:xfrm>
            <a:off x="331163" y="7044720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0"/>
                </a:moveTo>
                <a:lnTo>
                  <a:pt x="0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3" name="object 613"/>
          <p:cNvSpPr/>
          <p:nvPr/>
        </p:nvSpPr>
        <p:spPr>
          <a:xfrm>
            <a:off x="330694" y="70451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69" y="0"/>
                </a:moveTo>
                <a:lnTo>
                  <a:pt x="0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4" name="object 614"/>
          <p:cNvSpPr/>
          <p:nvPr/>
        </p:nvSpPr>
        <p:spPr>
          <a:xfrm>
            <a:off x="330241" y="704515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57" y="1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5" name="object 615"/>
          <p:cNvSpPr/>
          <p:nvPr/>
        </p:nvSpPr>
        <p:spPr>
          <a:xfrm>
            <a:off x="330046" y="704471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44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6" name="object 616"/>
          <p:cNvSpPr/>
          <p:nvPr/>
        </p:nvSpPr>
        <p:spPr>
          <a:xfrm>
            <a:off x="330048" y="704423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482"/>
                </a:moveTo>
                <a:lnTo>
                  <a:pt x="1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7" name="object 617"/>
          <p:cNvSpPr/>
          <p:nvPr/>
        </p:nvSpPr>
        <p:spPr>
          <a:xfrm>
            <a:off x="330239" y="70440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77"/>
                </a:moveTo>
                <a:lnTo>
                  <a:pt x="4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8" name="object 618"/>
          <p:cNvSpPr/>
          <p:nvPr/>
        </p:nvSpPr>
        <p:spPr>
          <a:xfrm>
            <a:off x="330699" y="70440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457" y="1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19" name="object 619"/>
          <p:cNvSpPr/>
          <p:nvPr/>
        </p:nvSpPr>
        <p:spPr>
          <a:xfrm>
            <a:off x="312323" y="702630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24"/>
                </a:lnTo>
                <a:lnTo>
                  <a:pt x="19146" y="0"/>
                </a:lnTo>
                <a:lnTo>
                  <a:pt x="5924" y="4920"/>
                </a:lnTo>
                <a:lnTo>
                  <a:pt x="0" y="17019"/>
                </a:lnTo>
                <a:lnTo>
                  <a:pt x="4743" y="30589"/>
                </a:lnTo>
                <a:lnTo>
                  <a:pt x="16487" y="36743"/>
                </a:lnTo>
                <a:lnTo>
                  <a:pt x="30326" y="32164"/>
                </a:lnTo>
                <a:lnTo>
                  <a:pt x="36662" y="2069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0" name="object 620"/>
          <p:cNvSpPr/>
          <p:nvPr/>
        </p:nvSpPr>
        <p:spPr>
          <a:xfrm>
            <a:off x="222547" y="7270029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0"/>
                </a:moveTo>
                <a:lnTo>
                  <a:pt x="495" y="246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1" name="object 621"/>
          <p:cNvSpPr/>
          <p:nvPr/>
        </p:nvSpPr>
        <p:spPr>
          <a:xfrm>
            <a:off x="223042" y="7272498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977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2" name="object 622"/>
          <p:cNvSpPr/>
          <p:nvPr/>
        </p:nvSpPr>
        <p:spPr>
          <a:xfrm>
            <a:off x="224015" y="727485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0"/>
                </a:moveTo>
                <a:lnTo>
                  <a:pt x="1409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3" name="object 623"/>
          <p:cNvSpPr/>
          <p:nvPr/>
        </p:nvSpPr>
        <p:spPr>
          <a:xfrm>
            <a:off x="225427" y="72769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803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4" name="object 624"/>
          <p:cNvSpPr/>
          <p:nvPr/>
        </p:nvSpPr>
        <p:spPr>
          <a:xfrm>
            <a:off x="227224" y="7278764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0"/>
                </a:moveTo>
                <a:lnTo>
                  <a:pt x="2108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5" name="object 625"/>
          <p:cNvSpPr/>
          <p:nvPr/>
        </p:nvSpPr>
        <p:spPr>
          <a:xfrm>
            <a:off x="229337" y="7280163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0"/>
                </a:moveTo>
                <a:lnTo>
                  <a:pt x="2349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6" name="object 626"/>
          <p:cNvSpPr/>
          <p:nvPr/>
        </p:nvSpPr>
        <p:spPr>
          <a:xfrm>
            <a:off x="231686" y="7281160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4">
                <a:moveTo>
                  <a:pt x="0" y="0"/>
                </a:moveTo>
                <a:lnTo>
                  <a:pt x="2489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7" name="object 627"/>
          <p:cNvSpPr/>
          <p:nvPr/>
        </p:nvSpPr>
        <p:spPr>
          <a:xfrm>
            <a:off x="235450" y="7253076"/>
            <a:ext cx="0" cy="31750"/>
          </a:xfrm>
          <a:custGeom>
            <a:avLst/>
            <a:gdLst/>
            <a:ahLst/>
            <a:cxnLst/>
            <a:rect l="l" t="t" r="r" b="b"/>
            <a:pathLst>
              <a:path w="0" h="31750">
                <a:moveTo>
                  <a:pt x="0" y="0"/>
                </a:moveTo>
                <a:lnTo>
                  <a:pt x="0" y="31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8" name="object 628"/>
          <p:cNvSpPr/>
          <p:nvPr/>
        </p:nvSpPr>
        <p:spPr>
          <a:xfrm>
            <a:off x="236721" y="7281156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4">
                <a:moveTo>
                  <a:pt x="0" y="482"/>
                </a:moveTo>
                <a:lnTo>
                  <a:pt x="248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29" name="object 629"/>
          <p:cNvSpPr/>
          <p:nvPr/>
        </p:nvSpPr>
        <p:spPr>
          <a:xfrm>
            <a:off x="239213" y="728016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990"/>
                </a:moveTo>
                <a:lnTo>
                  <a:pt x="234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0" name="object 630"/>
          <p:cNvSpPr/>
          <p:nvPr/>
        </p:nvSpPr>
        <p:spPr>
          <a:xfrm>
            <a:off x="241562" y="7278766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1397"/>
                </a:moveTo>
                <a:lnTo>
                  <a:pt x="210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1" name="object 631"/>
          <p:cNvSpPr/>
          <p:nvPr/>
        </p:nvSpPr>
        <p:spPr>
          <a:xfrm>
            <a:off x="243676" y="727696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803"/>
                </a:moveTo>
                <a:lnTo>
                  <a:pt x="17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2" name="object 632"/>
          <p:cNvSpPr/>
          <p:nvPr/>
        </p:nvSpPr>
        <p:spPr>
          <a:xfrm>
            <a:off x="245473" y="7274862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2095"/>
                </a:moveTo>
                <a:lnTo>
                  <a:pt x="14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3" name="object 633"/>
          <p:cNvSpPr/>
          <p:nvPr/>
        </p:nvSpPr>
        <p:spPr>
          <a:xfrm>
            <a:off x="246885" y="7272494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2362"/>
                </a:moveTo>
                <a:lnTo>
                  <a:pt x="97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4" name="object 634"/>
          <p:cNvSpPr/>
          <p:nvPr/>
        </p:nvSpPr>
        <p:spPr>
          <a:xfrm>
            <a:off x="247858" y="7270035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463"/>
                </a:moveTo>
                <a:lnTo>
                  <a:pt x="49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5" name="object 635"/>
          <p:cNvSpPr/>
          <p:nvPr/>
        </p:nvSpPr>
        <p:spPr>
          <a:xfrm>
            <a:off x="219784" y="726875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 h="0">
                <a:moveTo>
                  <a:pt x="0" y="0"/>
                </a:moveTo>
                <a:lnTo>
                  <a:pt x="3133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6" name="object 636"/>
          <p:cNvSpPr/>
          <p:nvPr/>
        </p:nvSpPr>
        <p:spPr>
          <a:xfrm>
            <a:off x="247858" y="7264984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495" y="250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7" name="object 637"/>
          <p:cNvSpPr/>
          <p:nvPr/>
        </p:nvSpPr>
        <p:spPr>
          <a:xfrm>
            <a:off x="246880" y="7262617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977" y="236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8" name="object 638"/>
          <p:cNvSpPr/>
          <p:nvPr/>
        </p:nvSpPr>
        <p:spPr>
          <a:xfrm>
            <a:off x="245475" y="7260524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409" y="209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39" name="object 639"/>
          <p:cNvSpPr/>
          <p:nvPr/>
        </p:nvSpPr>
        <p:spPr>
          <a:xfrm>
            <a:off x="243682" y="7258715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790" y="180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0" name="object 640"/>
          <p:cNvSpPr/>
          <p:nvPr/>
        </p:nvSpPr>
        <p:spPr>
          <a:xfrm>
            <a:off x="241567" y="7257315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08" y="139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1" name="object 641"/>
          <p:cNvSpPr/>
          <p:nvPr/>
        </p:nvSpPr>
        <p:spPr>
          <a:xfrm>
            <a:off x="239213" y="7256322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349" y="9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2" name="object 642"/>
          <p:cNvSpPr/>
          <p:nvPr/>
        </p:nvSpPr>
        <p:spPr>
          <a:xfrm>
            <a:off x="236724" y="7255835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4">
                <a:moveTo>
                  <a:pt x="2489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3" name="object 643"/>
          <p:cNvSpPr/>
          <p:nvPr/>
        </p:nvSpPr>
        <p:spPr>
          <a:xfrm>
            <a:off x="231689" y="7255839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4">
                <a:moveTo>
                  <a:pt x="2489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4" name="object 644"/>
          <p:cNvSpPr/>
          <p:nvPr/>
        </p:nvSpPr>
        <p:spPr>
          <a:xfrm>
            <a:off x="229336" y="7256318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349" y="0"/>
                </a:moveTo>
                <a:lnTo>
                  <a:pt x="0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5" name="object 645"/>
          <p:cNvSpPr/>
          <p:nvPr/>
        </p:nvSpPr>
        <p:spPr>
          <a:xfrm>
            <a:off x="227229" y="7257312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08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6" name="object 646"/>
          <p:cNvSpPr/>
          <p:nvPr/>
        </p:nvSpPr>
        <p:spPr>
          <a:xfrm>
            <a:off x="225421" y="72587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03" y="0"/>
                </a:moveTo>
                <a:lnTo>
                  <a:pt x="0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7" name="object 647"/>
          <p:cNvSpPr/>
          <p:nvPr/>
        </p:nvSpPr>
        <p:spPr>
          <a:xfrm>
            <a:off x="224017" y="7260518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409" y="0"/>
                </a:moveTo>
                <a:lnTo>
                  <a:pt x="0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8" name="object 648"/>
          <p:cNvSpPr/>
          <p:nvPr/>
        </p:nvSpPr>
        <p:spPr>
          <a:xfrm>
            <a:off x="223037" y="7262619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977" y="0"/>
                </a:moveTo>
                <a:lnTo>
                  <a:pt x="0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49" name="object 649"/>
          <p:cNvSpPr/>
          <p:nvPr/>
        </p:nvSpPr>
        <p:spPr>
          <a:xfrm>
            <a:off x="222547" y="7264979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495" y="0"/>
                </a:moveTo>
                <a:lnTo>
                  <a:pt x="0" y="250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0" name="object 650"/>
          <p:cNvSpPr/>
          <p:nvPr/>
        </p:nvSpPr>
        <p:spPr>
          <a:xfrm>
            <a:off x="222553" y="7255835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5793" y="12903"/>
                </a:moveTo>
                <a:lnTo>
                  <a:pt x="25793" y="5791"/>
                </a:lnTo>
                <a:lnTo>
                  <a:pt x="20015" y="0"/>
                </a:lnTo>
                <a:lnTo>
                  <a:pt x="12890" y="0"/>
                </a:lnTo>
                <a:lnTo>
                  <a:pt x="5765" y="0"/>
                </a:lnTo>
                <a:lnTo>
                  <a:pt x="0" y="5791"/>
                </a:lnTo>
                <a:lnTo>
                  <a:pt x="0" y="12903"/>
                </a:lnTo>
                <a:lnTo>
                  <a:pt x="0" y="20015"/>
                </a:lnTo>
                <a:lnTo>
                  <a:pt x="5765" y="25806"/>
                </a:lnTo>
                <a:lnTo>
                  <a:pt x="12890" y="25806"/>
                </a:lnTo>
                <a:lnTo>
                  <a:pt x="20015" y="25806"/>
                </a:lnTo>
                <a:lnTo>
                  <a:pt x="25793" y="20015"/>
                </a:lnTo>
                <a:lnTo>
                  <a:pt x="25793" y="129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1" name="object 651"/>
          <p:cNvSpPr/>
          <p:nvPr/>
        </p:nvSpPr>
        <p:spPr>
          <a:xfrm>
            <a:off x="312464" y="7061675"/>
            <a:ext cx="11430" cy="26670"/>
          </a:xfrm>
          <a:custGeom>
            <a:avLst/>
            <a:gdLst/>
            <a:ahLst/>
            <a:cxnLst/>
            <a:rect l="l" t="t" r="r" b="b"/>
            <a:pathLst>
              <a:path w="11429" h="26670">
                <a:moveTo>
                  <a:pt x="11023" y="0"/>
                </a:moveTo>
                <a:lnTo>
                  <a:pt x="0" y="2631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2" name="object 652"/>
          <p:cNvSpPr/>
          <p:nvPr/>
        </p:nvSpPr>
        <p:spPr>
          <a:xfrm>
            <a:off x="271853" y="7133989"/>
            <a:ext cx="21590" cy="51435"/>
          </a:xfrm>
          <a:custGeom>
            <a:avLst/>
            <a:gdLst/>
            <a:ahLst/>
            <a:cxnLst/>
            <a:rect l="l" t="t" r="r" b="b"/>
            <a:pathLst>
              <a:path w="21589" h="51434">
                <a:moveTo>
                  <a:pt x="21348" y="0"/>
                </a:moveTo>
                <a:lnTo>
                  <a:pt x="0" y="510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3" name="object 653"/>
          <p:cNvSpPr/>
          <p:nvPr/>
        </p:nvSpPr>
        <p:spPr>
          <a:xfrm>
            <a:off x="241567" y="7230960"/>
            <a:ext cx="11430" cy="26670"/>
          </a:xfrm>
          <a:custGeom>
            <a:avLst/>
            <a:gdLst/>
            <a:ahLst/>
            <a:cxnLst/>
            <a:rect l="l" t="t" r="r" b="b"/>
            <a:pathLst>
              <a:path w="11429" h="26670">
                <a:moveTo>
                  <a:pt x="11023" y="0"/>
                </a:moveTo>
                <a:lnTo>
                  <a:pt x="0" y="26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4" name="object 654"/>
          <p:cNvSpPr/>
          <p:nvPr/>
        </p:nvSpPr>
        <p:spPr>
          <a:xfrm>
            <a:off x="200953" y="7044240"/>
            <a:ext cx="129539" cy="71120"/>
          </a:xfrm>
          <a:custGeom>
            <a:avLst/>
            <a:gdLst/>
            <a:ahLst/>
            <a:cxnLst/>
            <a:rect l="l" t="t" r="r" b="b"/>
            <a:pathLst>
              <a:path w="129539" h="71120">
                <a:moveTo>
                  <a:pt x="129286" y="0"/>
                </a:moveTo>
                <a:lnTo>
                  <a:pt x="0" y="7084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5" name="object 655"/>
          <p:cNvSpPr/>
          <p:nvPr/>
        </p:nvSpPr>
        <p:spPr>
          <a:xfrm>
            <a:off x="200950" y="7115081"/>
            <a:ext cx="35560" cy="10160"/>
          </a:xfrm>
          <a:custGeom>
            <a:avLst/>
            <a:gdLst/>
            <a:ahLst/>
            <a:cxnLst/>
            <a:rect l="l" t="t" r="r" b="b"/>
            <a:pathLst>
              <a:path w="35560" h="10159">
                <a:moveTo>
                  <a:pt x="0" y="0"/>
                </a:moveTo>
                <a:lnTo>
                  <a:pt x="35433" y="1017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6" name="object 656"/>
          <p:cNvSpPr/>
          <p:nvPr/>
        </p:nvSpPr>
        <p:spPr>
          <a:xfrm>
            <a:off x="200950" y="7079775"/>
            <a:ext cx="10795" cy="35560"/>
          </a:xfrm>
          <a:custGeom>
            <a:avLst/>
            <a:gdLst/>
            <a:ahLst/>
            <a:cxnLst/>
            <a:rect l="l" t="t" r="r" b="b"/>
            <a:pathLst>
              <a:path w="10795" h="35559">
                <a:moveTo>
                  <a:pt x="0" y="35306"/>
                </a:moveTo>
                <a:lnTo>
                  <a:pt x="1050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7" name="object 657"/>
          <p:cNvSpPr/>
          <p:nvPr/>
        </p:nvSpPr>
        <p:spPr>
          <a:xfrm>
            <a:off x="330239" y="7044240"/>
            <a:ext cx="66040" cy="132715"/>
          </a:xfrm>
          <a:custGeom>
            <a:avLst/>
            <a:gdLst/>
            <a:ahLst/>
            <a:cxnLst/>
            <a:rect l="l" t="t" r="r" b="b"/>
            <a:pathLst>
              <a:path w="66039" h="132715">
                <a:moveTo>
                  <a:pt x="0" y="0"/>
                </a:moveTo>
                <a:lnTo>
                  <a:pt x="65468" y="1320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8" name="object 658"/>
          <p:cNvSpPr/>
          <p:nvPr/>
        </p:nvSpPr>
        <p:spPr>
          <a:xfrm>
            <a:off x="360847" y="7164400"/>
            <a:ext cx="34925" cy="12065"/>
          </a:xfrm>
          <a:custGeom>
            <a:avLst/>
            <a:gdLst/>
            <a:ahLst/>
            <a:cxnLst/>
            <a:rect l="l" t="t" r="r" b="b"/>
            <a:pathLst>
              <a:path w="34925" h="12065">
                <a:moveTo>
                  <a:pt x="34861" y="1193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59" name="object 659"/>
          <p:cNvSpPr/>
          <p:nvPr/>
        </p:nvSpPr>
        <p:spPr>
          <a:xfrm>
            <a:off x="395709" y="7141362"/>
            <a:ext cx="12065" cy="35560"/>
          </a:xfrm>
          <a:custGeom>
            <a:avLst/>
            <a:gdLst/>
            <a:ahLst/>
            <a:cxnLst/>
            <a:rect l="l" t="t" r="r" b="b"/>
            <a:pathLst>
              <a:path w="12065" h="35559">
                <a:moveTo>
                  <a:pt x="0" y="34975"/>
                </a:moveTo>
                <a:lnTo>
                  <a:pt x="1160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0" name="object 660"/>
          <p:cNvSpPr/>
          <p:nvPr/>
        </p:nvSpPr>
        <p:spPr>
          <a:xfrm>
            <a:off x="1152748" y="866179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14173" y="0"/>
                </a:moveTo>
                <a:lnTo>
                  <a:pt x="11633" y="0"/>
                </a:lnTo>
                <a:lnTo>
                  <a:pt x="9144" y="469"/>
                </a:lnTo>
                <a:lnTo>
                  <a:pt x="0" y="11645"/>
                </a:lnTo>
                <a:lnTo>
                  <a:pt x="0" y="14185"/>
                </a:lnTo>
                <a:lnTo>
                  <a:pt x="11633" y="25793"/>
                </a:lnTo>
                <a:lnTo>
                  <a:pt x="14173" y="25793"/>
                </a:lnTo>
                <a:lnTo>
                  <a:pt x="25806" y="14185"/>
                </a:lnTo>
                <a:lnTo>
                  <a:pt x="25806" y="11645"/>
                </a:lnTo>
                <a:lnTo>
                  <a:pt x="141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1" name="object 661"/>
          <p:cNvSpPr/>
          <p:nvPr/>
        </p:nvSpPr>
        <p:spPr>
          <a:xfrm>
            <a:off x="1152748" y="8675982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0" y="0"/>
                </a:moveTo>
                <a:lnTo>
                  <a:pt x="495" y="246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2" name="object 662"/>
          <p:cNvSpPr/>
          <p:nvPr/>
        </p:nvSpPr>
        <p:spPr>
          <a:xfrm>
            <a:off x="1153242" y="8678452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0" y="0"/>
                </a:moveTo>
                <a:lnTo>
                  <a:pt x="977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3" name="object 663"/>
          <p:cNvSpPr/>
          <p:nvPr/>
        </p:nvSpPr>
        <p:spPr>
          <a:xfrm>
            <a:off x="1154215" y="8680811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0" y="0"/>
                </a:moveTo>
                <a:lnTo>
                  <a:pt x="1409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4" name="object 664"/>
          <p:cNvSpPr/>
          <p:nvPr/>
        </p:nvSpPr>
        <p:spPr>
          <a:xfrm>
            <a:off x="1155627" y="868291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0"/>
                </a:moveTo>
                <a:lnTo>
                  <a:pt x="1803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5" name="object 665"/>
          <p:cNvSpPr/>
          <p:nvPr/>
        </p:nvSpPr>
        <p:spPr>
          <a:xfrm>
            <a:off x="1157425" y="8684717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0"/>
                </a:moveTo>
                <a:lnTo>
                  <a:pt x="2108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6" name="object 666"/>
          <p:cNvSpPr/>
          <p:nvPr/>
        </p:nvSpPr>
        <p:spPr>
          <a:xfrm>
            <a:off x="1159537" y="8686118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0"/>
                </a:moveTo>
                <a:lnTo>
                  <a:pt x="2349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7" name="object 667"/>
          <p:cNvSpPr/>
          <p:nvPr/>
        </p:nvSpPr>
        <p:spPr>
          <a:xfrm>
            <a:off x="1161889" y="8687113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0" y="0"/>
                </a:moveTo>
                <a:lnTo>
                  <a:pt x="2489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8" name="object 668"/>
          <p:cNvSpPr/>
          <p:nvPr/>
        </p:nvSpPr>
        <p:spPr>
          <a:xfrm>
            <a:off x="1165652" y="8659030"/>
            <a:ext cx="0" cy="31750"/>
          </a:xfrm>
          <a:custGeom>
            <a:avLst/>
            <a:gdLst/>
            <a:ahLst/>
            <a:cxnLst/>
            <a:rect l="l" t="t" r="r" b="b"/>
            <a:pathLst>
              <a:path w="0" h="31750">
                <a:moveTo>
                  <a:pt x="0" y="0"/>
                </a:moveTo>
                <a:lnTo>
                  <a:pt x="0" y="31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69" name="object 669"/>
          <p:cNvSpPr/>
          <p:nvPr/>
        </p:nvSpPr>
        <p:spPr>
          <a:xfrm>
            <a:off x="1166924" y="8687110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0" y="482"/>
                </a:moveTo>
                <a:lnTo>
                  <a:pt x="248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0" name="object 670"/>
          <p:cNvSpPr/>
          <p:nvPr/>
        </p:nvSpPr>
        <p:spPr>
          <a:xfrm>
            <a:off x="1169416" y="8686123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990"/>
                </a:moveTo>
                <a:lnTo>
                  <a:pt x="234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1" name="object 671"/>
          <p:cNvSpPr/>
          <p:nvPr/>
        </p:nvSpPr>
        <p:spPr>
          <a:xfrm>
            <a:off x="1171762" y="8684721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1397"/>
                </a:moveTo>
                <a:lnTo>
                  <a:pt x="210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2" name="object 672"/>
          <p:cNvSpPr/>
          <p:nvPr/>
        </p:nvSpPr>
        <p:spPr>
          <a:xfrm>
            <a:off x="1173874" y="868291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1803"/>
                </a:moveTo>
                <a:lnTo>
                  <a:pt x="180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3" name="object 673"/>
          <p:cNvSpPr/>
          <p:nvPr/>
        </p:nvSpPr>
        <p:spPr>
          <a:xfrm>
            <a:off x="1175674" y="8680815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0" y="2095"/>
                </a:moveTo>
                <a:lnTo>
                  <a:pt x="14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4" name="object 674"/>
          <p:cNvSpPr/>
          <p:nvPr/>
        </p:nvSpPr>
        <p:spPr>
          <a:xfrm>
            <a:off x="1177085" y="8678448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0" y="2362"/>
                </a:moveTo>
                <a:lnTo>
                  <a:pt x="97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5" name="object 675"/>
          <p:cNvSpPr/>
          <p:nvPr/>
        </p:nvSpPr>
        <p:spPr>
          <a:xfrm>
            <a:off x="1178058" y="8675989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0" y="2463"/>
                </a:moveTo>
                <a:lnTo>
                  <a:pt x="49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6" name="object 676"/>
          <p:cNvSpPr/>
          <p:nvPr/>
        </p:nvSpPr>
        <p:spPr>
          <a:xfrm>
            <a:off x="1149986" y="8674710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 h="0">
                <a:moveTo>
                  <a:pt x="0" y="0"/>
                </a:moveTo>
                <a:lnTo>
                  <a:pt x="3133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7" name="object 677"/>
          <p:cNvSpPr/>
          <p:nvPr/>
        </p:nvSpPr>
        <p:spPr>
          <a:xfrm>
            <a:off x="1178060" y="8670938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495" y="250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8" name="object 678"/>
          <p:cNvSpPr/>
          <p:nvPr/>
        </p:nvSpPr>
        <p:spPr>
          <a:xfrm>
            <a:off x="1177080" y="8668570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977" y="236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79" name="object 679"/>
          <p:cNvSpPr/>
          <p:nvPr/>
        </p:nvSpPr>
        <p:spPr>
          <a:xfrm>
            <a:off x="1175675" y="8666478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1409" y="209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0" name="object 680"/>
          <p:cNvSpPr/>
          <p:nvPr/>
        </p:nvSpPr>
        <p:spPr>
          <a:xfrm>
            <a:off x="1173871" y="866467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803" y="180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1" name="object 681"/>
          <p:cNvSpPr/>
          <p:nvPr/>
        </p:nvSpPr>
        <p:spPr>
          <a:xfrm>
            <a:off x="1171766" y="8663271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108" y="139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2" name="object 682"/>
          <p:cNvSpPr/>
          <p:nvPr/>
        </p:nvSpPr>
        <p:spPr>
          <a:xfrm>
            <a:off x="1169413" y="8662276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349" y="9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3" name="object 683"/>
          <p:cNvSpPr/>
          <p:nvPr/>
        </p:nvSpPr>
        <p:spPr>
          <a:xfrm>
            <a:off x="1166926" y="8661789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2489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4" name="object 684"/>
          <p:cNvSpPr/>
          <p:nvPr/>
        </p:nvSpPr>
        <p:spPr>
          <a:xfrm>
            <a:off x="1161891" y="8661792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2489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5" name="object 685"/>
          <p:cNvSpPr/>
          <p:nvPr/>
        </p:nvSpPr>
        <p:spPr>
          <a:xfrm>
            <a:off x="1159540" y="8662271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349" y="0"/>
                </a:moveTo>
                <a:lnTo>
                  <a:pt x="0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6" name="object 686"/>
          <p:cNvSpPr/>
          <p:nvPr/>
        </p:nvSpPr>
        <p:spPr>
          <a:xfrm>
            <a:off x="1157429" y="8663267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108" y="0"/>
                </a:moveTo>
                <a:lnTo>
                  <a:pt x="0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7" name="object 687"/>
          <p:cNvSpPr/>
          <p:nvPr/>
        </p:nvSpPr>
        <p:spPr>
          <a:xfrm>
            <a:off x="1155622" y="866466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803" y="0"/>
                </a:moveTo>
                <a:lnTo>
                  <a:pt x="0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8" name="object 688"/>
          <p:cNvSpPr/>
          <p:nvPr/>
        </p:nvSpPr>
        <p:spPr>
          <a:xfrm>
            <a:off x="1154217" y="8666474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1409" y="0"/>
                </a:moveTo>
                <a:lnTo>
                  <a:pt x="0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89" name="object 689"/>
          <p:cNvSpPr/>
          <p:nvPr/>
        </p:nvSpPr>
        <p:spPr>
          <a:xfrm>
            <a:off x="1153237" y="8668574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977" y="0"/>
                </a:moveTo>
                <a:lnTo>
                  <a:pt x="0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0" name="object 690"/>
          <p:cNvSpPr/>
          <p:nvPr/>
        </p:nvSpPr>
        <p:spPr>
          <a:xfrm>
            <a:off x="1152747" y="8670932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495" y="0"/>
                </a:moveTo>
                <a:lnTo>
                  <a:pt x="0" y="250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1" name="object 691"/>
          <p:cNvSpPr/>
          <p:nvPr/>
        </p:nvSpPr>
        <p:spPr>
          <a:xfrm>
            <a:off x="1152742" y="8661789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806" y="12903"/>
                </a:moveTo>
                <a:lnTo>
                  <a:pt x="25806" y="5791"/>
                </a:lnTo>
                <a:lnTo>
                  <a:pt x="20027" y="0"/>
                </a:lnTo>
                <a:lnTo>
                  <a:pt x="12903" y="0"/>
                </a:lnTo>
                <a:lnTo>
                  <a:pt x="5778" y="0"/>
                </a:lnTo>
                <a:lnTo>
                  <a:pt x="0" y="5791"/>
                </a:lnTo>
                <a:lnTo>
                  <a:pt x="0" y="12903"/>
                </a:lnTo>
                <a:lnTo>
                  <a:pt x="0" y="20015"/>
                </a:lnTo>
                <a:lnTo>
                  <a:pt x="5778" y="25806"/>
                </a:lnTo>
                <a:lnTo>
                  <a:pt x="12903" y="25806"/>
                </a:lnTo>
                <a:lnTo>
                  <a:pt x="20027" y="25806"/>
                </a:lnTo>
                <a:lnTo>
                  <a:pt x="25806" y="20015"/>
                </a:lnTo>
                <a:lnTo>
                  <a:pt x="25806" y="129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2" name="object 692"/>
          <p:cNvSpPr/>
          <p:nvPr/>
        </p:nvSpPr>
        <p:spPr>
          <a:xfrm>
            <a:off x="1076063" y="8473453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0"/>
                </a:moveTo>
                <a:lnTo>
                  <a:pt x="711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3" name="object 693"/>
          <p:cNvSpPr/>
          <p:nvPr/>
        </p:nvSpPr>
        <p:spPr>
          <a:xfrm>
            <a:off x="1076772" y="847702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0"/>
                </a:moveTo>
                <a:lnTo>
                  <a:pt x="1384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4" name="object 694"/>
          <p:cNvSpPr/>
          <p:nvPr/>
        </p:nvSpPr>
        <p:spPr>
          <a:xfrm>
            <a:off x="1078161" y="8480382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0"/>
                </a:moveTo>
                <a:lnTo>
                  <a:pt x="2019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5" name="object 695"/>
          <p:cNvSpPr/>
          <p:nvPr/>
        </p:nvSpPr>
        <p:spPr>
          <a:xfrm>
            <a:off x="1080176" y="8483404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2565" y="254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6" name="object 696"/>
          <p:cNvSpPr/>
          <p:nvPr/>
        </p:nvSpPr>
        <p:spPr>
          <a:xfrm>
            <a:off x="1082746" y="848594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7" name="object 697"/>
          <p:cNvSpPr/>
          <p:nvPr/>
        </p:nvSpPr>
        <p:spPr>
          <a:xfrm>
            <a:off x="1085764" y="8487974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0"/>
                </a:moveTo>
                <a:lnTo>
                  <a:pt x="3352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8" name="object 698"/>
          <p:cNvSpPr/>
          <p:nvPr/>
        </p:nvSpPr>
        <p:spPr>
          <a:xfrm>
            <a:off x="1089118" y="8489374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0"/>
                </a:moveTo>
                <a:lnTo>
                  <a:pt x="3556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99" name="object 699"/>
          <p:cNvSpPr/>
          <p:nvPr/>
        </p:nvSpPr>
        <p:spPr>
          <a:xfrm>
            <a:off x="1092678" y="8490076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0" y="0"/>
                </a:moveTo>
                <a:lnTo>
                  <a:pt x="36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0" name="object 700"/>
          <p:cNvSpPr/>
          <p:nvPr/>
        </p:nvSpPr>
        <p:spPr>
          <a:xfrm>
            <a:off x="1096313" y="8489377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0" y="698"/>
                </a:moveTo>
                <a:lnTo>
                  <a:pt x="355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1" name="object 701"/>
          <p:cNvSpPr/>
          <p:nvPr/>
        </p:nvSpPr>
        <p:spPr>
          <a:xfrm>
            <a:off x="1099873" y="8487978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0" y="1397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2" name="object 702"/>
          <p:cNvSpPr/>
          <p:nvPr/>
        </p:nvSpPr>
        <p:spPr>
          <a:xfrm>
            <a:off x="1103227" y="848594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31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3" name="object 703"/>
          <p:cNvSpPr/>
          <p:nvPr/>
        </p:nvSpPr>
        <p:spPr>
          <a:xfrm>
            <a:off x="1106246" y="848340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539"/>
                </a:moveTo>
                <a:lnTo>
                  <a:pt x="256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4" name="object 704"/>
          <p:cNvSpPr/>
          <p:nvPr/>
        </p:nvSpPr>
        <p:spPr>
          <a:xfrm>
            <a:off x="1108815" y="8480382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0" y="3022"/>
                </a:moveTo>
                <a:lnTo>
                  <a:pt x="201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5" name="object 705"/>
          <p:cNvSpPr/>
          <p:nvPr/>
        </p:nvSpPr>
        <p:spPr>
          <a:xfrm>
            <a:off x="1110830" y="8477029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3352"/>
                </a:moveTo>
                <a:lnTo>
                  <a:pt x="138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6" name="object 706"/>
          <p:cNvSpPr/>
          <p:nvPr/>
        </p:nvSpPr>
        <p:spPr>
          <a:xfrm>
            <a:off x="1112220" y="8473459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3568"/>
                </a:moveTo>
                <a:lnTo>
                  <a:pt x="71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7" name="object 707"/>
          <p:cNvSpPr/>
          <p:nvPr/>
        </p:nvSpPr>
        <p:spPr>
          <a:xfrm>
            <a:off x="1110166" y="8471630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8" name="object 708"/>
          <p:cNvSpPr/>
          <p:nvPr/>
        </p:nvSpPr>
        <p:spPr>
          <a:xfrm>
            <a:off x="1112217" y="8466260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11" y="354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09" name="object 709"/>
          <p:cNvSpPr/>
          <p:nvPr/>
        </p:nvSpPr>
        <p:spPr>
          <a:xfrm>
            <a:off x="1110835" y="846291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384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0" name="object 710"/>
          <p:cNvSpPr/>
          <p:nvPr/>
        </p:nvSpPr>
        <p:spPr>
          <a:xfrm>
            <a:off x="1108811" y="845988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19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1" name="object 711"/>
          <p:cNvSpPr/>
          <p:nvPr/>
        </p:nvSpPr>
        <p:spPr>
          <a:xfrm>
            <a:off x="1106250" y="845731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65" y="257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2" name="object 712"/>
          <p:cNvSpPr/>
          <p:nvPr/>
        </p:nvSpPr>
        <p:spPr>
          <a:xfrm>
            <a:off x="1103223" y="845527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3" name="object 713"/>
          <p:cNvSpPr/>
          <p:nvPr/>
        </p:nvSpPr>
        <p:spPr>
          <a:xfrm>
            <a:off x="1099874" y="8453922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135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4" name="object 714"/>
          <p:cNvSpPr/>
          <p:nvPr/>
        </p:nvSpPr>
        <p:spPr>
          <a:xfrm>
            <a:off x="1096317" y="8453219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56" y="6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5" name="object 715"/>
          <p:cNvSpPr/>
          <p:nvPr/>
        </p:nvSpPr>
        <p:spPr>
          <a:xfrm>
            <a:off x="1092681" y="8453218"/>
            <a:ext cx="3810" cy="0"/>
          </a:xfrm>
          <a:custGeom>
            <a:avLst/>
            <a:gdLst/>
            <a:ahLst/>
            <a:cxnLst/>
            <a:rect l="l" t="t" r="r" b="b"/>
            <a:pathLst>
              <a:path w="3809" h="0">
                <a:moveTo>
                  <a:pt x="3632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6" name="object 716"/>
          <p:cNvSpPr/>
          <p:nvPr/>
        </p:nvSpPr>
        <p:spPr>
          <a:xfrm>
            <a:off x="1089122" y="8453218"/>
            <a:ext cx="3810" cy="1270"/>
          </a:xfrm>
          <a:custGeom>
            <a:avLst/>
            <a:gdLst/>
            <a:ahLst/>
            <a:cxnLst/>
            <a:rect l="l" t="t" r="r" b="b"/>
            <a:pathLst>
              <a:path w="3809" h="1270">
                <a:moveTo>
                  <a:pt x="3556" y="0"/>
                </a:moveTo>
                <a:lnTo>
                  <a:pt x="0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7" name="object 717"/>
          <p:cNvSpPr/>
          <p:nvPr/>
        </p:nvSpPr>
        <p:spPr>
          <a:xfrm>
            <a:off x="1085766" y="8453918"/>
            <a:ext cx="3810" cy="1905"/>
          </a:xfrm>
          <a:custGeom>
            <a:avLst/>
            <a:gdLst/>
            <a:ahLst/>
            <a:cxnLst/>
            <a:rect l="l" t="t" r="r" b="b"/>
            <a:pathLst>
              <a:path w="3809" h="1904">
                <a:moveTo>
                  <a:pt x="3352" y="0"/>
                </a:moveTo>
                <a:lnTo>
                  <a:pt x="0" y="13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8" name="object 718"/>
          <p:cNvSpPr/>
          <p:nvPr/>
        </p:nvSpPr>
        <p:spPr>
          <a:xfrm>
            <a:off x="1082742" y="845528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19" name="object 719"/>
          <p:cNvSpPr/>
          <p:nvPr/>
        </p:nvSpPr>
        <p:spPr>
          <a:xfrm>
            <a:off x="1080180" y="845730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65" y="0"/>
                </a:moveTo>
                <a:lnTo>
                  <a:pt x="0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0" name="object 720"/>
          <p:cNvSpPr/>
          <p:nvPr/>
        </p:nvSpPr>
        <p:spPr>
          <a:xfrm>
            <a:off x="1078157" y="8459889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019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1" name="object 721"/>
          <p:cNvSpPr/>
          <p:nvPr/>
        </p:nvSpPr>
        <p:spPr>
          <a:xfrm>
            <a:off x="1076777" y="846291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384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2" name="object 722"/>
          <p:cNvSpPr/>
          <p:nvPr/>
        </p:nvSpPr>
        <p:spPr>
          <a:xfrm>
            <a:off x="1076060" y="8466264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11" y="0"/>
                </a:moveTo>
                <a:lnTo>
                  <a:pt x="0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3" name="object 723"/>
          <p:cNvSpPr/>
          <p:nvPr/>
        </p:nvSpPr>
        <p:spPr>
          <a:xfrm>
            <a:off x="1073301" y="8471627"/>
            <a:ext cx="5715" cy="0"/>
          </a:xfrm>
          <a:custGeom>
            <a:avLst/>
            <a:gdLst/>
            <a:ahLst/>
            <a:cxnLst/>
            <a:rect l="l" t="t" r="r" b="b"/>
            <a:pathLst>
              <a:path w="5715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4" name="object 724"/>
          <p:cNvSpPr/>
          <p:nvPr/>
        </p:nvSpPr>
        <p:spPr>
          <a:xfrm>
            <a:off x="1094953" y="847116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19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5" name="object 725"/>
          <p:cNvSpPr/>
          <p:nvPr/>
        </p:nvSpPr>
        <p:spPr>
          <a:xfrm>
            <a:off x="1094958" y="8471647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0"/>
                </a:moveTo>
                <a:lnTo>
                  <a:pt x="0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6" name="object 726"/>
          <p:cNvSpPr/>
          <p:nvPr/>
        </p:nvSpPr>
        <p:spPr>
          <a:xfrm>
            <a:off x="1094487" y="8472089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69" y="0"/>
                </a:moveTo>
                <a:lnTo>
                  <a:pt x="0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7" name="object 727"/>
          <p:cNvSpPr/>
          <p:nvPr/>
        </p:nvSpPr>
        <p:spPr>
          <a:xfrm>
            <a:off x="1094035" y="84720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457" y="1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8" name="object 728"/>
          <p:cNvSpPr/>
          <p:nvPr/>
        </p:nvSpPr>
        <p:spPr>
          <a:xfrm>
            <a:off x="1093840" y="847164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190" y="44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29" name="object 729"/>
          <p:cNvSpPr/>
          <p:nvPr/>
        </p:nvSpPr>
        <p:spPr>
          <a:xfrm>
            <a:off x="1093839" y="8471164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482"/>
                </a:moveTo>
                <a:lnTo>
                  <a:pt x="1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0" name="object 730"/>
          <p:cNvSpPr/>
          <p:nvPr/>
        </p:nvSpPr>
        <p:spPr>
          <a:xfrm>
            <a:off x="1094031" y="8470976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190"/>
                </a:moveTo>
                <a:lnTo>
                  <a:pt x="4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1" name="object 731"/>
          <p:cNvSpPr/>
          <p:nvPr/>
        </p:nvSpPr>
        <p:spPr>
          <a:xfrm>
            <a:off x="1094492" y="8470982"/>
            <a:ext cx="635" cy="635"/>
          </a:xfrm>
          <a:custGeom>
            <a:avLst/>
            <a:gdLst/>
            <a:ahLst/>
            <a:cxnLst/>
            <a:rect l="l" t="t" r="r" b="b"/>
            <a:pathLst>
              <a:path w="634" h="634">
                <a:moveTo>
                  <a:pt x="0" y="0"/>
                </a:moveTo>
                <a:lnTo>
                  <a:pt x="457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2" name="object 732"/>
          <p:cNvSpPr/>
          <p:nvPr/>
        </p:nvSpPr>
        <p:spPr>
          <a:xfrm>
            <a:off x="1076117" y="8453235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803" y="18411"/>
                </a:moveTo>
                <a:lnTo>
                  <a:pt x="31655" y="5624"/>
                </a:lnTo>
                <a:lnTo>
                  <a:pt x="19146" y="0"/>
                </a:lnTo>
                <a:lnTo>
                  <a:pt x="5919" y="4920"/>
                </a:lnTo>
                <a:lnTo>
                  <a:pt x="0" y="17019"/>
                </a:lnTo>
                <a:lnTo>
                  <a:pt x="4738" y="30589"/>
                </a:lnTo>
                <a:lnTo>
                  <a:pt x="16485" y="36743"/>
                </a:lnTo>
                <a:lnTo>
                  <a:pt x="30326" y="32165"/>
                </a:lnTo>
                <a:lnTo>
                  <a:pt x="36662" y="2070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3" name="object 733"/>
          <p:cNvSpPr/>
          <p:nvPr/>
        </p:nvSpPr>
        <p:spPr>
          <a:xfrm>
            <a:off x="1094494" y="8367340"/>
            <a:ext cx="55880" cy="0"/>
          </a:xfrm>
          <a:custGeom>
            <a:avLst/>
            <a:gdLst/>
            <a:ahLst/>
            <a:cxnLst/>
            <a:rect l="l" t="t" r="r" b="b"/>
            <a:pathLst>
              <a:path w="55880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4" name="object 734"/>
          <p:cNvSpPr/>
          <p:nvPr/>
        </p:nvSpPr>
        <p:spPr>
          <a:xfrm>
            <a:off x="1114346" y="8404566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5" h="12065">
                <a:moveTo>
                  <a:pt x="24396" y="0"/>
                </a:moveTo>
                <a:lnTo>
                  <a:pt x="24155" y="6565"/>
                </a:lnTo>
                <a:lnTo>
                  <a:pt x="18757" y="11760"/>
                </a:lnTo>
                <a:lnTo>
                  <a:pt x="12192" y="11760"/>
                </a:lnTo>
                <a:lnTo>
                  <a:pt x="5638" y="11760"/>
                </a:lnTo>
                <a:lnTo>
                  <a:pt x="254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5" name="object 735"/>
          <p:cNvSpPr/>
          <p:nvPr/>
        </p:nvSpPr>
        <p:spPr>
          <a:xfrm>
            <a:off x="1094492" y="8361079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09">
                <a:moveTo>
                  <a:pt x="0" y="921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6" name="object 736"/>
          <p:cNvSpPr/>
          <p:nvPr/>
        </p:nvSpPr>
        <p:spPr>
          <a:xfrm>
            <a:off x="1114347" y="8367343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5">
                <a:moveTo>
                  <a:pt x="0" y="3722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7" name="object 737"/>
          <p:cNvSpPr/>
          <p:nvPr/>
        </p:nvSpPr>
        <p:spPr>
          <a:xfrm>
            <a:off x="1138742" y="8367343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5">
                <a:moveTo>
                  <a:pt x="0" y="3722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8" name="object 738"/>
          <p:cNvSpPr/>
          <p:nvPr/>
        </p:nvSpPr>
        <p:spPr>
          <a:xfrm>
            <a:off x="1076117" y="8453235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803" y="18411"/>
                </a:moveTo>
                <a:lnTo>
                  <a:pt x="31655" y="5624"/>
                </a:lnTo>
                <a:lnTo>
                  <a:pt x="19146" y="0"/>
                </a:lnTo>
                <a:lnTo>
                  <a:pt x="5924" y="4920"/>
                </a:lnTo>
                <a:lnTo>
                  <a:pt x="0" y="17019"/>
                </a:lnTo>
                <a:lnTo>
                  <a:pt x="4743" y="30589"/>
                </a:lnTo>
                <a:lnTo>
                  <a:pt x="16487" y="36743"/>
                </a:lnTo>
                <a:lnTo>
                  <a:pt x="30326" y="32164"/>
                </a:lnTo>
                <a:lnTo>
                  <a:pt x="36662" y="2069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39" name="object 739"/>
          <p:cNvSpPr/>
          <p:nvPr/>
        </p:nvSpPr>
        <p:spPr>
          <a:xfrm>
            <a:off x="1092652" y="8469805"/>
            <a:ext cx="3810" cy="3810"/>
          </a:xfrm>
          <a:custGeom>
            <a:avLst/>
            <a:gdLst/>
            <a:ahLst/>
            <a:cxnLst/>
            <a:rect l="l" t="t" r="r" b="b"/>
            <a:pathLst>
              <a:path w="3809" h="3809">
                <a:moveTo>
                  <a:pt x="3683" y="1841"/>
                </a:moveTo>
                <a:lnTo>
                  <a:pt x="3683" y="812"/>
                </a:lnTo>
                <a:lnTo>
                  <a:pt x="2857" y="0"/>
                </a:lnTo>
                <a:lnTo>
                  <a:pt x="1841" y="0"/>
                </a:lnTo>
                <a:lnTo>
                  <a:pt x="825" y="0"/>
                </a:lnTo>
                <a:lnTo>
                  <a:pt x="0" y="812"/>
                </a:lnTo>
                <a:lnTo>
                  <a:pt x="0" y="1841"/>
                </a:lnTo>
                <a:lnTo>
                  <a:pt x="0" y="2832"/>
                </a:lnTo>
                <a:lnTo>
                  <a:pt x="825" y="3683"/>
                </a:lnTo>
                <a:lnTo>
                  <a:pt x="1841" y="3683"/>
                </a:lnTo>
                <a:lnTo>
                  <a:pt x="2857" y="3683"/>
                </a:lnTo>
                <a:lnTo>
                  <a:pt x="3683" y="2832"/>
                </a:lnTo>
                <a:lnTo>
                  <a:pt x="3683" y="184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0" name="object 740"/>
          <p:cNvSpPr/>
          <p:nvPr/>
        </p:nvSpPr>
        <p:spPr>
          <a:xfrm>
            <a:off x="1140477" y="8601717"/>
            <a:ext cx="21590" cy="60960"/>
          </a:xfrm>
          <a:custGeom>
            <a:avLst/>
            <a:gdLst/>
            <a:ahLst/>
            <a:cxnLst/>
            <a:rect l="l" t="t" r="r" b="b"/>
            <a:pathLst>
              <a:path w="21590" h="60959">
                <a:moveTo>
                  <a:pt x="21412" y="6055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1" name="object 741"/>
          <p:cNvSpPr/>
          <p:nvPr/>
        </p:nvSpPr>
        <p:spPr>
          <a:xfrm>
            <a:off x="1100634" y="8489008"/>
            <a:ext cx="21590" cy="60960"/>
          </a:xfrm>
          <a:custGeom>
            <a:avLst/>
            <a:gdLst/>
            <a:ahLst/>
            <a:cxnLst/>
            <a:rect l="l" t="t" r="r" b="b"/>
            <a:pathLst>
              <a:path w="21590" h="60959">
                <a:moveTo>
                  <a:pt x="21412" y="6059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2" name="object 742"/>
          <p:cNvSpPr/>
          <p:nvPr/>
        </p:nvSpPr>
        <p:spPr>
          <a:xfrm>
            <a:off x="1094496" y="8471647"/>
            <a:ext cx="70485" cy="130175"/>
          </a:xfrm>
          <a:custGeom>
            <a:avLst/>
            <a:gdLst/>
            <a:ahLst/>
            <a:cxnLst/>
            <a:rect l="l" t="t" r="r" b="b"/>
            <a:pathLst>
              <a:path w="70484" h="130175">
                <a:moveTo>
                  <a:pt x="0" y="0"/>
                </a:moveTo>
                <a:lnTo>
                  <a:pt x="70116" y="12966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3" name="object 743"/>
          <p:cNvSpPr/>
          <p:nvPr/>
        </p:nvSpPr>
        <p:spPr>
          <a:xfrm>
            <a:off x="1164612" y="8565966"/>
            <a:ext cx="10795" cy="35560"/>
          </a:xfrm>
          <a:custGeom>
            <a:avLst/>
            <a:gdLst/>
            <a:ahLst/>
            <a:cxnLst/>
            <a:rect l="l" t="t" r="r" b="b"/>
            <a:pathLst>
              <a:path w="10794" h="35559">
                <a:moveTo>
                  <a:pt x="0" y="35344"/>
                </a:moveTo>
                <a:lnTo>
                  <a:pt x="1036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4" name="object 744"/>
          <p:cNvSpPr/>
          <p:nvPr/>
        </p:nvSpPr>
        <p:spPr>
          <a:xfrm>
            <a:off x="1129344" y="8590616"/>
            <a:ext cx="35560" cy="10795"/>
          </a:xfrm>
          <a:custGeom>
            <a:avLst/>
            <a:gdLst/>
            <a:ahLst/>
            <a:cxnLst/>
            <a:rect l="l" t="t" r="r" b="b"/>
            <a:pathLst>
              <a:path w="35559" h="10795">
                <a:moveTo>
                  <a:pt x="35267" y="1069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5" name="object 745"/>
          <p:cNvSpPr/>
          <p:nvPr/>
        </p:nvSpPr>
        <p:spPr>
          <a:xfrm>
            <a:off x="1094496" y="8376155"/>
            <a:ext cx="112395" cy="95885"/>
          </a:xfrm>
          <a:custGeom>
            <a:avLst/>
            <a:gdLst/>
            <a:ahLst/>
            <a:cxnLst/>
            <a:rect l="l" t="t" r="r" b="b"/>
            <a:pathLst>
              <a:path w="112394" h="95884">
                <a:moveTo>
                  <a:pt x="0" y="95491"/>
                </a:moveTo>
                <a:lnTo>
                  <a:pt x="11233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6" name="object 746"/>
          <p:cNvSpPr/>
          <p:nvPr/>
        </p:nvSpPr>
        <p:spPr>
          <a:xfrm>
            <a:off x="1203670" y="8376149"/>
            <a:ext cx="3175" cy="36830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3162" y="0"/>
                </a:moveTo>
                <a:lnTo>
                  <a:pt x="0" y="3674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7" name="object 747"/>
          <p:cNvSpPr/>
          <p:nvPr/>
        </p:nvSpPr>
        <p:spPr>
          <a:xfrm>
            <a:off x="1170078" y="8373342"/>
            <a:ext cx="36830" cy="317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36753" y="280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8" name="object 748"/>
          <p:cNvSpPr/>
          <p:nvPr/>
        </p:nvSpPr>
        <p:spPr>
          <a:xfrm>
            <a:off x="1015413" y="8347212"/>
            <a:ext cx="79375" cy="124460"/>
          </a:xfrm>
          <a:custGeom>
            <a:avLst/>
            <a:gdLst/>
            <a:ahLst/>
            <a:cxnLst/>
            <a:rect l="l" t="t" r="r" b="b"/>
            <a:pathLst>
              <a:path w="79375" h="124459">
                <a:moveTo>
                  <a:pt x="79082" y="1244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49" name="object 749"/>
          <p:cNvSpPr/>
          <p:nvPr/>
        </p:nvSpPr>
        <p:spPr>
          <a:xfrm>
            <a:off x="1015408" y="8347216"/>
            <a:ext cx="36195" cy="8255"/>
          </a:xfrm>
          <a:custGeom>
            <a:avLst/>
            <a:gdLst/>
            <a:ahLst/>
            <a:cxnLst/>
            <a:rect l="l" t="t" r="r" b="b"/>
            <a:pathLst>
              <a:path w="36194" h="8254">
                <a:moveTo>
                  <a:pt x="0" y="0"/>
                </a:moveTo>
                <a:lnTo>
                  <a:pt x="35941" y="81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0" name="object 750"/>
          <p:cNvSpPr/>
          <p:nvPr/>
        </p:nvSpPr>
        <p:spPr>
          <a:xfrm>
            <a:off x="1007572" y="8347216"/>
            <a:ext cx="8255" cy="36195"/>
          </a:xfrm>
          <a:custGeom>
            <a:avLst/>
            <a:gdLst/>
            <a:ahLst/>
            <a:cxnLst/>
            <a:rect l="l" t="t" r="r" b="b"/>
            <a:pathLst>
              <a:path w="8255" h="36195">
                <a:moveTo>
                  <a:pt x="7835" y="0"/>
                </a:moveTo>
                <a:lnTo>
                  <a:pt x="0" y="360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1" name="object 751"/>
          <p:cNvSpPr/>
          <p:nvPr/>
        </p:nvSpPr>
        <p:spPr>
          <a:xfrm>
            <a:off x="2057780" y="10264933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0"/>
                </a:moveTo>
                <a:lnTo>
                  <a:pt x="711" y="358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2" name="object 752"/>
          <p:cNvSpPr/>
          <p:nvPr/>
        </p:nvSpPr>
        <p:spPr>
          <a:xfrm>
            <a:off x="2058488" y="1026850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0"/>
                </a:moveTo>
                <a:lnTo>
                  <a:pt x="1384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3" name="object 753"/>
          <p:cNvSpPr/>
          <p:nvPr/>
        </p:nvSpPr>
        <p:spPr>
          <a:xfrm>
            <a:off x="2059877" y="1027186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19" y="298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4" name="object 754"/>
          <p:cNvSpPr/>
          <p:nvPr/>
        </p:nvSpPr>
        <p:spPr>
          <a:xfrm>
            <a:off x="2061897" y="102748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565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5" name="object 755"/>
          <p:cNvSpPr/>
          <p:nvPr/>
        </p:nvSpPr>
        <p:spPr>
          <a:xfrm>
            <a:off x="2064462" y="1027742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203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6" name="object 756"/>
          <p:cNvSpPr/>
          <p:nvPr/>
        </p:nvSpPr>
        <p:spPr>
          <a:xfrm>
            <a:off x="2067485" y="10279455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352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7" name="object 757"/>
          <p:cNvSpPr/>
          <p:nvPr/>
        </p:nvSpPr>
        <p:spPr>
          <a:xfrm>
            <a:off x="2070839" y="10280854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556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8" name="object 758"/>
          <p:cNvSpPr/>
          <p:nvPr/>
        </p:nvSpPr>
        <p:spPr>
          <a:xfrm>
            <a:off x="2074398" y="10281556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6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59" name="object 759"/>
          <p:cNvSpPr/>
          <p:nvPr/>
        </p:nvSpPr>
        <p:spPr>
          <a:xfrm>
            <a:off x="2078029" y="10280856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698"/>
                </a:moveTo>
                <a:lnTo>
                  <a:pt x="355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0" name="object 760"/>
          <p:cNvSpPr/>
          <p:nvPr/>
        </p:nvSpPr>
        <p:spPr>
          <a:xfrm>
            <a:off x="2081590" y="10279457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396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1" name="object 761"/>
          <p:cNvSpPr/>
          <p:nvPr/>
        </p:nvSpPr>
        <p:spPr>
          <a:xfrm>
            <a:off x="2084947" y="1027742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2031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2" name="object 762"/>
          <p:cNvSpPr/>
          <p:nvPr/>
        </p:nvSpPr>
        <p:spPr>
          <a:xfrm>
            <a:off x="2087966" y="1027485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578"/>
                </a:moveTo>
                <a:lnTo>
                  <a:pt x="256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3" name="object 763"/>
          <p:cNvSpPr/>
          <p:nvPr/>
        </p:nvSpPr>
        <p:spPr>
          <a:xfrm>
            <a:off x="2090531" y="10271862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2984"/>
                </a:moveTo>
                <a:lnTo>
                  <a:pt x="201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4" name="object 764"/>
          <p:cNvSpPr/>
          <p:nvPr/>
        </p:nvSpPr>
        <p:spPr>
          <a:xfrm>
            <a:off x="2092552" y="1026850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3352"/>
                </a:moveTo>
                <a:lnTo>
                  <a:pt x="138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5" name="object 765"/>
          <p:cNvSpPr/>
          <p:nvPr/>
        </p:nvSpPr>
        <p:spPr>
          <a:xfrm>
            <a:off x="2093941" y="10264926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3581"/>
                </a:moveTo>
                <a:lnTo>
                  <a:pt x="71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6" name="object 766"/>
          <p:cNvSpPr/>
          <p:nvPr/>
        </p:nvSpPr>
        <p:spPr>
          <a:xfrm>
            <a:off x="2091886" y="10263109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7" name="object 767"/>
          <p:cNvSpPr/>
          <p:nvPr/>
        </p:nvSpPr>
        <p:spPr>
          <a:xfrm>
            <a:off x="2093937" y="10257740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11" y="354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8" name="object 768"/>
          <p:cNvSpPr/>
          <p:nvPr/>
        </p:nvSpPr>
        <p:spPr>
          <a:xfrm>
            <a:off x="2092557" y="1025439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384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69" name="object 769"/>
          <p:cNvSpPr/>
          <p:nvPr/>
        </p:nvSpPr>
        <p:spPr>
          <a:xfrm>
            <a:off x="2090533" y="10251368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19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0" name="object 770"/>
          <p:cNvSpPr/>
          <p:nvPr/>
        </p:nvSpPr>
        <p:spPr>
          <a:xfrm>
            <a:off x="2087966" y="1024879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65" y="257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1" name="object 771"/>
          <p:cNvSpPr/>
          <p:nvPr/>
        </p:nvSpPr>
        <p:spPr>
          <a:xfrm>
            <a:off x="2084943" y="1024675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2" name="object 772"/>
          <p:cNvSpPr/>
          <p:nvPr/>
        </p:nvSpPr>
        <p:spPr>
          <a:xfrm>
            <a:off x="2081594" y="10245402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135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3" name="object 773"/>
          <p:cNvSpPr/>
          <p:nvPr/>
        </p:nvSpPr>
        <p:spPr>
          <a:xfrm>
            <a:off x="2078034" y="10244660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56" y="73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4" name="object 774"/>
          <p:cNvSpPr/>
          <p:nvPr/>
        </p:nvSpPr>
        <p:spPr>
          <a:xfrm>
            <a:off x="2074397" y="10244660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632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5" name="object 775"/>
          <p:cNvSpPr/>
          <p:nvPr/>
        </p:nvSpPr>
        <p:spPr>
          <a:xfrm>
            <a:off x="2070842" y="10244660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56" y="0"/>
                </a:moveTo>
                <a:lnTo>
                  <a:pt x="0" y="73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6" name="object 776"/>
          <p:cNvSpPr/>
          <p:nvPr/>
        </p:nvSpPr>
        <p:spPr>
          <a:xfrm>
            <a:off x="2067486" y="10245397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0"/>
                </a:moveTo>
                <a:lnTo>
                  <a:pt x="0" y="135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7" name="object 777"/>
          <p:cNvSpPr/>
          <p:nvPr/>
        </p:nvSpPr>
        <p:spPr>
          <a:xfrm>
            <a:off x="2064462" y="1024676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8" name="object 778"/>
          <p:cNvSpPr/>
          <p:nvPr/>
        </p:nvSpPr>
        <p:spPr>
          <a:xfrm>
            <a:off x="2061897" y="1024878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565" y="0"/>
                </a:moveTo>
                <a:lnTo>
                  <a:pt x="0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79" name="object 779"/>
          <p:cNvSpPr/>
          <p:nvPr/>
        </p:nvSpPr>
        <p:spPr>
          <a:xfrm>
            <a:off x="2059877" y="10251368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19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0" name="object 780"/>
          <p:cNvSpPr/>
          <p:nvPr/>
        </p:nvSpPr>
        <p:spPr>
          <a:xfrm>
            <a:off x="2058493" y="10254391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384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1" name="object 781"/>
          <p:cNvSpPr/>
          <p:nvPr/>
        </p:nvSpPr>
        <p:spPr>
          <a:xfrm>
            <a:off x="2057777" y="10257745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11" y="0"/>
                </a:moveTo>
                <a:lnTo>
                  <a:pt x="0" y="35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2" name="object 782"/>
          <p:cNvSpPr/>
          <p:nvPr/>
        </p:nvSpPr>
        <p:spPr>
          <a:xfrm>
            <a:off x="2055018" y="10263106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3" name="object 783"/>
          <p:cNvSpPr/>
          <p:nvPr/>
        </p:nvSpPr>
        <p:spPr>
          <a:xfrm>
            <a:off x="2076669" y="1026264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19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4" name="object 784"/>
          <p:cNvSpPr/>
          <p:nvPr/>
        </p:nvSpPr>
        <p:spPr>
          <a:xfrm>
            <a:off x="2076674" y="1026312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0"/>
                </a:moveTo>
                <a:lnTo>
                  <a:pt x="0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5" name="object 785"/>
          <p:cNvSpPr/>
          <p:nvPr/>
        </p:nvSpPr>
        <p:spPr>
          <a:xfrm>
            <a:off x="2076207" y="10263568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69" y="0"/>
                </a:moveTo>
                <a:lnTo>
                  <a:pt x="0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6" name="object 786"/>
          <p:cNvSpPr/>
          <p:nvPr/>
        </p:nvSpPr>
        <p:spPr>
          <a:xfrm>
            <a:off x="2075742" y="10263562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69" y="1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7" name="object 787"/>
          <p:cNvSpPr/>
          <p:nvPr/>
        </p:nvSpPr>
        <p:spPr>
          <a:xfrm>
            <a:off x="2075558" y="102631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44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8" name="object 788"/>
          <p:cNvSpPr/>
          <p:nvPr/>
        </p:nvSpPr>
        <p:spPr>
          <a:xfrm>
            <a:off x="2075560" y="1026264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482"/>
                </a:moveTo>
                <a:lnTo>
                  <a:pt x="1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89" name="object 789"/>
          <p:cNvSpPr/>
          <p:nvPr/>
        </p:nvSpPr>
        <p:spPr>
          <a:xfrm>
            <a:off x="2075752" y="1026245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190"/>
                </a:moveTo>
                <a:lnTo>
                  <a:pt x="4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0" name="object 790"/>
          <p:cNvSpPr/>
          <p:nvPr/>
        </p:nvSpPr>
        <p:spPr>
          <a:xfrm>
            <a:off x="2076208" y="1026246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457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1" name="object 791"/>
          <p:cNvSpPr/>
          <p:nvPr/>
        </p:nvSpPr>
        <p:spPr>
          <a:xfrm>
            <a:off x="2057833" y="10244677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803" y="18411"/>
                </a:moveTo>
                <a:lnTo>
                  <a:pt x="31660" y="5639"/>
                </a:lnTo>
                <a:lnTo>
                  <a:pt x="19146" y="0"/>
                </a:lnTo>
                <a:lnTo>
                  <a:pt x="5925" y="4934"/>
                </a:lnTo>
                <a:lnTo>
                  <a:pt x="0" y="17023"/>
                </a:lnTo>
                <a:lnTo>
                  <a:pt x="4744" y="30606"/>
                </a:lnTo>
                <a:lnTo>
                  <a:pt x="16490" y="36744"/>
                </a:lnTo>
                <a:lnTo>
                  <a:pt x="30333" y="32177"/>
                </a:lnTo>
                <a:lnTo>
                  <a:pt x="36662" y="207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2" name="object 792"/>
          <p:cNvSpPr/>
          <p:nvPr/>
        </p:nvSpPr>
        <p:spPr>
          <a:xfrm>
            <a:off x="2161603" y="10082600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0"/>
                </a:moveTo>
                <a:lnTo>
                  <a:pt x="495" y="247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3" name="object 793"/>
          <p:cNvSpPr/>
          <p:nvPr/>
        </p:nvSpPr>
        <p:spPr>
          <a:xfrm>
            <a:off x="2162097" y="10085070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0" y="0"/>
                </a:moveTo>
                <a:lnTo>
                  <a:pt x="977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4" name="object 794"/>
          <p:cNvSpPr/>
          <p:nvPr/>
        </p:nvSpPr>
        <p:spPr>
          <a:xfrm>
            <a:off x="2163070" y="10087428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0" y="0"/>
                </a:moveTo>
                <a:lnTo>
                  <a:pt x="1409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5" name="object 795"/>
          <p:cNvSpPr/>
          <p:nvPr/>
        </p:nvSpPr>
        <p:spPr>
          <a:xfrm>
            <a:off x="2164482" y="10089529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0"/>
                </a:moveTo>
                <a:lnTo>
                  <a:pt x="1803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6" name="object 796"/>
          <p:cNvSpPr/>
          <p:nvPr/>
        </p:nvSpPr>
        <p:spPr>
          <a:xfrm>
            <a:off x="2166280" y="10091335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0"/>
                </a:moveTo>
                <a:lnTo>
                  <a:pt x="2108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7" name="object 797"/>
          <p:cNvSpPr/>
          <p:nvPr/>
        </p:nvSpPr>
        <p:spPr>
          <a:xfrm>
            <a:off x="2168392" y="10092735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0"/>
                </a:moveTo>
                <a:lnTo>
                  <a:pt x="2349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8" name="object 798"/>
          <p:cNvSpPr/>
          <p:nvPr/>
        </p:nvSpPr>
        <p:spPr>
          <a:xfrm>
            <a:off x="2170743" y="10093731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4">
                <a:moveTo>
                  <a:pt x="0" y="0"/>
                </a:moveTo>
                <a:lnTo>
                  <a:pt x="2489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99" name="object 799"/>
          <p:cNvSpPr/>
          <p:nvPr/>
        </p:nvSpPr>
        <p:spPr>
          <a:xfrm>
            <a:off x="2174507" y="10065646"/>
            <a:ext cx="0" cy="31750"/>
          </a:xfrm>
          <a:custGeom>
            <a:avLst/>
            <a:gdLst/>
            <a:ahLst/>
            <a:cxnLst/>
            <a:rect l="l" t="t" r="r" b="b"/>
            <a:pathLst>
              <a:path w="0" h="31750">
                <a:moveTo>
                  <a:pt x="0" y="0"/>
                </a:moveTo>
                <a:lnTo>
                  <a:pt x="0" y="31325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0" name="object 800"/>
          <p:cNvSpPr/>
          <p:nvPr/>
        </p:nvSpPr>
        <p:spPr>
          <a:xfrm>
            <a:off x="2175779" y="10093728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4">
                <a:moveTo>
                  <a:pt x="0" y="482"/>
                </a:moveTo>
                <a:lnTo>
                  <a:pt x="248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1" name="object 801"/>
          <p:cNvSpPr/>
          <p:nvPr/>
        </p:nvSpPr>
        <p:spPr>
          <a:xfrm>
            <a:off x="2178269" y="10092741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0" y="990"/>
                </a:moveTo>
                <a:lnTo>
                  <a:pt x="234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2" name="object 802"/>
          <p:cNvSpPr/>
          <p:nvPr/>
        </p:nvSpPr>
        <p:spPr>
          <a:xfrm>
            <a:off x="2180617" y="10091339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0" y="1396"/>
                </a:moveTo>
                <a:lnTo>
                  <a:pt x="210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3" name="object 803"/>
          <p:cNvSpPr/>
          <p:nvPr/>
        </p:nvSpPr>
        <p:spPr>
          <a:xfrm>
            <a:off x="2182729" y="10089531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0" y="1803"/>
                </a:moveTo>
                <a:lnTo>
                  <a:pt x="180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4" name="object 804"/>
          <p:cNvSpPr/>
          <p:nvPr/>
        </p:nvSpPr>
        <p:spPr>
          <a:xfrm>
            <a:off x="2184528" y="10087433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0" y="2095"/>
                </a:moveTo>
                <a:lnTo>
                  <a:pt x="14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5" name="object 805"/>
          <p:cNvSpPr/>
          <p:nvPr/>
        </p:nvSpPr>
        <p:spPr>
          <a:xfrm>
            <a:off x="2185940" y="10085066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0" y="2362"/>
                </a:moveTo>
                <a:lnTo>
                  <a:pt x="97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6" name="object 806"/>
          <p:cNvSpPr/>
          <p:nvPr/>
        </p:nvSpPr>
        <p:spPr>
          <a:xfrm>
            <a:off x="2186913" y="10082593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0" y="2476"/>
                </a:moveTo>
                <a:lnTo>
                  <a:pt x="49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7" name="object 807"/>
          <p:cNvSpPr/>
          <p:nvPr/>
        </p:nvSpPr>
        <p:spPr>
          <a:xfrm>
            <a:off x="2158841" y="10081328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 h="0">
                <a:moveTo>
                  <a:pt x="0" y="0"/>
                </a:moveTo>
                <a:lnTo>
                  <a:pt x="31332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8" name="object 808"/>
          <p:cNvSpPr/>
          <p:nvPr/>
        </p:nvSpPr>
        <p:spPr>
          <a:xfrm>
            <a:off x="2186915" y="10077554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495" y="250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09" name="object 809"/>
          <p:cNvSpPr/>
          <p:nvPr/>
        </p:nvSpPr>
        <p:spPr>
          <a:xfrm>
            <a:off x="2185935" y="10075188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977" y="236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0" name="object 810"/>
          <p:cNvSpPr/>
          <p:nvPr/>
        </p:nvSpPr>
        <p:spPr>
          <a:xfrm>
            <a:off x="2184530" y="10073096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1409" y="209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1" name="object 811"/>
          <p:cNvSpPr/>
          <p:nvPr/>
        </p:nvSpPr>
        <p:spPr>
          <a:xfrm>
            <a:off x="2182724" y="1007128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803" y="180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2" name="object 812"/>
          <p:cNvSpPr/>
          <p:nvPr/>
        </p:nvSpPr>
        <p:spPr>
          <a:xfrm>
            <a:off x="2180621" y="10069887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08" y="139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3" name="object 813"/>
          <p:cNvSpPr/>
          <p:nvPr/>
        </p:nvSpPr>
        <p:spPr>
          <a:xfrm>
            <a:off x="2178268" y="10068893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349" y="9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4" name="object 814"/>
          <p:cNvSpPr/>
          <p:nvPr/>
        </p:nvSpPr>
        <p:spPr>
          <a:xfrm>
            <a:off x="2175780" y="10068406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4">
                <a:moveTo>
                  <a:pt x="2489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5" name="object 815"/>
          <p:cNvSpPr/>
          <p:nvPr/>
        </p:nvSpPr>
        <p:spPr>
          <a:xfrm>
            <a:off x="2170746" y="10068409"/>
            <a:ext cx="2540" cy="635"/>
          </a:xfrm>
          <a:custGeom>
            <a:avLst/>
            <a:gdLst/>
            <a:ahLst/>
            <a:cxnLst/>
            <a:rect l="l" t="t" r="r" b="b"/>
            <a:pathLst>
              <a:path w="2539" h="634">
                <a:moveTo>
                  <a:pt x="2489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6" name="object 816"/>
          <p:cNvSpPr/>
          <p:nvPr/>
        </p:nvSpPr>
        <p:spPr>
          <a:xfrm>
            <a:off x="2168394" y="10068889"/>
            <a:ext cx="2540" cy="1270"/>
          </a:xfrm>
          <a:custGeom>
            <a:avLst/>
            <a:gdLst/>
            <a:ahLst/>
            <a:cxnLst/>
            <a:rect l="l" t="t" r="r" b="b"/>
            <a:pathLst>
              <a:path w="2539" h="1270">
                <a:moveTo>
                  <a:pt x="2349" y="0"/>
                </a:moveTo>
                <a:lnTo>
                  <a:pt x="0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7" name="object 817"/>
          <p:cNvSpPr/>
          <p:nvPr/>
        </p:nvSpPr>
        <p:spPr>
          <a:xfrm>
            <a:off x="2166284" y="10069884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108" y="0"/>
                </a:moveTo>
                <a:lnTo>
                  <a:pt x="0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8" name="object 818"/>
          <p:cNvSpPr/>
          <p:nvPr/>
        </p:nvSpPr>
        <p:spPr>
          <a:xfrm>
            <a:off x="2164477" y="10071284"/>
            <a:ext cx="1905" cy="1905"/>
          </a:xfrm>
          <a:custGeom>
            <a:avLst/>
            <a:gdLst/>
            <a:ahLst/>
            <a:cxnLst/>
            <a:rect l="l" t="t" r="r" b="b"/>
            <a:pathLst>
              <a:path w="1905" h="1904">
                <a:moveTo>
                  <a:pt x="1803" y="0"/>
                </a:moveTo>
                <a:lnTo>
                  <a:pt x="0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19" name="object 819"/>
          <p:cNvSpPr/>
          <p:nvPr/>
        </p:nvSpPr>
        <p:spPr>
          <a:xfrm>
            <a:off x="2163072" y="10073091"/>
            <a:ext cx="1905" cy="2540"/>
          </a:xfrm>
          <a:custGeom>
            <a:avLst/>
            <a:gdLst/>
            <a:ahLst/>
            <a:cxnLst/>
            <a:rect l="l" t="t" r="r" b="b"/>
            <a:pathLst>
              <a:path w="1905" h="2540">
                <a:moveTo>
                  <a:pt x="1409" y="0"/>
                </a:moveTo>
                <a:lnTo>
                  <a:pt x="0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0" name="object 820"/>
          <p:cNvSpPr/>
          <p:nvPr/>
        </p:nvSpPr>
        <p:spPr>
          <a:xfrm>
            <a:off x="2162092" y="10075191"/>
            <a:ext cx="1270" cy="2540"/>
          </a:xfrm>
          <a:custGeom>
            <a:avLst/>
            <a:gdLst/>
            <a:ahLst/>
            <a:cxnLst/>
            <a:rect l="l" t="t" r="r" b="b"/>
            <a:pathLst>
              <a:path w="1269" h="2540">
                <a:moveTo>
                  <a:pt x="977" y="0"/>
                </a:moveTo>
                <a:lnTo>
                  <a:pt x="0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1" name="object 821"/>
          <p:cNvSpPr/>
          <p:nvPr/>
        </p:nvSpPr>
        <p:spPr>
          <a:xfrm>
            <a:off x="2161602" y="10077550"/>
            <a:ext cx="635" cy="2540"/>
          </a:xfrm>
          <a:custGeom>
            <a:avLst/>
            <a:gdLst/>
            <a:ahLst/>
            <a:cxnLst/>
            <a:rect l="l" t="t" r="r" b="b"/>
            <a:pathLst>
              <a:path w="635" h="2540">
                <a:moveTo>
                  <a:pt x="495" y="0"/>
                </a:moveTo>
                <a:lnTo>
                  <a:pt x="0" y="250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2" name="object 822"/>
          <p:cNvSpPr/>
          <p:nvPr/>
        </p:nvSpPr>
        <p:spPr>
          <a:xfrm>
            <a:off x="2161609" y="10068406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5" h="26034">
                <a:moveTo>
                  <a:pt x="25793" y="12903"/>
                </a:moveTo>
                <a:lnTo>
                  <a:pt x="25793" y="5791"/>
                </a:lnTo>
                <a:lnTo>
                  <a:pt x="20015" y="0"/>
                </a:lnTo>
                <a:lnTo>
                  <a:pt x="12890" y="0"/>
                </a:lnTo>
                <a:lnTo>
                  <a:pt x="5765" y="0"/>
                </a:lnTo>
                <a:lnTo>
                  <a:pt x="0" y="5791"/>
                </a:lnTo>
                <a:lnTo>
                  <a:pt x="0" y="12903"/>
                </a:lnTo>
                <a:lnTo>
                  <a:pt x="0" y="20015"/>
                </a:lnTo>
                <a:lnTo>
                  <a:pt x="5765" y="25806"/>
                </a:lnTo>
                <a:lnTo>
                  <a:pt x="12890" y="25806"/>
                </a:lnTo>
                <a:lnTo>
                  <a:pt x="20015" y="25806"/>
                </a:lnTo>
                <a:lnTo>
                  <a:pt x="25793" y="20015"/>
                </a:lnTo>
                <a:lnTo>
                  <a:pt x="25793" y="129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3" name="object 823"/>
          <p:cNvSpPr/>
          <p:nvPr/>
        </p:nvSpPr>
        <p:spPr>
          <a:xfrm>
            <a:off x="2139246" y="10092735"/>
            <a:ext cx="29209" cy="52705"/>
          </a:xfrm>
          <a:custGeom>
            <a:avLst/>
            <a:gdLst/>
            <a:ahLst/>
            <a:cxnLst/>
            <a:rect l="l" t="t" r="r" b="b"/>
            <a:pathLst>
              <a:path w="29210" h="52704">
                <a:moveTo>
                  <a:pt x="29146" y="0"/>
                </a:moveTo>
                <a:lnTo>
                  <a:pt x="0" y="5252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4" name="object 824"/>
          <p:cNvSpPr/>
          <p:nvPr/>
        </p:nvSpPr>
        <p:spPr>
          <a:xfrm>
            <a:off x="2083267" y="10193577"/>
            <a:ext cx="29209" cy="52705"/>
          </a:xfrm>
          <a:custGeom>
            <a:avLst/>
            <a:gdLst/>
            <a:ahLst/>
            <a:cxnLst/>
            <a:rect l="l" t="t" r="r" b="b"/>
            <a:pathLst>
              <a:path w="29210" h="52704">
                <a:moveTo>
                  <a:pt x="29146" y="0"/>
                </a:moveTo>
                <a:lnTo>
                  <a:pt x="0" y="5251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5" name="object 825"/>
          <p:cNvSpPr/>
          <p:nvPr/>
        </p:nvSpPr>
        <p:spPr>
          <a:xfrm>
            <a:off x="1930839" y="10238616"/>
            <a:ext cx="145415" cy="24765"/>
          </a:xfrm>
          <a:custGeom>
            <a:avLst/>
            <a:gdLst/>
            <a:ahLst/>
            <a:cxnLst/>
            <a:rect l="l" t="t" r="r" b="b"/>
            <a:pathLst>
              <a:path w="145414" h="24765">
                <a:moveTo>
                  <a:pt x="145376" y="2451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6" name="object 826"/>
          <p:cNvSpPr/>
          <p:nvPr/>
        </p:nvSpPr>
        <p:spPr>
          <a:xfrm>
            <a:off x="1930833" y="10238616"/>
            <a:ext cx="21590" cy="30480"/>
          </a:xfrm>
          <a:custGeom>
            <a:avLst/>
            <a:gdLst/>
            <a:ahLst/>
            <a:cxnLst/>
            <a:rect l="l" t="t" r="r" b="b"/>
            <a:pathLst>
              <a:path w="21589" h="30479">
                <a:moveTo>
                  <a:pt x="0" y="0"/>
                </a:moveTo>
                <a:lnTo>
                  <a:pt x="21526" y="2993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7" name="object 827"/>
          <p:cNvSpPr/>
          <p:nvPr/>
        </p:nvSpPr>
        <p:spPr>
          <a:xfrm>
            <a:off x="1930833" y="10217420"/>
            <a:ext cx="30480" cy="21590"/>
          </a:xfrm>
          <a:custGeom>
            <a:avLst/>
            <a:gdLst/>
            <a:ahLst/>
            <a:cxnLst/>
            <a:rect l="l" t="t" r="r" b="b"/>
            <a:pathLst>
              <a:path w="30480" h="21590">
                <a:moveTo>
                  <a:pt x="0" y="21196"/>
                </a:moveTo>
                <a:lnTo>
                  <a:pt x="3012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8" name="object 828"/>
          <p:cNvSpPr/>
          <p:nvPr/>
        </p:nvSpPr>
        <p:spPr>
          <a:xfrm>
            <a:off x="2076216" y="10213444"/>
            <a:ext cx="139065" cy="50165"/>
          </a:xfrm>
          <a:custGeom>
            <a:avLst/>
            <a:gdLst/>
            <a:ahLst/>
            <a:cxnLst/>
            <a:rect l="l" t="t" r="r" b="b"/>
            <a:pathLst>
              <a:path w="139064" h="50165">
                <a:moveTo>
                  <a:pt x="0" y="49682"/>
                </a:moveTo>
                <a:lnTo>
                  <a:pt x="13881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29" name="object 829"/>
          <p:cNvSpPr/>
          <p:nvPr/>
        </p:nvSpPr>
        <p:spPr>
          <a:xfrm>
            <a:off x="2199098" y="10213441"/>
            <a:ext cx="16510" cy="33655"/>
          </a:xfrm>
          <a:custGeom>
            <a:avLst/>
            <a:gdLst/>
            <a:ahLst/>
            <a:cxnLst/>
            <a:rect l="l" t="t" r="r" b="b"/>
            <a:pathLst>
              <a:path w="16510" h="33654">
                <a:moveTo>
                  <a:pt x="15925" y="0"/>
                </a:moveTo>
                <a:lnTo>
                  <a:pt x="0" y="3324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0" name="object 830"/>
          <p:cNvSpPr/>
          <p:nvPr/>
        </p:nvSpPr>
        <p:spPr>
          <a:xfrm>
            <a:off x="2181636" y="10197858"/>
            <a:ext cx="33655" cy="15875"/>
          </a:xfrm>
          <a:custGeom>
            <a:avLst/>
            <a:gdLst/>
            <a:ahLst/>
            <a:cxnLst/>
            <a:rect l="l" t="t" r="r" b="b"/>
            <a:pathLst>
              <a:path w="33655" h="15875">
                <a:moveTo>
                  <a:pt x="33388" y="155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1" name="object 831"/>
          <p:cNvSpPr/>
          <p:nvPr/>
        </p:nvSpPr>
        <p:spPr>
          <a:xfrm>
            <a:off x="2005312" y="10133865"/>
            <a:ext cx="71120" cy="129539"/>
          </a:xfrm>
          <a:custGeom>
            <a:avLst/>
            <a:gdLst/>
            <a:ahLst/>
            <a:cxnLst/>
            <a:rect l="l" t="t" r="r" b="b"/>
            <a:pathLst>
              <a:path w="71119" h="129540">
                <a:moveTo>
                  <a:pt x="70904" y="12926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2" name="object 832"/>
          <p:cNvSpPr/>
          <p:nvPr/>
        </p:nvSpPr>
        <p:spPr>
          <a:xfrm>
            <a:off x="2005310" y="10133869"/>
            <a:ext cx="35560" cy="10795"/>
          </a:xfrm>
          <a:custGeom>
            <a:avLst/>
            <a:gdLst/>
            <a:ahLst/>
            <a:cxnLst/>
            <a:rect l="l" t="t" r="r" b="b"/>
            <a:pathLst>
              <a:path w="35560" h="10795">
                <a:moveTo>
                  <a:pt x="0" y="0"/>
                </a:moveTo>
                <a:lnTo>
                  <a:pt x="35331" y="1046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3" name="object 833"/>
          <p:cNvSpPr/>
          <p:nvPr/>
        </p:nvSpPr>
        <p:spPr>
          <a:xfrm>
            <a:off x="1995163" y="10133869"/>
            <a:ext cx="10160" cy="35560"/>
          </a:xfrm>
          <a:custGeom>
            <a:avLst/>
            <a:gdLst/>
            <a:ahLst/>
            <a:cxnLst/>
            <a:rect l="l" t="t" r="r" b="b"/>
            <a:pathLst>
              <a:path w="10160" h="35559">
                <a:moveTo>
                  <a:pt x="10147" y="0"/>
                </a:moveTo>
                <a:lnTo>
                  <a:pt x="0" y="3542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4" name="object 834"/>
          <p:cNvSpPr/>
          <p:nvPr/>
        </p:nvSpPr>
        <p:spPr>
          <a:xfrm>
            <a:off x="1945558" y="10263127"/>
            <a:ext cx="130810" cy="68580"/>
          </a:xfrm>
          <a:custGeom>
            <a:avLst/>
            <a:gdLst/>
            <a:ahLst/>
            <a:cxnLst/>
            <a:rect l="l" t="t" r="r" b="b"/>
            <a:pathLst>
              <a:path w="130810" h="68579">
                <a:moveTo>
                  <a:pt x="130657" y="0"/>
                </a:moveTo>
                <a:lnTo>
                  <a:pt x="0" y="682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5" name="object 835"/>
          <p:cNvSpPr/>
          <p:nvPr/>
        </p:nvSpPr>
        <p:spPr>
          <a:xfrm>
            <a:off x="1945553" y="10331386"/>
            <a:ext cx="35560" cy="11430"/>
          </a:xfrm>
          <a:custGeom>
            <a:avLst/>
            <a:gdLst/>
            <a:ahLst/>
            <a:cxnLst/>
            <a:rect l="l" t="t" r="r" b="b"/>
            <a:pathLst>
              <a:path w="35560" h="11429">
                <a:moveTo>
                  <a:pt x="0" y="0"/>
                </a:moveTo>
                <a:lnTo>
                  <a:pt x="35217" y="1087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6" name="object 836"/>
          <p:cNvSpPr/>
          <p:nvPr/>
        </p:nvSpPr>
        <p:spPr>
          <a:xfrm>
            <a:off x="1945553" y="10296296"/>
            <a:ext cx="11430" cy="35560"/>
          </a:xfrm>
          <a:custGeom>
            <a:avLst/>
            <a:gdLst/>
            <a:ahLst/>
            <a:cxnLst/>
            <a:rect l="l" t="t" r="r" b="b"/>
            <a:pathLst>
              <a:path w="11430" h="35559">
                <a:moveTo>
                  <a:pt x="0" y="35090"/>
                </a:moveTo>
                <a:lnTo>
                  <a:pt x="1120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7" name="object 837"/>
          <p:cNvSpPr/>
          <p:nvPr/>
        </p:nvSpPr>
        <p:spPr>
          <a:xfrm>
            <a:off x="2805711" y="7004031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0"/>
                </a:moveTo>
                <a:lnTo>
                  <a:pt x="711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8" name="object 838"/>
          <p:cNvSpPr/>
          <p:nvPr/>
        </p:nvSpPr>
        <p:spPr>
          <a:xfrm>
            <a:off x="2806423" y="7007604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0"/>
                </a:moveTo>
                <a:lnTo>
                  <a:pt x="1384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39" name="object 839"/>
          <p:cNvSpPr/>
          <p:nvPr/>
        </p:nvSpPr>
        <p:spPr>
          <a:xfrm>
            <a:off x="2807812" y="7010958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0"/>
                </a:moveTo>
                <a:lnTo>
                  <a:pt x="2019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0" name="object 840"/>
          <p:cNvSpPr/>
          <p:nvPr/>
        </p:nvSpPr>
        <p:spPr>
          <a:xfrm>
            <a:off x="2809829" y="701398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0"/>
                </a:moveTo>
                <a:lnTo>
                  <a:pt x="2565" y="257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1" name="object 841"/>
          <p:cNvSpPr/>
          <p:nvPr/>
        </p:nvSpPr>
        <p:spPr>
          <a:xfrm>
            <a:off x="2812398" y="701656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0"/>
                </a:moveTo>
                <a:lnTo>
                  <a:pt x="3022" y="199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2" name="object 842"/>
          <p:cNvSpPr/>
          <p:nvPr/>
        </p:nvSpPr>
        <p:spPr>
          <a:xfrm>
            <a:off x="2815417" y="7018552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0"/>
                </a:moveTo>
                <a:lnTo>
                  <a:pt x="3352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3" name="object 843"/>
          <p:cNvSpPr/>
          <p:nvPr/>
        </p:nvSpPr>
        <p:spPr>
          <a:xfrm>
            <a:off x="2818771" y="7019952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0"/>
                </a:moveTo>
                <a:lnTo>
                  <a:pt x="3556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4" name="object 844"/>
          <p:cNvSpPr/>
          <p:nvPr/>
        </p:nvSpPr>
        <p:spPr>
          <a:xfrm>
            <a:off x="2822331" y="7020652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0" y="0"/>
                </a:moveTo>
                <a:lnTo>
                  <a:pt x="363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5" name="object 845"/>
          <p:cNvSpPr/>
          <p:nvPr/>
        </p:nvSpPr>
        <p:spPr>
          <a:xfrm>
            <a:off x="2825962" y="7019954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0" y="698"/>
                </a:moveTo>
                <a:lnTo>
                  <a:pt x="356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6" name="object 846"/>
          <p:cNvSpPr/>
          <p:nvPr/>
        </p:nvSpPr>
        <p:spPr>
          <a:xfrm>
            <a:off x="2829525" y="7018556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0" y="1397"/>
                </a:moveTo>
                <a:lnTo>
                  <a:pt x="33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7" name="object 847"/>
          <p:cNvSpPr/>
          <p:nvPr/>
        </p:nvSpPr>
        <p:spPr>
          <a:xfrm>
            <a:off x="2832879" y="7016558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0" y="1993"/>
                </a:moveTo>
                <a:lnTo>
                  <a:pt x="30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8" name="object 848"/>
          <p:cNvSpPr/>
          <p:nvPr/>
        </p:nvSpPr>
        <p:spPr>
          <a:xfrm>
            <a:off x="2835898" y="7013984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2578"/>
                </a:moveTo>
                <a:lnTo>
                  <a:pt x="256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49" name="object 849"/>
          <p:cNvSpPr/>
          <p:nvPr/>
        </p:nvSpPr>
        <p:spPr>
          <a:xfrm>
            <a:off x="2838467" y="7010958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0" y="3022"/>
                </a:moveTo>
                <a:lnTo>
                  <a:pt x="201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0" name="object 850"/>
          <p:cNvSpPr/>
          <p:nvPr/>
        </p:nvSpPr>
        <p:spPr>
          <a:xfrm>
            <a:off x="2840483" y="700760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0" y="3352"/>
                </a:moveTo>
                <a:lnTo>
                  <a:pt x="138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1" name="object 851"/>
          <p:cNvSpPr/>
          <p:nvPr/>
        </p:nvSpPr>
        <p:spPr>
          <a:xfrm>
            <a:off x="2841872" y="7004036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3568"/>
                </a:moveTo>
                <a:lnTo>
                  <a:pt x="71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2" name="object 852"/>
          <p:cNvSpPr/>
          <p:nvPr/>
        </p:nvSpPr>
        <p:spPr>
          <a:xfrm>
            <a:off x="2839817" y="7002227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3" name="object 853"/>
          <p:cNvSpPr/>
          <p:nvPr/>
        </p:nvSpPr>
        <p:spPr>
          <a:xfrm>
            <a:off x="2841868" y="6996849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11" y="35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4" name="object 854"/>
          <p:cNvSpPr/>
          <p:nvPr/>
        </p:nvSpPr>
        <p:spPr>
          <a:xfrm>
            <a:off x="2840488" y="6993490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384" y="335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5" name="object 855"/>
          <p:cNvSpPr/>
          <p:nvPr/>
        </p:nvSpPr>
        <p:spPr>
          <a:xfrm>
            <a:off x="2838463" y="6990466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19" y="30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6" name="object 856"/>
          <p:cNvSpPr/>
          <p:nvPr/>
        </p:nvSpPr>
        <p:spPr>
          <a:xfrm>
            <a:off x="2835902" y="698792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565" y="253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7" name="object 857"/>
          <p:cNvSpPr/>
          <p:nvPr/>
        </p:nvSpPr>
        <p:spPr>
          <a:xfrm>
            <a:off x="2832875" y="6985892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203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8" name="object 858"/>
          <p:cNvSpPr/>
          <p:nvPr/>
        </p:nvSpPr>
        <p:spPr>
          <a:xfrm>
            <a:off x="2829526" y="6984500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139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59" name="object 859"/>
          <p:cNvSpPr/>
          <p:nvPr/>
        </p:nvSpPr>
        <p:spPr>
          <a:xfrm>
            <a:off x="2825956" y="6983798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68" y="69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0" name="object 860"/>
          <p:cNvSpPr/>
          <p:nvPr/>
        </p:nvSpPr>
        <p:spPr>
          <a:xfrm>
            <a:off x="2822329" y="6983796"/>
            <a:ext cx="3810" cy="0"/>
          </a:xfrm>
          <a:custGeom>
            <a:avLst/>
            <a:gdLst/>
            <a:ahLst/>
            <a:cxnLst/>
            <a:rect l="l" t="t" r="r" b="b"/>
            <a:pathLst>
              <a:path w="3810" h="0">
                <a:moveTo>
                  <a:pt x="3632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1" name="object 861"/>
          <p:cNvSpPr/>
          <p:nvPr/>
        </p:nvSpPr>
        <p:spPr>
          <a:xfrm>
            <a:off x="2818775" y="6983796"/>
            <a:ext cx="3810" cy="1270"/>
          </a:xfrm>
          <a:custGeom>
            <a:avLst/>
            <a:gdLst/>
            <a:ahLst/>
            <a:cxnLst/>
            <a:rect l="l" t="t" r="r" b="b"/>
            <a:pathLst>
              <a:path w="3810" h="1270">
                <a:moveTo>
                  <a:pt x="3556" y="0"/>
                </a:moveTo>
                <a:lnTo>
                  <a:pt x="0" y="6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2" name="object 862"/>
          <p:cNvSpPr/>
          <p:nvPr/>
        </p:nvSpPr>
        <p:spPr>
          <a:xfrm>
            <a:off x="2815418" y="6984497"/>
            <a:ext cx="3810" cy="1905"/>
          </a:xfrm>
          <a:custGeom>
            <a:avLst/>
            <a:gdLst/>
            <a:ahLst/>
            <a:cxnLst/>
            <a:rect l="l" t="t" r="r" b="b"/>
            <a:pathLst>
              <a:path w="3810" h="1904">
                <a:moveTo>
                  <a:pt x="3352" y="0"/>
                </a:moveTo>
                <a:lnTo>
                  <a:pt x="0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3" name="object 863"/>
          <p:cNvSpPr/>
          <p:nvPr/>
        </p:nvSpPr>
        <p:spPr>
          <a:xfrm>
            <a:off x="2812394" y="6985896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022" y="0"/>
                </a:moveTo>
                <a:lnTo>
                  <a:pt x="0" y="2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4" name="object 864"/>
          <p:cNvSpPr/>
          <p:nvPr/>
        </p:nvSpPr>
        <p:spPr>
          <a:xfrm>
            <a:off x="2809833" y="698792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565" y="0"/>
                </a:moveTo>
                <a:lnTo>
                  <a:pt x="0" y="254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5" name="object 865"/>
          <p:cNvSpPr/>
          <p:nvPr/>
        </p:nvSpPr>
        <p:spPr>
          <a:xfrm>
            <a:off x="2807810" y="6990467"/>
            <a:ext cx="2540" cy="3175"/>
          </a:xfrm>
          <a:custGeom>
            <a:avLst/>
            <a:gdLst/>
            <a:ahLst/>
            <a:cxnLst/>
            <a:rect l="l" t="t" r="r" b="b"/>
            <a:pathLst>
              <a:path w="2539" h="3175">
                <a:moveTo>
                  <a:pt x="2019" y="0"/>
                </a:moveTo>
                <a:lnTo>
                  <a:pt x="0" y="302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6" name="object 866"/>
          <p:cNvSpPr/>
          <p:nvPr/>
        </p:nvSpPr>
        <p:spPr>
          <a:xfrm>
            <a:off x="2806428" y="6993488"/>
            <a:ext cx="1905" cy="3810"/>
          </a:xfrm>
          <a:custGeom>
            <a:avLst/>
            <a:gdLst/>
            <a:ahLst/>
            <a:cxnLst/>
            <a:rect l="l" t="t" r="r" b="b"/>
            <a:pathLst>
              <a:path w="1905" h="3809">
                <a:moveTo>
                  <a:pt x="1384" y="0"/>
                </a:moveTo>
                <a:lnTo>
                  <a:pt x="0" y="33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7" name="object 867"/>
          <p:cNvSpPr/>
          <p:nvPr/>
        </p:nvSpPr>
        <p:spPr>
          <a:xfrm>
            <a:off x="2805711" y="6996842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711" y="0"/>
                </a:moveTo>
                <a:lnTo>
                  <a:pt x="0" y="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8" name="object 868"/>
          <p:cNvSpPr/>
          <p:nvPr/>
        </p:nvSpPr>
        <p:spPr>
          <a:xfrm>
            <a:off x="2802949" y="7002221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60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69" name="object 869"/>
          <p:cNvSpPr/>
          <p:nvPr/>
        </p:nvSpPr>
        <p:spPr>
          <a:xfrm>
            <a:off x="2824602" y="700178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203" y="4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0" name="object 870"/>
          <p:cNvSpPr/>
          <p:nvPr/>
        </p:nvSpPr>
        <p:spPr>
          <a:xfrm>
            <a:off x="2824609" y="7002223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1" name="object 871"/>
          <p:cNvSpPr/>
          <p:nvPr/>
        </p:nvSpPr>
        <p:spPr>
          <a:xfrm>
            <a:off x="2824138" y="7002704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69" y="0"/>
                </a:moveTo>
                <a:lnTo>
                  <a:pt x="0" y="1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2" name="object 872"/>
          <p:cNvSpPr/>
          <p:nvPr/>
        </p:nvSpPr>
        <p:spPr>
          <a:xfrm>
            <a:off x="2823674" y="7002697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469" y="1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3" name="object 873"/>
          <p:cNvSpPr/>
          <p:nvPr/>
        </p:nvSpPr>
        <p:spPr>
          <a:xfrm>
            <a:off x="2823489" y="700222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190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4" name="object 874"/>
          <p:cNvSpPr/>
          <p:nvPr/>
        </p:nvSpPr>
        <p:spPr>
          <a:xfrm>
            <a:off x="2823491" y="7001779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444"/>
                </a:moveTo>
                <a:lnTo>
                  <a:pt x="1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5" name="object 875"/>
          <p:cNvSpPr/>
          <p:nvPr/>
        </p:nvSpPr>
        <p:spPr>
          <a:xfrm>
            <a:off x="2823683" y="7001566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215"/>
                </a:moveTo>
                <a:lnTo>
                  <a:pt x="4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6" name="object 876"/>
          <p:cNvSpPr/>
          <p:nvPr/>
        </p:nvSpPr>
        <p:spPr>
          <a:xfrm>
            <a:off x="2824144" y="7001561"/>
            <a:ext cx="635" cy="635"/>
          </a:xfrm>
          <a:custGeom>
            <a:avLst/>
            <a:gdLst/>
            <a:ahLst/>
            <a:cxnLst/>
            <a:rect l="l" t="t" r="r" b="b"/>
            <a:pathLst>
              <a:path w="635" h="634">
                <a:moveTo>
                  <a:pt x="0" y="0"/>
                </a:moveTo>
                <a:lnTo>
                  <a:pt x="457" y="2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7" name="object 877"/>
          <p:cNvSpPr/>
          <p:nvPr/>
        </p:nvSpPr>
        <p:spPr>
          <a:xfrm>
            <a:off x="2805766" y="6983812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591"/>
                </a:lnTo>
                <a:lnTo>
                  <a:pt x="16491" y="36743"/>
                </a:lnTo>
                <a:lnTo>
                  <a:pt x="30328" y="32164"/>
                </a:lnTo>
                <a:lnTo>
                  <a:pt x="36662" y="206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8" name="object 878"/>
          <p:cNvSpPr/>
          <p:nvPr/>
        </p:nvSpPr>
        <p:spPr>
          <a:xfrm>
            <a:off x="2752241" y="6873522"/>
            <a:ext cx="72390" cy="128905"/>
          </a:xfrm>
          <a:custGeom>
            <a:avLst/>
            <a:gdLst/>
            <a:ahLst/>
            <a:cxnLst/>
            <a:rect l="l" t="t" r="r" b="b"/>
            <a:pathLst>
              <a:path w="72389" h="128904">
                <a:moveTo>
                  <a:pt x="71907" y="12870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79" name="object 879"/>
          <p:cNvSpPr/>
          <p:nvPr/>
        </p:nvSpPr>
        <p:spPr>
          <a:xfrm>
            <a:off x="2742375" y="6873519"/>
            <a:ext cx="10160" cy="35560"/>
          </a:xfrm>
          <a:custGeom>
            <a:avLst/>
            <a:gdLst/>
            <a:ahLst/>
            <a:cxnLst/>
            <a:rect l="l" t="t" r="r" b="b"/>
            <a:pathLst>
              <a:path w="10160" h="35559">
                <a:moveTo>
                  <a:pt x="9867" y="0"/>
                </a:moveTo>
                <a:lnTo>
                  <a:pt x="0" y="3553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0" name="object 880"/>
          <p:cNvSpPr/>
          <p:nvPr/>
        </p:nvSpPr>
        <p:spPr>
          <a:xfrm>
            <a:off x="2752243" y="6873519"/>
            <a:ext cx="35560" cy="10795"/>
          </a:xfrm>
          <a:custGeom>
            <a:avLst/>
            <a:gdLst/>
            <a:ahLst/>
            <a:cxnLst/>
            <a:rect l="l" t="t" r="r" b="b"/>
            <a:pathLst>
              <a:path w="35560" h="10795">
                <a:moveTo>
                  <a:pt x="0" y="0"/>
                </a:moveTo>
                <a:lnTo>
                  <a:pt x="35407" y="1021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1" name="object 881"/>
          <p:cNvSpPr/>
          <p:nvPr/>
        </p:nvSpPr>
        <p:spPr>
          <a:xfrm>
            <a:off x="2711791" y="7002223"/>
            <a:ext cx="112395" cy="95885"/>
          </a:xfrm>
          <a:custGeom>
            <a:avLst/>
            <a:gdLst/>
            <a:ahLst/>
            <a:cxnLst/>
            <a:rect l="l" t="t" r="r" b="b"/>
            <a:pathLst>
              <a:path w="112394" h="95884">
                <a:moveTo>
                  <a:pt x="112356" y="0"/>
                </a:moveTo>
                <a:lnTo>
                  <a:pt x="0" y="9546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2" name="object 882"/>
          <p:cNvSpPr/>
          <p:nvPr/>
        </p:nvSpPr>
        <p:spPr>
          <a:xfrm>
            <a:off x="2711789" y="7060969"/>
            <a:ext cx="3175" cy="36830"/>
          </a:xfrm>
          <a:custGeom>
            <a:avLst/>
            <a:gdLst/>
            <a:ahLst/>
            <a:cxnLst/>
            <a:rect l="l" t="t" r="r" b="b"/>
            <a:pathLst>
              <a:path w="3175" h="36829">
                <a:moveTo>
                  <a:pt x="0" y="36715"/>
                </a:moveTo>
                <a:lnTo>
                  <a:pt x="317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3" name="object 883"/>
          <p:cNvSpPr/>
          <p:nvPr/>
        </p:nvSpPr>
        <p:spPr>
          <a:xfrm>
            <a:off x="2711789" y="7097684"/>
            <a:ext cx="36830" cy="3175"/>
          </a:xfrm>
          <a:custGeom>
            <a:avLst/>
            <a:gdLst/>
            <a:ahLst/>
            <a:cxnLst/>
            <a:rect l="l" t="t" r="r" b="b"/>
            <a:pathLst>
              <a:path w="36830" h="3175">
                <a:moveTo>
                  <a:pt x="0" y="0"/>
                </a:moveTo>
                <a:lnTo>
                  <a:pt x="36753" y="280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4" name="object 884"/>
          <p:cNvSpPr/>
          <p:nvPr/>
        </p:nvSpPr>
        <p:spPr>
          <a:xfrm>
            <a:off x="2824148" y="6913032"/>
            <a:ext cx="65405" cy="89535"/>
          </a:xfrm>
          <a:custGeom>
            <a:avLst/>
            <a:gdLst/>
            <a:ahLst/>
            <a:cxnLst/>
            <a:rect l="l" t="t" r="r" b="b"/>
            <a:pathLst>
              <a:path w="65405" h="89534">
                <a:moveTo>
                  <a:pt x="0" y="89192"/>
                </a:moveTo>
                <a:lnTo>
                  <a:pt x="6534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5" name="object 885"/>
          <p:cNvSpPr/>
          <p:nvPr/>
        </p:nvSpPr>
        <p:spPr>
          <a:xfrm>
            <a:off x="2874622" y="6902122"/>
            <a:ext cx="29845" cy="22225"/>
          </a:xfrm>
          <a:custGeom>
            <a:avLst/>
            <a:gdLst/>
            <a:ahLst/>
            <a:cxnLst/>
            <a:rect l="l" t="t" r="r" b="b"/>
            <a:pathLst>
              <a:path w="29844" h="22225">
                <a:moveTo>
                  <a:pt x="29730" y="2178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6" name="object 886"/>
          <p:cNvSpPr/>
          <p:nvPr/>
        </p:nvSpPr>
        <p:spPr>
          <a:xfrm>
            <a:off x="6182754" y="8740626"/>
            <a:ext cx="139065" cy="50800"/>
          </a:xfrm>
          <a:custGeom>
            <a:avLst/>
            <a:gdLst/>
            <a:ahLst/>
            <a:cxnLst/>
            <a:rect l="l" t="t" r="r" b="b"/>
            <a:pathLst>
              <a:path w="139064" h="50800">
                <a:moveTo>
                  <a:pt x="0" y="50571"/>
                </a:moveTo>
                <a:lnTo>
                  <a:pt x="13846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7" name="object 887"/>
          <p:cNvSpPr/>
          <p:nvPr/>
        </p:nvSpPr>
        <p:spPr>
          <a:xfrm>
            <a:off x="6287724" y="8725263"/>
            <a:ext cx="33655" cy="15875"/>
          </a:xfrm>
          <a:custGeom>
            <a:avLst/>
            <a:gdLst/>
            <a:ahLst/>
            <a:cxnLst/>
            <a:rect l="l" t="t" r="r" b="b"/>
            <a:pathLst>
              <a:path w="33654" h="15875">
                <a:moveTo>
                  <a:pt x="33502" y="1536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8" name="object 888"/>
          <p:cNvSpPr/>
          <p:nvPr/>
        </p:nvSpPr>
        <p:spPr>
          <a:xfrm>
            <a:off x="6305529" y="8740630"/>
            <a:ext cx="15875" cy="33655"/>
          </a:xfrm>
          <a:custGeom>
            <a:avLst/>
            <a:gdLst/>
            <a:ahLst/>
            <a:cxnLst/>
            <a:rect l="l" t="t" r="r" b="b"/>
            <a:pathLst>
              <a:path w="15875" h="33654">
                <a:moveTo>
                  <a:pt x="15697" y="0"/>
                </a:moveTo>
                <a:lnTo>
                  <a:pt x="0" y="3335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89" name="object 889"/>
          <p:cNvSpPr/>
          <p:nvPr/>
        </p:nvSpPr>
        <p:spPr>
          <a:xfrm>
            <a:off x="6043982" y="8791198"/>
            <a:ext cx="139065" cy="50165"/>
          </a:xfrm>
          <a:custGeom>
            <a:avLst/>
            <a:gdLst/>
            <a:ahLst/>
            <a:cxnLst/>
            <a:rect l="l" t="t" r="r" b="b"/>
            <a:pathLst>
              <a:path w="139064" h="50165">
                <a:moveTo>
                  <a:pt x="138772" y="0"/>
                </a:moveTo>
                <a:lnTo>
                  <a:pt x="0" y="4983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0" name="object 890"/>
          <p:cNvSpPr/>
          <p:nvPr/>
        </p:nvSpPr>
        <p:spPr>
          <a:xfrm>
            <a:off x="6043987" y="8807780"/>
            <a:ext cx="15875" cy="33655"/>
          </a:xfrm>
          <a:custGeom>
            <a:avLst/>
            <a:gdLst/>
            <a:ahLst/>
            <a:cxnLst/>
            <a:rect l="l" t="t" r="r" b="b"/>
            <a:pathLst>
              <a:path w="15875" h="33654">
                <a:moveTo>
                  <a:pt x="0" y="33248"/>
                </a:moveTo>
                <a:lnTo>
                  <a:pt x="1588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1" name="object 891"/>
          <p:cNvSpPr/>
          <p:nvPr/>
        </p:nvSpPr>
        <p:spPr>
          <a:xfrm>
            <a:off x="6043987" y="8841029"/>
            <a:ext cx="33655" cy="15875"/>
          </a:xfrm>
          <a:custGeom>
            <a:avLst/>
            <a:gdLst/>
            <a:ahLst/>
            <a:cxnLst/>
            <a:rect l="l" t="t" r="r" b="b"/>
            <a:pathLst>
              <a:path w="33654" h="15875">
                <a:moveTo>
                  <a:pt x="0" y="0"/>
                </a:moveTo>
                <a:lnTo>
                  <a:pt x="33426" y="1555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2" name="object 892"/>
          <p:cNvSpPr/>
          <p:nvPr/>
        </p:nvSpPr>
        <p:spPr>
          <a:xfrm>
            <a:off x="6182754" y="8791198"/>
            <a:ext cx="42545" cy="102235"/>
          </a:xfrm>
          <a:custGeom>
            <a:avLst/>
            <a:gdLst/>
            <a:ahLst/>
            <a:cxnLst/>
            <a:rect l="l" t="t" r="r" b="b"/>
            <a:pathLst>
              <a:path w="42545" h="102234">
                <a:moveTo>
                  <a:pt x="0" y="0"/>
                </a:moveTo>
                <a:lnTo>
                  <a:pt x="42354" y="10217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3" name="object 893"/>
          <p:cNvSpPr/>
          <p:nvPr/>
        </p:nvSpPr>
        <p:spPr>
          <a:xfrm>
            <a:off x="6208076" y="8886283"/>
            <a:ext cx="34290" cy="14604"/>
          </a:xfrm>
          <a:custGeom>
            <a:avLst/>
            <a:gdLst/>
            <a:ahLst/>
            <a:cxnLst/>
            <a:rect l="l" t="t" r="r" b="b"/>
            <a:pathLst>
              <a:path w="34289" h="14604">
                <a:moveTo>
                  <a:pt x="0" y="14122"/>
                </a:moveTo>
                <a:lnTo>
                  <a:pt x="3406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4" name="object 894"/>
          <p:cNvSpPr/>
          <p:nvPr/>
        </p:nvSpPr>
        <p:spPr>
          <a:xfrm>
            <a:off x="12517362" y="9523514"/>
            <a:ext cx="54610" cy="137160"/>
          </a:xfrm>
          <a:custGeom>
            <a:avLst/>
            <a:gdLst/>
            <a:ahLst/>
            <a:cxnLst/>
            <a:rect l="l" t="t" r="r" b="b"/>
            <a:pathLst>
              <a:path w="54609" h="137159">
                <a:moveTo>
                  <a:pt x="0" y="0"/>
                </a:moveTo>
                <a:lnTo>
                  <a:pt x="54368" y="13703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5" name="object 895"/>
          <p:cNvSpPr/>
          <p:nvPr/>
        </p:nvSpPr>
        <p:spPr>
          <a:xfrm>
            <a:off x="12571726" y="9626639"/>
            <a:ext cx="14604" cy="34290"/>
          </a:xfrm>
          <a:custGeom>
            <a:avLst/>
            <a:gdLst/>
            <a:ahLst/>
            <a:cxnLst/>
            <a:rect l="l" t="t" r="r" b="b"/>
            <a:pathLst>
              <a:path w="14604" h="34290">
                <a:moveTo>
                  <a:pt x="0" y="33908"/>
                </a:moveTo>
                <a:lnTo>
                  <a:pt x="1445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6" name="object 896"/>
          <p:cNvSpPr/>
          <p:nvPr/>
        </p:nvSpPr>
        <p:spPr>
          <a:xfrm>
            <a:off x="12537969" y="9645765"/>
            <a:ext cx="34290" cy="15240"/>
          </a:xfrm>
          <a:custGeom>
            <a:avLst/>
            <a:gdLst/>
            <a:ahLst/>
            <a:cxnLst/>
            <a:rect l="l" t="t" r="r" b="b"/>
            <a:pathLst>
              <a:path w="34290" h="15240">
                <a:moveTo>
                  <a:pt x="33756" y="147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7" name="object 897"/>
          <p:cNvSpPr/>
          <p:nvPr/>
        </p:nvSpPr>
        <p:spPr>
          <a:xfrm>
            <a:off x="12463920" y="9386113"/>
            <a:ext cx="53975" cy="137795"/>
          </a:xfrm>
          <a:custGeom>
            <a:avLst/>
            <a:gdLst/>
            <a:ahLst/>
            <a:cxnLst/>
            <a:rect l="l" t="t" r="r" b="b"/>
            <a:pathLst>
              <a:path w="53975" h="137795">
                <a:moveTo>
                  <a:pt x="53441" y="13740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8" name="object 898"/>
          <p:cNvSpPr/>
          <p:nvPr/>
        </p:nvSpPr>
        <p:spPr>
          <a:xfrm>
            <a:off x="12463918" y="9386110"/>
            <a:ext cx="34290" cy="15240"/>
          </a:xfrm>
          <a:custGeom>
            <a:avLst/>
            <a:gdLst/>
            <a:ahLst/>
            <a:cxnLst/>
            <a:rect l="l" t="t" r="r" b="b"/>
            <a:pathLst>
              <a:path w="34290" h="15240">
                <a:moveTo>
                  <a:pt x="0" y="0"/>
                </a:moveTo>
                <a:lnTo>
                  <a:pt x="33693" y="1499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99" name="object 899"/>
          <p:cNvSpPr/>
          <p:nvPr/>
        </p:nvSpPr>
        <p:spPr>
          <a:xfrm>
            <a:off x="12449250" y="9386110"/>
            <a:ext cx="15240" cy="34290"/>
          </a:xfrm>
          <a:custGeom>
            <a:avLst/>
            <a:gdLst/>
            <a:ahLst/>
            <a:cxnLst/>
            <a:rect l="l" t="t" r="r" b="b"/>
            <a:pathLst>
              <a:path w="15240" h="34290">
                <a:moveTo>
                  <a:pt x="14668" y="0"/>
                </a:moveTo>
                <a:lnTo>
                  <a:pt x="0" y="337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0" name="object 900"/>
          <p:cNvSpPr/>
          <p:nvPr/>
        </p:nvSpPr>
        <p:spPr>
          <a:xfrm>
            <a:off x="11481675" y="6861614"/>
            <a:ext cx="53975" cy="137795"/>
          </a:xfrm>
          <a:custGeom>
            <a:avLst/>
            <a:gdLst/>
            <a:ahLst/>
            <a:cxnLst/>
            <a:rect l="l" t="t" r="r" b="b"/>
            <a:pathLst>
              <a:path w="53975" h="137795">
                <a:moveTo>
                  <a:pt x="0" y="0"/>
                </a:moveTo>
                <a:lnTo>
                  <a:pt x="53441" y="13740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1" name="object 901"/>
          <p:cNvSpPr/>
          <p:nvPr/>
        </p:nvSpPr>
        <p:spPr>
          <a:xfrm>
            <a:off x="11535117" y="6965185"/>
            <a:ext cx="15240" cy="34290"/>
          </a:xfrm>
          <a:custGeom>
            <a:avLst/>
            <a:gdLst/>
            <a:ahLst/>
            <a:cxnLst/>
            <a:rect l="l" t="t" r="r" b="b"/>
            <a:pathLst>
              <a:path w="15240" h="34290">
                <a:moveTo>
                  <a:pt x="0" y="33832"/>
                </a:moveTo>
                <a:lnTo>
                  <a:pt x="1466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2" name="object 902"/>
          <p:cNvSpPr/>
          <p:nvPr/>
        </p:nvSpPr>
        <p:spPr>
          <a:xfrm>
            <a:off x="11501463" y="6983981"/>
            <a:ext cx="33655" cy="15240"/>
          </a:xfrm>
          <a:custGeom>
            <a:avLst/>
            <a:gdLst/>
            <a:ahLst/>
            <a:cxnLst/>
            <a:rect l="l" t="t" r="r" b="b"/>
            <a:pathLst>
              <a:path w="33654" h="15240">
                <a:moveTo>
                  <a:pt x="33654" y="1503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3" name="object 903"/>
          <p:cNvSpPr/>
          <p:nvPr/>
        </p:nvSpPr>
        <p:spPr>
          <a:xfrm>
            <a:off x="11343092" y="6861614"/>
            <a:ext cx="139065" cy="50800"/>
          </a:xfrm>
          <a:custGeom>
            <a:avLst/>
            <a:gdLst/>
            <a:ahLst/>
            <a:cxnLst/>
            <a:rect l="l" t="t" r="r" b="b"/>
            <a:pathLst>
              <a:path w="139065" h="50800">
                <a:moveTo>
                  <a:pt x="138582" y="0"/>
                </a:moveTo>
                <a:lnTo>
                  <a:pt x="0" y="503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4" name="object 904"/>
          <p:cNvSpPr/>
          <p:nvPr/>
        </p:nvSpPr>
        <p:spPr>
          <a:xfrm>
            <a:off x="11343092" y="6878637"/>
            <a:ext cx="15875" cy="33655"/>
          </a:xfrm>
          <a:custGeom>
            <a:avLst/>
            <a:gdLst/>
            <a:ahLst/>
            <a:cxnLst/>
            <a:rect l="l" t="t" r="r" b="b"/>
            <a:pathLst>
              <a:path w="15875" h="33654">
                <a:moveTo>
                  <a:pt x="0" y="33286"/>
                </a:moveTo>
                <a:lnTo>
                  <a:pt x="1577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5" name="object 905"/>
          <p:cNvSpPr/>
          <p:nvPr/>
        </p:nvSpPr>
        <p:spPr>
          <a:xfrm>
            <a:off x="11343092" y="6911924"/>
            <a:ext cx="33655" cy="15875"/>
          </a:xfrm>
          <a:custGeom>
            <a:avLst/>
            <a:gdLst/>
            <a:ahLst/>
            <a:cxnLst/>
            <a:rect l="l" t="t" r="r" b="b"/>
            <a:pathLst>
              <a:path w="33654" h="15875">
                <a:moveTo>
                  <a:pt x="0" y="0"/>
                </a:moveTo>
                <a:lnTo>
                  <a:pt x="33464" y="154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6" name="object 906"/>
          <p:cNvSpPr/>
          <p:nvPr/>
        </p:nvSpPr>
        <p:spPr>
          <a:xfrm>
            <a:off x="11481675" y="6861614"/>
            <a:ext cx="122555" cy="82550"/>
          </a:xfrm>
          <a:custGeom>
            <a:avLst/>
            <a:gdLst/>
            <a:ahLst/>
            <a:cxnLst/>
            <a:rect l="l" t="t" r="r" b="b"/>
            <a:pathLst>
              <a:path w="122554" h="82550">
                <a:moveTo>
                  <a:pt x="0" y="0"/>
                </a:moveTo>
                <a:lnTo>
                  <a:pt x="122516" y="820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7" name="object 907"/>
          <p:cNvSpPr/>
          <p:nvPr/>
        </p:nvSpPr>
        <p:spPr>
          <a:xfrm>
            <a:off x="11567993" y="6943622"/>
            <a:ext cx="36195" cy="6985"/>
          </a:xfrm>
          <a:custGeom>
            <a:avLst/>
            <a:gdLst/>
            <a:ahLst/>
            <a:cxnLst/>
            <a:rect l="l" t="t" r="r" b="b"/>
            <a:pathLst>
              <a:path w="36195" h="6984">
                <a:moveTo>
                  <a:pt x="36195" y="0"/>
                </a:moveTo>
                <a:lnTo>
                  <a:pt x="0" y="695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8" name="object 908"/>
          <p:cNvSpPr/>
          <p:nvPr/>
        </p:nvSpPr>
        <p:spPr>
          <a:xfrm>
            <a:off x="11596847" y="6907503"/>
            <a:ext cx="7620" cy="36195"/>
          </a:xfrm>
          <a:custGeom>
            <a:avLst/>
            <a:gdLst/>
            <a:ahLst/>
            <a:cxnLst/>
            <a:rect l="l" t="t" r="r" b="b"/>
            <a:pathLst>
              <a:path w="7620" h="36195">
                <a:moveTo>
                  <a:pt x="7340" y="3611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09" name="object 909"/>
          <p:cNvSpPr/>
          <p:nvPr/>
        </p:nvSpPr>
        <p:spPr>
          <a:xfrm>
            <a:off x="8817233" y="7778846"/>
            <a:ext cx="139065" cy="50800"/>
          </a:xfrm>
          <a:custGeom>
            <a:avLst/>
            <a:gdLst/>
            <a:ahLst/>
            <a:cxnLst/>
            <a:rect l="l" t="t" r="r" b="b"/>
            <a:pathLst>
              <a:path w="139065" h="50800">
                <a:moveTo>
                  <a:pt x="0" y="50342"/>
                </a:moveTo>
                <a:lnTo>
                  <a:pt x="1385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0" name="object 910"/>
          <p:cNvSpPr/>
          <p:nvPr/>
        </p:nvSpPr>
        <p:spPr>
          <a:xfrm>
            <a:off x="8922313" y="7763398"/>
            <a:ext cx="33655" cy="15875"/>
          </a:xfrm>
          <a:custGeom>
            <a:avLst/>
            <a:gdLst/>
            <a:ahLst/>
            <a:cxnLst/>
            <a:rect l="l" t="t" r="r" b="b"/>
            <a:pathLst>
              <a:path w="33654" h="15875">
                <a:moveTo>
                  <a:pt x="33464" y="1544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1" name="object 911"/>
          <p:cNvSpPr/>
          <p:nvPr/>
        </p:nvSpPr>
        <p:spPr>
          <a:xfrm>
            <a:off x="8940043" y="7778841"/>
            <a:ext cx="15875" cy="33655"/>
          </a:xfrm>
          <a:custGeom>
            <a:avLst/>
            <a:gdLst/>
            <a:ahLst/>
            <a:cxnLst/>
            <a:rect l="l" t="t" r="r" b="b"/>
            <a:pathLst>
              <a:path w="15875" h="33654">
                <a:moveTo>
                  <a:pt x="15735" y="0"/>
                </a:moveTo>
                <a:lnTo>
                  <a:pt x="0" y="3332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2" name="object 912"/>
          <p:cNvSpPr/>
          <p:nvPr/>
        </p:nvSpPr>
        <p:spPr>
          <a:xfrm>
            <a:off x="8767766" y="7690277"/>
            <a:ext cx="49530" cy="139065"/>
          </a:xfrm>
          <a:custGeom>
            <a:avLst/>
            <a:gdLst/>
            <a:ahLst/>
            <a:cxnLst/>
            <a:rect l="l" t="t" r="r" b="b"/>
            <a:pathLst>
              <a:path w="49529" h="139065">
                <a:moveTo>
                  <a:pt x="49466" y="13891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3" name="object 913"/>
          <p:cNvSpPr/>
          <p:nvPr/>
        </p:nvSpPr>
        <p:spPr>
          <a:xfrm>
            <a:off x="8767770" y="7690274"/>
            <a:ext cx="33655" cy="16510"/>
          </a:xfrm>
          <a:custGeom>
            <a:avLst/>
            <a:gdLst/>
            <a:ahLst/>
            <a:cxnLst/>
            <a:rect l="l" t="t" r="r" b="b"/>
            <a:pathLst>
              <a:path w="33654" h="16509">
                <a:moveTo>
                  <a:pt x="0" y="0"/>
                </a:moveTo>
                <a:lnTo>
                  <a:pt x="33210" y="1600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4" name="object 914"/>
          <p:cNvSpPr/>
          <p:nvPr/>
        </p:nvSpPr>
        <p:spPr>
          <a:xfrm>
            <a:off x="8752110" y="7690274"/>
            <a:ext cx="15875" cy="33655"/>
          </a:xfrm>
          <a:custGeom>
            <a:avLst/>
            <a:gdLst/>
            <a:ahLst/>
            <a:cxnLst/>
            <a:rect l="l" t="t" r="r" b="b"/>
            <a:pathLst>
              <a:path w="15875" h="33654">
                <a:moveTo>
                  <a:pt x="15659" y="0"/>
                </a:moveTo>
                <a:lnTo>
                  <a:pt x="0" y="3338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5" name="object 915"/>
          <p:cNvSpPr/>
          <p:nvPr/>
        </p:nvSpPr>
        <p:spPr>
          <a:xfrm>
            <a:off x="8817233" y="7829189"/>
            <a:ext cx="2540" cy="147955"/>
          </a:xfrm>
          <a:custGeom>
            <a:avLst/>
            <a:gdLst/>
            <a:ahLst/>
            <a:cxnLst/>
            <a:rect l="l" t="t" r="r" b="b"/>
            <a:pathLst>
              <a:path w="2540" h="147954">
                <a:moveTo>
                  <a:pt x="0" y="0"/>
                </a:moveTo>
                <a:lnTo>
                  <a:pt x="2324" y="147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6" name="object 916"/>
          <p:cNvSpPr/>
          <p:nvPr/>
        </p:nvSpPr>
        <p:spPr>
          <a:xfrm>
            <a:off x="8793202" y="7950812"/>
            <a:ext cx="26670" cy="26034"/>
          </a:xfrm>
          <a:custGeom>
            <a:avLst/>
            <a:gdLst/>
            <a:ahLst/>
            <a:cxnLst/>
            <a:rect l="l" t="t" r="r" b="b"/>
            <a:pathLst>
              <a:path w="26670" h="26034">
                <a:moveTo>
                  <a:pt x="26352" y="2576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7" name="object 917"/>
          <p:cNvSpPr/>
          <p:nvPr/>
        </p:nvSpPr>
        <p:spPr>
          <a:xfrm>
            <a:off x="8819554" y="7949974"/>
            <a:ext cx="26034" cy="26670"/>
          </a:xfrm>
          <a:custGeom>
            <a:avLst/>
            <a:gdLst/>
            <a:ahLst/>
            <a:cxnLst/>
            <a:rect l="l" t="t" r="r" b="b"/>
            <a:pathLst>
              <a:path w="26034" h="26670">
                <a:moveTo>
                  <a:pt x="0" y="26606"/>
                </a:moveTo>
                <a:lnTo>
                  <a:pt x="2550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8" name="object 918"/>
          <p:cNvSpPr/>
          <p:nvPr/>
        </p:nvSpPr>
        <p:spPr>
          <a:xfrm>
            <a:off x="8678764" y="7829189"/>
            <a:ext cx="139065" cy="50800"/>
          </a:xfrm>
          <a:custGeom>
            <a:avLst/>
            <a:gdLst/>
            <a:ahLst/>
            <a:cxnLst/>
            <a:rect l="l" t="t" r="r" b="b"/>
            <a:pathLst>
              <a:path w="139065" h="50800">
                <a:moveTo>
                  <a:pt x="138468" y="0"/>
                </a:moveTo>
                <a:lnTo>
                  <a:pt x="0" y="5060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19" name="object 919"/>
          <p:cNvSpPr/>
          <p:nvPr/>
        </p:nvSpPr>
        <p:spPr>
          <a:xfrm>
            <a:off x="8678759" y="7879794"/>
            <a:ext cx="33655" cy="15875"/>
          </a:xfrm>
          <a:custGeom>
            <a:avLst/>
            <a:gdLst/>
            <a:ahLst/>
            <a:cxnLst/>
            <a:rect l="l" t="t" r="r" b="b"/>
            <a:pathLst>
              <a:path w="33654" h="15875">
                <a:moveTo>
                  <a:pt x="0" y="0"/>
                </a:moveTo>
                <a:lnTo>
                  <a:pt x="33502" y="1536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0" name="object 920"/>
          <p:cNvSpPr/>
          <p:nvPr/>
        </p:nvSpPr>
        <p:spPr>
          <a:xfrm>
            <a:off x="8678759" y="7846443"/>
            <a:ext cx="15875" cy="33655"/>
          </a:xfrm>
          <a:custGeom>
            <a:avLst/>
            <a:gdLst/>
            <a:ahLst/>
            <a:cxnLst/>
            <a:rect l="l" t="t" r="r" b="b"/>
            <a:pathLst>
              <a:path w="15875" h="33654">
                <a:moveTo>
                  <a:pt x="0" y="33350"/>
                </a:moveTo>
                <a:lnTo>
                  <a:pt x="156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1" name="object 921"/>
          <p:cNvSpPr/>
          <p:nvPr/>
        </p:nvSpPr>
        <p:spPr>
          <a:xfrm>
            <a:off x="3486417" y="10321693"/>
            <a:ext cx="27305" cy="12700"/>
          </a:xfrm>
          <a:custGeom>
            <a:avLst/>
            <a:gdLst/>
            <a:ahLst/>
            <a:cxnLst/>
            <a:rect l="l" t="t" r="r" b="b"/>
            <a:pathLst>
              <a:path w="27304" h="12700">
                <a:moveTo>
                  <a:pt x="26885" y="0"/>
                </a:moveTo>
                <a:lnTo>
                  <a:pt x="0" y="123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2" name="object 922"/>
          <p:cNvSpPr/>
          <p:nvPr/>
        </p:nvSpPr>
        <p:spPr>
          <a:xfrm>
            <a:off x="3441442" y="10236224"/>
            <a:ext cx="45085" cy="98425"/>
          </a:xfrm>
          <a:custGeom>
            <a:avLst/>
            <a:gdLst/>
            <a:ahLst/>
            <a:cxnLst/>
            <a:rect l="l" t="t" r="r" b="b"/>
            <a:pathLst>
              <a:path w="45085" h="98425">
                <a:moveTo>
                  <a:pt x="44970" y="9781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3" name="object 923"/>
          <p:cNvSpPr/>
          <p:nvPr/>
        </p:nvSpPr>
        <p:spPr>
          <a:xfrm>
            <a:off x="3441443" y="10223875"/>
            <a:ext cx="27305" cy="12700"/>
          </a:xfrm>
          <a:custGeom>
            <a:avLst/>
            <a:gdLst/>
            <a:ahLst/>
            <a:cxnLst/>
            <a:rect l="l" t="t" r="r" b="b"/>
            <a:pathLst>
              <a:path w="27304" h="12700">
                <a:moveTo>
                  <a:pt x="0" y="12344"/>
                </a:moveTo>
                <a:lnTo>
                  <a:pt x="268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4" name="object 924"/>
          <p:cNvSpPr/>
          <p:nvPr/>
        </p:nvSpPr>
        <p:spPr>
          <a:xfrm>
            <a:off x="3468338" y="10223875"/>
            <a:ext cx="45085" cy="98425"/>
          </a:xfrm>
          <a:custGeom>
            <a:avLst/>
            <a:gdLst/>
            <a:ahLst/>
            <a:cxnLst/>
            <a:rect l="l" t="t" r="r" b="b"/>
            <a:pathLst>
              <a:path w="45085" h="98425">
                <a:moveTo>
                  <a:pt x="0" y="0"/>
                </a:moveTo>
                <a:lnTo>
                  <a:pt x="44970" y="978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5" name="object 925"/>
          <p:cNvSpPr/>
          <p:nvPr/>
        </p:nvSpPr>
        <p:spPr>
          <a:xfrm>
            <a:off x="3636211" y="10739538"/>
            <a:ext cx="276860" cy="127635"/>
          </a:xfrm>
          <a:custGeom>
            <a:avLst/>
            <a:gdLst/>
            <a:ahLst/>
            <a:cxnLst/>
            <a:rect l="l" t="t" r="r" b="b"/>
            <a:pathLst>
              <a:path w="276860" h="127634">
                <a:moveTo>
                  <a:pt x="0" y="127088"/>
                </a:moveTo>
                <a:lnTo>
                  <a:pt x="27650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6" name="object 926"/>
          <p:cNvSpPr/>
          <p:nvPr/>
        </p:nvSpPr>
        <p:spPr>
          <a:xfrm>
            <a:off x="3707908" y="10293976"/>
            <a:ext cx="205104" cy="445770"/>
          </a:xfrm>
          <a:custGeom>
            <a:avLst/>
            <a:gdLst/>
            <a:ahLst/>
            <a:cxnLst/>
            <a:rect l="l" t="t" r="r" b="b"/>
            <a:pathLst>
              <a:path w="205104" h="445770">
                <a:moveTo>
                  <a:pt x="204812" y="44556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7" name="object 927"/>
          <p:cNvSpPr/>
          <p:nvPr/>
        </p:nvSpPr>
        <p:spPr>
          <a:xfrm>
            <a:off x="3431401" y="10293977"/>
            <a:ext cx="276860" cy="127635"/>
          </a:xfrm>
          <a:custGeom>
            <a:avLst/>
            <a:gdLst/>
            <a:ahLst/>
            <a:cxnLst/>
            <a:rect l="l" t="t" r="r" b="b"/>
            <a:pathLst>
              <a:path w="276860" h="127634">
                <a:moveTo>
                  <a:pt x="276504" y="0"/>
                </a:moveTo>
                <a:lnTo>
                  <a:pt x="0" y="12711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8" name="object 928"/>
          <p:cNvSpPr/>
          <p:nvPr/>
        </p:nvSpPr>
        <p:spPr>
          <a:xfrm>
            <a:off x="2371613" y="2742382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4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29" name="object 929"/>
          <p:cNvSpPr/>
          <p:nvPr/>
        </p:nvSpPr>
        <p:spPr>
          <a:xfrm>
            <a:off x="2482187" y="2631808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4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0" name="object 930"/>
          <p:cNvSpPr/>
          <p:nvPr/>
        </p:nvSpPr>
        <p:spPr>
          <a:xfrm>
            <a:off x="2371613" y="6428100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4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1" name="object 931"/>
          <p:cNvSpPr/>
          <p:nvPr/>
        </p:nvSpPr>
        <p:spPr>
          <a:xfrm>
            <a:off x="2482187" y="6317526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5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2" name="object 932"/>
          <p:cNvSpPr/>
          <p:nvPr/>
        </p:nvSpPr>
        <p:spPr>
          <a:xfrm>
            <a:off x="2371613" y="10113819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4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3" name="object 933"/>
          <p:cNvSpPr/>
          <p:nvPr/>
        </p:nvSpPr>
        <p:spPr>
          <a:xfrm>
            <a:off x="2482187" y="10003245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5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4" name="object 934"/>
          <p:cNvSpPr/>
          <p:nvPr/>
        </p:nvSpPr>
        <p:spPr>
          <a:xfrm>
            <a:off x="6057328" y="10113819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4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5" name="object 935"/>
          <p:cNvSpPr/>
          <p:nvPr/>
        </p:nvSpPr>
        <p:spPr>
          <a:xfrm>
            <a:off x="6167901" y="10003245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5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6" name="object 936"/>
          <p:cNvSpPr/>
          <p:nvPr/>
        </p:nvSpPr>
        <p:spPr>
          <a:xfrm>
            <a:off x="6057328" y="6428100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4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7" name="object 937"/>
          <p:cNvSpPr/>
          <p:nvPr/>
        </p:nvSpPr>
        <p:spPr>
          <a:xfrm>
            <a:off x="6167901" y="6317526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5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8" name="object 938"/>
          <p:cNvSpPr/>
          <p:nvPr/>
        </p:nvSpPr>
        <p:spPr>
          <a:xfrm>
            <a:off x="6057328" y="2742382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4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39" name="object 939"/>
          <p:cNvSpPr/>
          <p:nvPr/>
        </p:nvSpPr>
        <p:spPr>
          <a:xfrm>
            <a:off x="6167901" y="2631808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4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0" name="object 940"/>
          <p:cNvSpPr/>
          <p:nvPr/>
        </p:nvSpPr>
        <p:spPr>
          <a:xfrm>
            <a:off x="9743046" y="2742382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1" name="object 941"/>
          <p:cNvSpPr/>
          <p:nvPr/>
        </p:nvSpPr>
        <p:spPr>
          <a:xfrm>
            <a:off x="9853620" y="2631808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4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2" name="object 942"/>
          <p:cNvSpPr/>
          <p:nvPr/>
        </p:nvSpPr>
        <p:spPr>
          <a:xfrm>
            <a:off x="9743046" y="6428100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3" name="object 943"/>
          <p:cNvSpPr/>
          <p:nvPr/>
        </p:nvSpPr>
        <p:spPr>
          <a:xfrm>
            <a:off x="9853620" y="6317526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5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4" name="object 944"/>
          <p:cNvSpPr/>
          <p:nvPr/>
        </p:nvSpPr>
        <p:spPr>
          <a:xfrm>
            <a:off x="9743046" y="10113819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5" name="object 945"/>
          <p:cNvSpPr/>
          <p:nvPr/>
        </p:nvSpPr>
        <p:spPr>
          <a:xfrm>
            <a:off x="9853620" y="10003245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5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6" name="object 946"/>
          <p:cNvSpPr/>
          <p:nvPr/>
        </p:nvSpPr>
        <p:spPr>
          <a:xfrm>
            <a:off x="13428764" y="10113819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7" name="object 947"/>
          <p:cNvSpPr/>
          <p:nvPr/>
        </p:nvSpPr>
        <p:spPr>
          <a:xfrm>
            <a:off x="13539337" y="10003245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5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8" name="object 948"/>
          <p:cNvSpPr/>
          <p:nvPr/>
        </p:nvSpPr>
        <p:spPr>
          <a:xfrm>
            <a:off x="13428763" y="6428100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 h="0">
                <a:moveTo>
                  <a:pt x="0" y="0"/>
                </a:moveTo>
                <a:lnTo>
                  <a:pt x="221145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49" name="object 949"/>
          <p:cNvSpPr/>
          <p:nvPr/>
        </p:nvSpPr>
        <p:spPr>
          <a:xfrm>
            <a:off x="13539337" y="6317526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5">
                <a:moveTo>
                  <a:pt x="0" y="0"/>
                </a:moveTo>
                <a:lnTo>
                  <a:pt x="0" y="221145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0" name="object 950"/>
          <p:cNvSpPr/>
          <p:nvPr/>
        </p:nvSpPr>
        <p:spPr>
          <a:xfrm>
            <a:off x="13428764" y="2742382"/>
            <a:ext cx="221615" cy="0"/>
          </a:xfrm>
          <a:custGeom>
            <a:avLst/>
            <a:gdLst/>
            <a:ahLst/>
            <a:cxnLst/>
            <a:rect l="l" t="t" r="r" b="b"/>
            <a:pathLst>
              <a:path w="221615" h="0">
                <a:moveTo>
                  <a:pt x="221145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1" name="object 951"/>
          <p:cNvSpPr/>
          <p:nvPr/>
        </p:nvSpPr>
        <p:spPr>
          <a:xfrm>
            <a:off x="13539337" y="2631808"/>
            <a:ext cx="0" cy="221615"/>
          </a:xfrm>
          <a:custGeom>
            <a:avLst/>
            <a:gdLst/>
            <a:ahLst/>
            <a:cxnLst/>
            <a:rect l="l" t="t" r="r" b="b"/>
            <a:pathLst>
              <a:path w="0" h="221614">
                <a:moveTo>
                  <a:pt x="0" y="221145"/>
                </a:moveTo>
                <a:lnTo>
                  <a:pt x="0" y="0"/>
                </a:lnTo>
              </a:path>
            </a:pathLst>
          </a:custGeom>
          <a:ln w="5524">
            <a:solidFill>
              <a:srgbClr val="FF66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2" name="object 952"/>
          <p:cNvSpPr/>
          <p:nvPr/>
        </p:nvSpPr>
        <p:spPr>
          <a:xfrm>
            <a:off x="2746161" y="5543970"/>
            <a:ext cx="55880" cy="0"/>
          </a:xfrm>
          <a:custGeom>
            <a:avLst/>
            <a:gdLst/>
            <a:ahLst/>
            <a:cxnLst/>
            <a:rect l="l" t="t" r="r" b="b"/>
            <a:pathLst>
              <a:path w="55880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3" name="object 953"/>
          <p:cNvSpPr/>
          <p:nvPr/>
        </p:nvSpPr>
        <p:spPr>
          <a:xfrm>
            <a:off x="2766009" y="5581232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4" h="12064">
                <a:moveTo>
                  <a:pt x="24396" y="0"/>
                </a:moveTo>
                <a:lnTo>
                  <a:pt x="24155" y="6565"/>
                </a:lnTo>
                <a:lnTo>
                  <a:pt x="18770" y="11722"/>
                </a:lnTo>
                <a:lnTo>
                  <a:pt x="12204" y="11722"/>
                </a:lnTo>
                <a:lnTo>
                  <a:pt x="5638" y="11722"/>
                </a:lnTo>
                <a:lnTo>
                  <a:pt x="253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4" name="object 954"/>
          <p:cNvSpPr/>
          <p:nvPr/>
        </p:nvSpPr>
        <p:spPr>
          <a:xfrm>
            <a:off x="2746159" y="5537709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10">
                <a:moveTo>
                  <a:pt x="0" y="921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5" name="object 955"/>
          <p:cNvSpPr/>
          <p:nvPr/>
        </p:nvSpPr>
        <p:spPr>
          <a:xfrm>
            <a:off x="2766009" y="5543970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6" name="object 956"/>
          <p:cNvSpPr/>
          <p:nvPr/>
        </p:nvSpPr>
        <p:spPr>
          <a:xfrm>
            <a:off x="2790405" y="5543970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7" name="object 957"/>
          <p:cNvSpPr/>
          <p:nvPr/>
        </p:nvSpPr>
        <p:spPr>
          <a:xfrm>
            <a:off x="2727730" y="562984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427" y="0"/>
                </a:moveTo>
                <a:lnTo>
                  <a:pt x="5397" y="5384"/>
                </a:lnTo>
                <a:lnTo>
                  <a:pt x="0" y="18427"/>
                </a:lnTo>
                <a:lnTo>
                  <a:pt x="5397" y="31470"/>
                </a:lnTo>
                <a:lnTo>
                  <a:pt x="18427" y="36855"/>
                </a:lnTo>
                <a:lnTo>
                  <a:pt x="31457" y="31470"/>
                </a:lnTo>
                <a:lnTo>
                  <a:pt x="36855" y="18427"/>
                </a:lnTo>
                <a:lnTo>
                  <a:pt x="31457" y="5384"/>
                </a:lnTo>
                <a:lnTo>
                  <a:pt x="184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8" name="object 958"/>
          <p:cNvSpPr/>
          <p:nvPr/>
        </p:nvSpPr>
        <p:spPr>
          <a:xfrm>
            <a:off x="2727782" y="5629863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803" y="18411"/>
                </a:moveTo>
                <a:lnTo>
                  <a:pt x="31655" y="5639"/>
                </a:lnTo>
                <a:lnTo>
                  <a:pt x="19146" y="0"/>
                </a:lnTo>
                <a:lnTo>
                  <a:pt x="5919" y="4934"/>
                </a:lnTo>
                <a:lnTo>
                  <a:pt x="0" y="17024"/>
                </a:lnTo>
                <a:lnTo>
                  <a:pt x="4740" y="30591"/>
                </a:lnTo>
                <a:lnTo>
                  <a:pt x="16489" y="36743"/>
                </a:lnTo>
                <a:lnTo>
                  <a:pt x="30327" y="32164"/>
                </a:lnTo>
                <a:lnTo>
                  <a:pt x="36662" y="206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59" name="object 959"/>
          <p:cNvSpPr/>
          <p:nvPr/>
        </p:nvSpPr>
        <p:spPr>
          <a:xfrm>
            <a:off x="2906416" y="5953084"/>
            <a:ext cx="55880" cy="0"/>
          </a:xfrm>
          <a:custGeom>
            <a:avLst/>
            <a:gdLst/>
            <a:ahLst/>
            <a:cxnLst/>
            <a:rect l="l" t="t" r="r" b="b"/>
            <a:pathLst>
              <a:path w="55880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0" name="object 960"/>
          <p:cNvSpPr/>
          <p:nvPr/>
        </p:nvSpPr>
        <p:spPr>
          <a:xfrm>
            <a:off x="2926264" y="5990347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4" h="12064">
                <a:moveTo>
                  <a:pt x="24396" y="0"/>
                </a:moveTo>
                <a:lnTo>
                  <a:pt x="24155" y="6565"/>
                </a:lnTo>
                <a:lnTo>
                  <a:pt x="18770" y="11722"/>
                </a:lnTo>
                <a:lnTo>
                  <a:pt x="12204" y="11722"/>
                </a:lnTo>
                <a:lnTo>
                  <a:pt x="5638" y="11722"/>
                </a:lnTo>
                <a:lnTo>
                  <a:pt x="253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1" name="object 961"/>
          <p:cNvSpPr/>
          <p:nvPr/>
        </p:nvSpPr>
        <p:spPr>
          <a:xfrm>
            <a:off x="2906414" y="5946823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10">
                <a:moveTo>
                  <a:pt x="0" y="921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2" name="object 962"/>
          <p:cNvSpPr/>
          <p:nvPr/>
        </p:nvSpPr>
        <p:spPr>
          <a:xfrm>
            <a:off x="2926265" y="5953085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3" name="object 963"/>
          <p:cNvSpPr/>
          <p:nvPr/>
        </p:nvSpPr>
        <p:spPr>
          <a:xfrm>
            <a:off x="2950660" y="5953085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4" name="object 964"/>
          <p:cNvSpPr/>
          <p:nvPr/>
        </p:nvSpPr>
        <p:spPr>
          <a:xfrm>
            <a:off x="2887985" y="603896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427" y="0"/>
                </a:moveTo>
                <a:lnTo>
                  <a:pt x="5397" y="5384"/>
                </a:lnTo>
                <a:lnTo>
                  <a:pt x="0" y="18427"/>
                </a:lnTo>
                <a:lnTo>
                  <a:pt x="5397" y="31470"/>
                </a:lnTo>
                <a:lnTo>
                  <a:pt x="18427" y="36855"/>
                </a:lnTo>
                <a:lnTo>
                  <a:pt x="31457" y="31470"/>
                </a:lnTo>
                <a:lnTo>
                  <a:pt x="36855" y="18427"/>
                </a:lnTo>
                <a:lnTo>
                  <a:pt x="31457" y="5384"/>
                </a:lnTo>
                <a:lnTo>
                  <a:pt x="184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5" name="object 965"/>
          <p:cNvSpPr/>
          <p:nvPr/>
        </p:nvSpPr>
        <p:spPr>
          <a:xfrm>
            <a:off x="2888037" y="603897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803" y="18411"/>
                </a:moveTo>
                <a:lnTo>
                  <a:pt x="31655" y="5639"/>
                </a:lnTo>
                <a:lnTo>
                  <a:pt x="19146" y="0"/>
                </a:lnTo>
                <a:lnTo>
                  <a:pt x="5919" y="4934"/>
                </a:lnTo>
                <a:lnTo>
                  <a:pt x="0" y="17024"/>
                </a:lnTo>
                <a:lnTo>
                  <a:pt x="4740" y="30591"/>
                </a:lnTo>
                <a:lnTo>
                  <a:pt x="16489" y="36743"/>
                </a:lnTo>
                <a:lnTo>
                  <a:pt x="30327" y="32164"/>
                </a:lnTo>
                <a:lnTo>
                  <a:pt x="36662" y="206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6" name="object 966"/>
          <p:cNvSpPr/>
          <p:nvPr/>
        </p:nvSpPr>
        <p:spPr>
          <a:xfrm>
            <a:off x="3021115" y="6275289"/>
            <a:ext cx="55880" cy="0"/>
          </a:xfrm>
          <a:custGeom>
            <a:avLst/>
            <a:gdLst/>
            <a:ahLst/>
            <a:cxnLst/>
            <a:rect l="l" t="t" r="r" b="b"/>
            <a:pathLst>
              <a:path w="55880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7" name="object 967"/>
          <p:cNvSpPr/>
          <p:nvPr/>
        </p:nvSpPr>
        <p:spPr>
          <a:xfrm>
            <a:off x="3040963" y="6312553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4" h="12064">
                <a:moveTo>
                  <a:pt x="24396" y="0"/>
                </a:moveTo>
                <a:lnTo>
                  <a:pt x="24155" y="6565"/>
                </a:lnTo>
                <a:lnTo>
                  <a:pt x="18770" y="11722"/>
                </a:lnTo>
                <a:lnTo>
                  <a:pt x="12204" y="11722"/>
                </a:lnTo>
                <a:lnTo>
                  <a:pt x="5638" y="11722"/>
                </a:lnTo>
                <a:lnTo>
                  <a:pt x="253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8" name="object 968"/>
          <p:cNvSpPr/>
          <p:nvPr/>
        </p:nvSpPr>
        <p:spPr>
          <a:xfrm>
            <a:off x="3021112" y="6269028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10">
                <a:moveTo>
                  <a:pt x="0" y="921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69" name="object 969"/>
          <p:cNvSpPr/>
          <p:nvPr/>
        </p:nvSpPr>
        <p:spPr>
          <a:xfrm>
            <a:off x="3040964" y="6275291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0" name="object 970"/>
          <p:cNvSpPr/>
          <p:nvPr/>
        </p:nvSpPr>
        <p:spPr>
          <a:xfrm>
            <a:off x="3065359" y="6275291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1" name="object 971"/>
          <p:cNvSpPr/>
          <p:nvPr/>
        </p:nvSpPr>
        <p:spPr>
          <a:xfrm>
            <a:off x="3002685" y="6361168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427" y="0"/>
                </a:moveTo>
                <a:lnTo>
                  <a:pt x="5397" y="5384"/>
                </a:lnTo>
                <a:lnTo>
                  <a:pt x="0" y="18427"/>
                </a:lnTo>
                <a:lnTo>
                  <a:pt x="5397" y="31470"/>
                </a:lnTo>
                <a:lnTo>
                  <a:pt x="18427" y="36855"/>
                </a:lnTo>
                <a:lnTo>
                  <a:pt x="31457" y="31470"/>
                </a:lnTo>
                <a:lnTo>
                  <a:pt x="36855" y="18427"/>
                </a:lnTo>
                <a:lnTo>
                  <a:pt x="31457" y="5384"/>
                </a:lnTo>
                <a:lnTo>
                  <a:pt x="184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2" name="object 972"/>
          <p:cNvSpPr/>
          <p:nvPr/>
        </p:nvSpPr>
        <p:spPr>
          <a:xfrm>
            <a:off x="3002737" y="636118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30" h="36829">
                <a:moveTo>
                  <a:pt x="36803" y="18411"/>
                </a:moveTo>
                <a:lnTo>
                  <a:pt x="31655" y="5639"/>
                </a:lnTo>
                <a:lnTo>
                  <a:pt x="19146" y="0"/>
                </a:lnTo>
                <a:lnTo>
                  <a:pt x="5919" y="4934"/>
                </a:lnTo>
                <a:lnTo>
                  <a:pt x="0" y="17024"/>
                </a:lnTo>
                <a:lnTo>
                  <a:pt x="4740" y="30591"/>
                </a:lnTo>
                <a:lnTo>
                  <a:pt x="16489" y="36743"/>
                </a:lnTo>
                <a:lnTo>
                  <a:pt x="30327" y="32164"/>
                </a:lnTo>
                <a:lnTo>
                  <a:pt x="36662" y="206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3" name="object 973"/>
          <p:cNvSpPr/>
          <p:nvPr/>
        </p:nvSpPr>
        <p:spPr>
          <a:xfrm>
            <a:off x="3797987" y="6001293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4" name="object 974"/>
          <p:cNvSpPr/>
          <p:nvPr/>
        </p:nvSpPr>
        <p:spPr>
          <a:xfrm>
            <a:off x="3817853" y="6038556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4" h="12064">
                <a:moveTo>
                  <a:pt x="24396" y="0"/>
                </a:moveTo>
                <a:lnTo>
                  <a:pt x="24142" y="6565"/>
                </a:lnTo>
                <a:lnTo>
                  <a:pt x="18757" y="11722"/>
                </a:lnTo>
                <a:lnTo>
                  <a:pt x="12191" y="11722"/>
                </a:lnTo>
                <a:lnTo>
                  <a:pt x="5638" y="11722"/>
                </a:lnTo>
                <a:lnTo>
                  <a:pt x="215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5" name="object 975"/>
          <p:cNvSpPr/>
          <p:nvPr/>
        </p:nvSpPr>
        <p:spPr>
          <a:xfrm>
            <a:off x="3797984" y="5995032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10">
                <a:moveTo>
                  <a:pt x="0" y="921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6" name="object 976"/>
          <p:cNvSpPr/>
          <p:nvPr/>
        </p:nvSpPr>
        <p:spPr>
          <a:xfrm>
            <a:off x="3817851" y="6001294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7" name="object 977"/>
          <p:cNvSpPr/>
          <p:nvPr/>
        </p:nvSpPr>
        <p:spPr>
          <a:xfrm>
            <a:off x="3842250" y="6001294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78" name="object 978"/>
          <p:cNvSpPr/>
          <p:nvPr/>
        </p:nvSpPr>
        <p:spPr>
          <a:xfrm>
            <a:off x="3779555" y="6087172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427" y="0"/>
                </a:moveTo>
                <a:lnTo>
                  <a:pt x="5422" y="5384"/>
                </a:lnTo>
                <a:lnTo>
                  <a:pt x="0" y="18427"/>
                </a:lnTo>
                <a:lnTo>
                  <a:pt x="5422" y="31470"/>
                </a:lnTo>
                <a:lnTo>
                  <a:pt x="18427" y="36855"/>
                </a:lnTo>
                <a:lnTo>
                  <a:pt x="31470" y="31470"/>
                </a:lnTo>
                <a:lnTo>
                  <a:pt x="36855" y="18427"/>
                </a:lnTo>
                <a:lnTo>
                  <a:pt x="31470" y="5384"/>
                </a:lnTo>
                <a:lnTo>
                  <a:pt x="184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9" name="object 979"/>
          <p:cNvSpPr/>
          <p:nvPr/>
        </p:nvSpPr>
        <p:spPr>
          <a:xfrm>
            <a:off x="3779609" y="6087188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591"/>
                </a:lnTo>
                <a:lnTo>
                  <a:pt x="16491" y="36743"/>
                </a:lnTo>
                <a:lnTo>
                  <a:pt x="30328" y="32164"/>
                </a:lnTo>
                <a:lnTo>
                  <a:pt x="36662" y="206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0" name="object 980"/>
          <p:cNvSpPr/>
          <p:nvPr/>
        </p:nvSpPr>
        <p:spPr>
          <a:xfrm>
            <a:off x="3674295" y="5678941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1" name="object 981"/>
          <p:cNvSpPr/>
          <p:nvPr/>
        </p:nvSpPr>
        <p:spPr>
          <a:xfrm>
            <a:off x="3694160" y="5716204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4" h="12064">
                <a:moveTo>
                  <a:pt x="24396" y="0"/>
                </a:moveTo>
                <a:lnTo>
                  <a:pt x="24142" y="6565"/>
                </a:lnTo>
                <a:lnTo>
                  <a:pt x="18757" y="11722"/>
                </a:lnTo>
                <a:lnTo>
                  <a:pt x="12191" y="11722"/>
                </a:lnTo>
                <a:lnTo>
                  <a:pt x="5638" y="11722"/>
                </a:lnTo>
                <a:lnTo>
                  <a:pt x="215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2" name="object 982"/>
          <p:cNvSpPr/>
          <p:nvPr/>
        </p:nvSpPr>
        <p:spPr>
          <a:xfrm>
            <a:off x="3674295" y="5672680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10">
                <a:moveTo>
                  <a:pt x="0" y="921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3" name="object 983"/>
          <p:cNvSpPr/>
          <p:nvPr/>
        </p:nvSpPr>
        <p:spPr>
          <a:xfrm>
            <a:off x="3694158" y="5678942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4" name="object 984"/>
          <p:cNvSpPr/>
          <p:nvPr/>
        </p:nvSpPr>
        <p:spPr>
          <a:xfrm>
            <a:off x="3718557" y="5678942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5" name="object 985"/>
          <p:cNvSpPr/>
          <p:nvPr/>
        </p:nvSpPr>
        <p:spPr>
          <a:xfrm>
            <a:off x="3655867" y="5764819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427" y="0"/>
                </a:moveTo>
                <a:lnTo>
                  <a:pt x="5397" y="5384"/>
                </a:lnTo>
                <a:lnTo>
                  <a:pt x="0" y="18427"/>
                </a:lnTo>
                <a:lnTo>
                  <a:pt x="5397" y="31470"/>
                </a:lnTo>
                <a:lnTo>
                  <a:pt x="18427" y="36855"/>
                </a:lnTo>
                <a:lnTo>
                  <a:pt x="31470" y="31470"/>
                </a:lnTo>
                <a:lnTo>
                  <a:pt x="36855" y="18427"/>
                </a:lnTo>
                <a:lnTo>
                  <a:pt x="31470" y="5384"/>
                </a:lnTo>
                <a:lnTo>
                  <a:pt x="184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6" name="object 986"/>
          <p:cNvSpPr/>
          <p:nvPr/>
        </p:nvSpPr>
        <p:spPr>
          <a:xfrm>
            <a:off x="3655916" y="5764835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5" y="0"/>
                </a:lnTo>
                <a:lnTo>
                  <a:pt x="5924" y="4934"/>
                </a:lnTo>
                <a:lnTo>
                  <a:pt x="0" y="17024"/>
                </a:lnTo>
                <a:lnTo>
                  <a:pt x="4744" y="30591"/>
                </a:lnTo>
                <a:lnTo>
                  <a:pt x="16491" y="36743"/>
                </a:lnTo>
                <a:lnTo>
                  <a:pt x="30328" y="32164"/>
                </a:lnTo>
                <a:lnTo>
                  <a:pt x="36662" y="206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7" name="object 987"/>
          <p:cNvSpPr/>
          <p:nvPr/>
        </p:nvSpPr>
        <p:spPr>
          <a:xfrm>
            <a:off x="3512053" y="5262086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8" name="object 988"/>
          <p:cNvSpPr/>
          <p:nvPr/>
        </p:nvSpPr>
        <p:spPr>
          <a:xfrm>
            <a:off x="3531900" y="5299349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4" h="12064">
                <a:moveTo>
                  <a:pt x="24396" y="0"/>
                </a:moveTo>
                <a:lnTo>
                  <a:pt x="24155" y="6565"/>
                </a:lnTo>
                <a:lnTo>
                  <a:pt x="18770" y="11722"/>
                </a:lnTo>
                <a:lnTo>
                  <a:pt x="12204" y="11722"/>
                </a:lnTo>
                <a:lnTo>
                  <a:pt x="5638" y="11722"/>
                </a:lnTo>
                <a:lnTo>
                  <a:pt x="253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89" name="object 989"/>
          <p:cNvSpPr/>
          <p:nvPr/>
        </p:nvSpPr>
        <p:spPr>
          <a:xfrm>
            <a:off x="3512050" y="5255825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10">
                <a:moveTo>
                  <a:pt x="0" y="9213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0" name="object 990"/>
          <p:cNvSpPr/>
          <p:nvPr/>
        </p:nvSpPr>
        <p:spPr>
          <a:xfrm>
            <a:off x="3531901" y="5262087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1" name="object 991"/>
          <p:cNvSpPr/>
          <p:nvPr/>
        </p:nvSpPr>
        <p:spPr>
          <a:xfrm>
            <a:off x="3556297" y="5262087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4">
                <a:moveTo>
                  <a:pt x="0" y="372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2" name="object 992"/>
          <p:cNvSpPr/>
          <p:nvPr/>
        </p:nvSpPr>
        <p:spPr>
          <a:xfrm>
            <a:off x="3493621" y="5347963"/>
            <a:ext cx="37465" cy="37465"/>
          </a:xfrm>
          <a:custGeom>
            <a:avLst/>
            <a:gdLst/>
            <a:ahLst/>
            <a:cxnLst/>
            <a:rect l="l" t="t" r="r" b="b"/>
            <a:pathLst>
              <a:path w="37464" h="37464">
                <a:moveTo>
                  <a:pt x="18427" y="0"/>
                </a:moveTo>
                <a:lnTo>
                  <a:pt x="5397" y="5384"/>
                </a:lnTo>
                <a:lnTo>
                  <a:pt x="0" y="18427"/>
                </a:lnTo>
                <a:lnTo>
                  <a:pt x="5397" y="31470"/>
                </a:lnTo>
                <a:lnTo>
                  <a:pt x="18427" y="36855"/>
                </a:lnTo>
                <a:lnTo>
                  <a:pt x="31457" y="31470"/>
                </a:lnTo>
                <a:lnTo>
                  <a:pt x="36855" y="18427"/>
                </a:lnTo>
                <a:lnTo>
                  <a:pt x="31457" y="5384"/>
                </a:lnTo>
                <a:lnTo>
                  <a:pt x="1842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3" name="object 993"/>
          <p:cNvSpPr/>
          <p:nvPr/>
        </p:nvSpPr>
        <p:spPr>
          <a:xfrm>
            <a:off x="3493675" y="5347979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36803" y="18411"/>
                </a:moveTo>
                <a:lnTo>
                  <a:pt x="31655" y="5639"/>
                </a:lnTo>
                <a:lnTo>
                  <a:pt x="19146" y="0"/>
                </a:lnTo>
                <a:lnTo>
                  <a:pt x="5919" y="4934"/>
                </a:lnTo>
                <a:lnTo>
                  <a:pt x="0" y="17024"/>
                </a:lnTo>
                <a:lnTo>
                  <a:pt x="4740" y="30591"/>
                </a:lnTo>
                <a:lnTo>
                  <a:pt x="16489" y="36743"/>
                </a:lnTo>
                <a:lnTo>
                  <a:pt x="30327" y="32164"/>
                </a:lnTo>
                <a:lnTo>
                  <a:pt x="36662" y="206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4" name="object 994"/>
          <p:cNvSpPr/>
          <p:nvPr/>
        </p:nvSpPr>
        <p:spPr>
          <a:xfrm>
            <a:off x="3236034" y="5855890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70">
                <a:moveTo>
                  <a:pt x="12534" y="1363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5" name="object 995"/>
          <p:cNvSpPr/>
          <p:nvPr/>
        </p:nvSpPr>
        <p:spPr>
          <a:xfrm>
            <a:off x="3229777" y="5838938"/>
            <a:ext cx="6350" cy="17145"/>
          </a:xfrm>
          <a:custGeom>
            <a:avLst/>
            <a:gdLst/>
            <a:ahLst/>
            <a:cxnLst/>
            <a:rect l="l" t="t" r="r" b="b"/>
            <a:pathLst>
              <a:path w="6350" h="17145">
                <a:moveTo>
                  <a:pt x="6261" y="1695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6" name="object 996"/>
          <p:cNvSpPr/>
          <p:nvPr/>
        </p:nvSpPr>
        <p:spPr>
          <a:xfrm>
            <a:off x="3229772" y="5809080"/>
            <a:ext cx="6985" cy="29845"/>
          </a:xfrm>
          <a:custGeom>
            <a:avLst/>
            <a:gdLst/>
            <a:ahLst/>
            <a:cxnLst/>
            <a:rect l="l" t="t" r="r" b="b"/>
            <a:pathLst>
              <a:path w="6985" h="29845">
                <a:moveTo>
                  <a:pt x="0" y="29857"/>
                </a:moveTo>
                <a:lnTo>
                  <a:pt x="662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7" name="object 997"/>
          <p:cNvSpPr/>
          <p:nvPr/>
        </p:nvSpPr>
        <p:spPr>
          <a:xfrm>
            <a:off x="3236407" y="5790288"/>
            <a:ext cx="1905" cy="19050"/>
          </a:xfrm>
          <a:custGeom>
            <a:avLst/>
            <a:gdLst/>
            <a:ahLst/>
            <a:cxnLst/>
            <a:rect l="l" t="t" r="r" b="b"/>
            <a:pathLst>
              <a:path w="1905" h="19050">
                <a:moveTo>
                  <a:pt x="0" y="18796"/>
                </a:moveTo>
                <a:lnTo>
                  <a:pt x="184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8" name="object 998"/>
          <p:cNvSpPr/>
          <p:nvPr/>
        </p:nvSpPr>
        <p:spPr>
          <a:xfrm>
            <a:off x="3227556" y="5760061"/>
            <a:ext cx="10795" cy="30480"/>
          </a:xfrm>
          <a:custGeom>
            <a:avLst/>
            <a:gdLst/>
            <a:ahLst/>
            <a:cxnLst/>
            <a:rect l="l" t="t" r="r" b="b"/>
            <a:pathLst>
              <a:path w="10794" h="30479">
                <a:moveTo>
                  <a:pt x="10693" y="3022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99" name="object 999"/>
          <p:cNvSpPr/>
          <p:nvPr/>
        </p:nvSpPr>
        <p:spPr>
          <a:xfrm>
            <a:off x="3227561" y="5760063"/>
            <a:ext cx="15875" cy="22860"/>
          </a:xfrm>
          <a:custGeom>
            <a:avLst/>
            <a:gdLst/>
            <a:ahLst/>
            <a:cxnLst/>
            <a:rect l="l" t="t" r="r" b="b"/>
            <a:pathLst>
              <a:path w="15875" h="22860">
                <a:moveTo>
                  <a:pt x="0" y="0"/>
                </a:moveTo>
                <a:lnTo>
                  <a:pt x="15481" y="2247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0" name="object 1000"/>
          <p:cNvSpPr/>
          <p:nvPr/>
        </p:nvSpPr>
        <p:spPr>
          <a:xfrm>
            <a:off x="3243041" y="5782546"/>
            <a:ext cx="5080" cy="20320"/>
          </a:xfrm>
          <a:custGeom>
            <a:avLst/>
            <a:gdLst/>
            <a:ahLst/>
            <a:cxnLst/>
            <a:rect l="l" t="t" r="r" b="b"/>
            <a:pathLst>
              <a:path w="5080" h="20320">
                <a:moveTo>
                  <a:pt x="0" y="0"/>
                </a:moveTo>
                <a:lnTo>
                  <a:pt x="4787" y="1990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1" name="object 1001"/>
          <p:cNvSpPr/>
          <p:nvPr/>
        </p:nvSpPr>
        <p:spPr>
          <a:xfrm>
            <a:off x="3247831" y="5802450"/>
            <a:ext cx="2540" cy="29845"/>
          </a:xfrm>
          <a:custGeom>
            <a:avLst/>
            <a:gdLst/>
            <a:ahLst/>
            <a:cxnLst/>
            <a:rect l="l" t="t" r="r" b="b"/>
            <a:pathLst>
              <a:path w="2539" h="29845">
                <a:moveTo>
                  <a:pt x="0" y="0"/>
                </a:moveTo>
                <a:lnTo>
                  <a:pt x="2209" y="2948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2" name="object 1002"/>
          <p:cNvSpPr/>
          <p:nvPr/>
        </p:nvSpPr>
        <p:spPr>
          <a:xfrm>
            <a:off x="3250044" y="5831935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5">
                <a:moveTo>
                  <a:pt x="0" y="0"/>
                </a:moveTo>
                <a:lnTo>
                  <a:pt x="4787" y="1916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3" name="object 1003"/>
          <p:cNvSpPr/>
          <p:nvPr/>
        </p:nvSpPr>
        <p:spPr>
          <a:xfrm>
            <a:off x="3254227" y="5833450"/>
            <a:ext cx="0" cy="36195"/>
          </a:xfrm>
          <a:custGeom>
            <a:avLst/>
            <a:gdLst/>
            <a:ahLst/>
            <a:cxnLst/>
            <a:rect l="l" t="t" r="r" b="b"/>
            <a:pathLst>
              <a:path w="0" h="36195">
                <a:moveTo>
                  <a:pt x="0" y="0"/>
                </a:moveTo>
                <a:lnTo>
                  <a:pt x="0" y="36080"/>
                </a:lnTo>
              </a:path>
            </a:pathLst>
          </a:custGeom>
          <a:ln w="73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4" name="object 1004"/>
          <p:cNvSpPr/>
          <p:nvPr/>
        </p:nvSpPr>
        <p:spPr>
          <a:xfrm>
            <a:off x="3254835" y="5826033"/>
            <a:ext cx="5080" cy="12065"/>
          </a:xfrm>
          <a:custGeom>
            <a:avLst/>
            <a:gdLst/>
            <a:ahLst/>
            <a:cxnLst/>
            <a:rect l="l" t="t" r="r" b="b"/>
            <a:pathLst>
              <a:path w="5079" h="12064">
                <a:moveTo>
                  <a:pt x="0" y="11798"/>
                </a:moveTo>
                <a:lnTo>
                  <a:pt x="478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5" name="object 1005"/>
          <p:cNvSpPr/>
          <p:nvPr/>
        </p:nvSpPr>
        <p:spPr>
          <a:xfrm>
            <a:off x="3259626" y="5816450"/>
            <a:ext cx="9525" cy="10160"/>
          </a:xfrm>
          <a:custGeom>
            <a:avLst/>
            <a:gdLst/>
            <a:ahLst/>
            <a:cxnLst/>
            <a:rect l="l" t="t" r="r" b="b"/>
            <a:pathLst>
              <a:path w="9525" h="10160">
                <a:moveTo>
                  <a:pt x="0" y="9588"/>
                </a:moveTo>
                <a:lnTo>
                  <a:pt x="922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6" name="object 1006"/>
          <p:cNvSpPr/>
          <p:nvPr/>
        </p:nvSpPr>
        <p:spPr>
          <a:xfrm>
            <a:off x="3268841" y="5796186"/>
            <a:ext cx="2540" cy="20320"/>
          </a:xfrm>
          <a:custGeom>
            <a:avLst/>
            <a:gdLst/>
            <a:ahLst/>
            <a:cxnLst/>
            <a:rect l="l" t="t" r="r" b="b"/>
            <a:pathLst>
              <a:path w="2539" h="20320">
                <a:moveTo>
                  <a:pt x="0" y="20269"/>
                </a:moveTo>
                <a:lnTo>
                  <a:pt x="22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7" name="object 1007"/>
          <p:cNvSpPr/>
          <p:nvPr/>
        </p:nvSpPr>
        <p:spPr>
          <a:xfrm>
            <a:off x="3264791" y="5772599"/>
            <a:ext cx="6350" cy="24130"/>
          </a:xfrm>
          <a:custGeom>
            <a:avLst/>
            <a:gdLst/>
            <a:ahLst/>
            <a:cxnLst/>
            <a:rect l="l" t="t" r="r" b="b"/>
            <a:pathLst>
              <a:path w="6350" h="24129">
                <a:moveTo>
                  <a:pt x="6261" y="2358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8" name="object 1008"/>
          <p:cNvSpPr/>
          <p:nvPr/>
        </p:nvSpPr>
        <p:spPr>
          <a:xfrm>
            <a:off x="3257420" y="5759323"/>
            <a:ext cx="7620" cy="13335"/>
          </a:xfrm>
          <a:custGeom>
            <a:avLst/>
            <a:gdLst/>
            <a:ahLst/>
            <a:cxnLst/>
            <a:rect l="l" t="t" r="r" b="b"/>
            <a:pathLst>
              <a:path w="7620" h="13335">
                <a:moveTo>
                  <a:pt x="7365" y="1327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09" name="object 1009"/>
          <p:cNvSpPr/>
          <p:nvPr/>
        </p:nvSpPr>
        <p:spPr>
          <a:xfrm>
            <a:off x="3257415" y="5759327"/>
            <a:ext cx="9525" cy="8255"/>
          </a:xfrm>
          <a:custGeom>
            <a:avLst/>
            <a:gdLst/>
            <a:ahLst/>
            <a:cxnLst/>
            <a:rect l="l" t="t" r="r" b="b"/>
            <a:pathLst>
              <a:path w="9525" h="8254">
                <a:moveTo>
                  <a:pt x="0" y="0"/>
                </a:moveTo>
                <a:lnTo>
                  <a:pt x="9220" y="773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0" name="object 1010"/>
          <p:cNvSpPr/>
          <p:nvPr/>
        </p:nvSpPr>
        <p:spPr>
          <a:xfrm>
            <a:off x="3266629" y="5767066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0" y="0"/>
                </a:moveTo>
                <a:lnTo>
                  <a:pt x="6997" y="69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1" name="object 1011"/>
          <p:cNvSpPr/>
          <p:nvPr/>
        </p:nvSpPr>
        <p:spPr>
          <a:xfrm>
            <a:off x="3273631" y="5774069"/>
            <a:ext cx="14604" cy="21590"/>
          </a:xfrm>
          <a:custGeom>
            <a:avLst/>
            <a:gdLst/>
            <a:ahLst/>
            <a:cxnLst/>
            <a:rect l="l" t="t" r="r" b="b"/>
            <a:pathLst>
              <a:path w="14604" h="21589">
                <a:moveTo>
                  <a:pt x="0" y="0"/>
                </a:moveTo>
                <a:lnTo>
                  <a:pt x="14376" y="2100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2" name="object 1012"/>
          <p:cNvSpPr/>
          <p:nvPr/>
        </p:nvSpPr>
        <p:spPr>
          <a:xfrm>
            <a:off x="3288007" y="5795077"/>
            <a:ext cx="6350" cy="26670"/>
          </a:xfrm>
          <a:custGeom>
            <a:avLst/>
            <a:gdLst/>
            <a:ahLst/>
            <a:cxnLst/>
            <a:rect l="l" t="t" r="r" b="b"/>
            <a:pathLst>
              <a:path w="6350" h="26670">
                <a:moveTo>
                  <a:pt x="0" y="0"/>
                </a:moveTo>
                <a:lnTo>
                  <a:pt x="5892" y="2617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3" name="object 1013"/>
          <p:cNvSpPr/>
          <p:nvPr/>
        </p:nvSpPr>
        <p:spPr>
          <a:xfrm>
            <a:off x="3290589" y="5821247"/>
            <a:ext cx="3810" cy="24130"/>
          </a:xfrm>
          <a:custGeom>
            <a:avLst/>
            <a:gdLst/>
            <a:ahLst/>
            <a:cxnLst/>
            <a:rect l="l" t="t" r="r" b="b"/>
            <a:pathLst>
              <a:path w="3810" h="24129">
                <a:moveTo>
                  <a:pt x="3314" y="0"/>
                </a:moveTo>
                <a:lnTo>
                  <a:pt x="0" y="239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4" name="object 1014"/>
          <p:cNvSpPr/>
          <p:nvPr/>
        </p:nvSpPr>
        <p:spPr>
          <a:xfrm>
            <a:off x="3282102" y="5845204"/>
            <a:ext cx="8890" cy="13335"/>
          </a:xfrm>
          <a:custGeom>
            <a:avLst/>
            <a:gdLst/>
            <a:ahLst/>
            <a:cxnLst/>
            <a:rect l="l" t="t" r="r" b="b"/>
            <a:pathLst>
              <a:path w="8889" h="13335">
                <a:moveTo>
                  <a:pt x="8483" y="0"/>
                </a:moveTo>
                <a:lnTo>
                  <a:pt x="0" y="129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5" name="object 1015"/>
          <p:cNvSpPr/>
          <p:nvPr/>
        </p:nvSpPr>
        <p:spPr>
          <a:xfrm>
            <a:off x="3282109" y="5841517"/>
            <a:ext cx="13335" cy="17145"/>
          </a:xfrm>
          <a:custGeom>
            <a:avLst/>
            <a:gdLst/>
            <a:ahLst/>
            <a:cxnLst/>
            <a:rect l="l" t="t" r="r" b="b"/>
            <a:pathLst>
              <a:path w="13335" h="17145">
                <a:moveTo>
                  <a:pt x="0" y="16586"/>
                </a:moveTo>
                <a:lnTo>
                  <a:pt x="1327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6" name="object 1016"/>
          <p:cNvSpPr/>
          <p:nvPr/>
        </p:nvSpPr>
        <p:spPr>
          <a:xfrm>
            <a:off x="3295378" y="5819776"/>
            <a:ext cx="6985" cy="22225"/>
          </a:xfrm>
          <a:custGeom>
            <a:avLst/>
            <a:gdLst/>
            <a:ahLst/>
            <a:cxnLst/>
            <a:rect l="l" t="t" r="r" b="b"/>
            <a:pathLst>
              <a:path w="6985" h="22225">
                <a:moveTo>
                  <a:pt x="0" y="21742"/>
                </a:moveTo>
                <a:lnTo>
                  <a:pt x="69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7" name="object 1017"/>
          <p:cNvSpPr/>
          <p:nvPr/>
        </p:nvSpPr>
        <p:spPr>
          <a:xfrm>
            <a:off x="3302012" y="5788073"/>
            <a:ext cx="635" cy="31750"/>
          </a:xfrm>
          <a:custGeom>
            <a:avLst/>
            <a:gdLst/>
            <a:ahLst/>
            <a:cxnLst/>
            <a:rect l="l" t="t" r="r" b="b"/>
            <a:pathLst>
              <a:path w="635" h="31750">
                <a:moveTo>
                  <a:pt x="368" y="3169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8" name="object 1018"/>
          <p:cNvSpPr/>
          <p:nvPr/>
        </p:nvSpPr>
        <p:spPr>
          <a:xfrm>
            <a:off x="3302012" y="5788074"/>
            <a:ext cx="8255" cy="35560"/>
          </a:xfrm>
          <a:custGeom>
            <a:avLst/>
            <a:gdLst/>
            <a:ahLst/>
            <a:cxnLst/>
            <a:rect l="l" t="t" r="r" b="b"/>
            <a:pathLst>
              <a:path w="8254" h="35560">
                <a:moveTo>
                  <a:pt x="0" y="0"/>
                </a:moveTo>
                <a:lnTo>
                  <a:pt x="8102" y="353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19" name="object 1019"/>
          <p:cNvSpPr/>
          <p:nvPr/>
        </p:nvSpPr>
        <p:spPr>
          <a:xfrm>
            <a:off x="3309385" y="5823458"/>
            <a:ext cx="1270" cy="31115"/>
          </a:xfrm>
          <a:custGeom>
            <a:avLst/>
            <a:gdLst/>
            <a:ahLst/>
            <a:cxnLst/>
            <a:rect l="l" t="t" r="r" b="b"/>
            <a:pathLst>
              <a:path w="1270" h="31114">
                <a:moveTo>
                  <a:pt x="736" y="0"/>
                </a:moveTo>
                <a:lnTo>
                  <a:pt x="0" y="309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0" name="object 1020"/>
          <p:cNvSpPr/>
          <p:nvPr/>
        </p:nvSpPr>
        <p:spPr>
          <a:xfrm>
            <a:off x="3289851" y="5854418"/>
            <a:ext cx="19685" cy="15240"/>
          </a:xfrm>
          <a:custGeom>
            <a:avLst/>
            <a:gdLst/>
            <a:ahLst/>
            <a:cxnLst/>
            <a:rect l="l" t="t" r="r" b="b"/>
            <a:pathLst>
              <a:path w="19685" h="15239">
                <a:moveTo>
                  <a:pt x="19532" y="0"/>
                </a:moveTo>
                <a:lnTo>
                  <a:pt x="0" y="1511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1" name="object 1021"/>
          <p:cNvSpPr/>
          <p:nvPr/>
        </p:nvSpPr>
        <p:spPr>
          <a:xfrm>
            <a:off x="3241929" y="5869865"/>
            <a:ext cx="55244" cy="0"/>
          </a:xfrm>
          <a:custGeom>
            <a:avLst/>
            <a:gdLst/>
            <a:ahLst/>
            <a:cxnLst/>
            <a:rect l="l" t="t" r="r" b="b"/>
            <a:pathLst>
              <a:path w="55245" h="0">
                <a:moveTo>
                  <a:pt x="0" y="0"/>
                </a:moveTo>
                <a:lnTo>
                  <a:pt x="54648" y="0"/>
                </a:lnTo>
              </a:path>
            </a:pathLst>
          </a:custGeom>
          <a:ln w="61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2" name="object 1022"/>
          <p:cNvSpPr/>
          <p:nvPr/>
        </p:nvSpPr>
        <p:spPr>
          <a:xfrm>
            <a:off x="3307303" y="5824544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3" name="object 1023"/>
          <p:cNvSpPr/>
          <p:nvPr/>
        </p:nvSpPr>
        <p:spPr>
          <a:xfrm>
            <a:off x="3308775" y="5813548"/>
            <a:ext cx="0" cy="42545"/>
          </a:xfrm>
          <a:custGeom>
            <a:avLst/>
            <a:gdLst/>
            <a:ahLst/>
            <a:cxnLst/>
            <a:rect l="l" t="t" r="r" b="b"/>
            <a:pathLst>
              <a:path w="0" h="42545">
                <a:moveTo>
                  <a:pt x="0" y="0"/>
                </a:moveTo>
                <a:lnTo>
                  <a:pt x="0" y="42049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4" name="object 1024"/>
          <p:cNvSpPr/>
          <p:nvPr/>
        </p:nvSpPr>
        <p:spPr>
          <a:xfrm>
            <a:off x="3306564" y="5803926"/>
            <a:ext cx="0" cy="53975"/>
          </a:xfrm>
          <a:custGeom>
            <a:avLst/>
            <a:gdLst/>
            <a:ahLst/>
            <a:cxnLst/>
            <a:rect l="l" t="t" r="r" b="b"/>
            <a:pathLst>
              <a:path w="0" h="53975">
                <a:moveTo>
                  <a:pt x="0" y="0"/>
                </a:moveTo>
                <a:lnTo>
                  <a:pt x="0" y="53403"/>
                </a:lnTo>
              </a:path>
            </a:pathLst>
          </a:custGeom>
          <a:ln w="73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5" name="object 1025"/>
          <p:cNvSpPr/>
          <p:nvPr/>
        </p:nvSpPr>
        <p:spPr>
          <a:xfrm>
            <a:off x="3304352" y="5794268"/>
            <a:ext cx="0" cy="64769"/>
          </a:xfrm>
          <a:custGeom>
            <a:avLst/>
            <a:gdLst/>
            <a:ahLst/>
            <a:cxnLst/>
            <a:rect l="l" t="t" r="r" b="b"/>
            <a:pathLst>
              <a:path w="0" h="64770">
                <a:moveTo>
                  <a:pt x="0" y="0"/>
                </a:moveTo>
                <a:lnTo>
                  <a:pt x="0" y="64757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6" name="object 1026"/>
          <p:cNvSpPr/>
          <p:nvPr/>
        </p:nvSpPr>
        <p:spPr>
          <a:xfrm>
            <a:off x="3302141" y="5789438"/>
            <a:ext cx="0" cy="71755"/>
          </a:xfrm>
          <a:custGeom>
            <a:avLst/>
            <a:gdLst/>
            <a:ahLst/>
            <a:cxnLst/>
            <a:rect l="l" t="t" r="r" b="b"/>
            <a:pathLst>
              <a:path w="0" h="71754">
                <a:moveTo>
                  <a:pt x="0" y="0"/>
                </a:moveTo>
                <a:lnTo>
                  <a:pt x="0" y="71282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7" name="object 1027"/>
          <p:cNvSpPr/>
          <p:nvPr/>
        </p:nvSpPr>
        <p:spPr>
          <a:xfrm>
            <a:off x="3297717" y="5816087"/>
            <a:ext cx="0" cy="48260"/>
          </a:xfrm>
          <a:custGeom>
            <a:avLst/>
            <a:gdLst/>
            <a:ahLst/>
            <a:cxnLst/>
            <a:rect l="l" t="t" r="r" b="b"/>
            <a:pathLst>
              <a:path w="0" h="48260">
                <a:moveTo>
                  <a:pt x="0" y="0"/>
                </a:moveTo>
                <a:lnTo>
                  <a:pt x="0" y="48061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8" name="object 1028"/>
          <p:cNvSpPr/>
          <p:nvPr/>
        </p:nvSpPr>
        <p:spPr>
          <a:xfrm>
            <a:off x="3293295" y="5812807"/>
            <a:ext cx="0" cy="55244"/>
          </a:xfrm>
          <a:custGeom>
            <a:avLst/>
            <a:gdLst/>
            <a:ahLst/>
            <a:cxnLst/>
            <a:rect l="l" t="t" r="r" b="b"/>
            <a:pathLst>
              <a:path w="0" h="55245">
                <a:moveTo>
                  <a:pt x="0" y="0"/>
                </a:moveTo>
                <a:lnTo>
                  <a:pt x="0" y="54768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29" name="object 1029"/>
          <p:cNvSpPr/>
          <p:nvPr/>
        </p:nvSpPr>
        <p:spPr>
          <a:xfrm>
            <a:off x="3290718" y="5821854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0" y="0"/>
                </a:moveTo>
                <a:lnTo>
                  <a:pt x="5892" y="0"/>
                </a:lnTo>
              </a:path>
            </a:pathLst>
          </a:custGeom>
          <a:ln w="497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0" name="object 1030"/>
          <p:cNvSpPr/>
          <p:nvPr/>
        </p:nvSpPr>
        <p:spPr>
          <a:xfrm>
            <a:off x="3290349" y="5822354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9283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1" name="object 1031"/>
          <p:cNvSpPr/>
          <p:nvPr/>
        </p:nvSpPr>
        <p:spPr>
          <a:xfrm>
            <a:off x="3291084" y="5804630"/>
            <a:ext cx="0" cy="64769"/>
          </a:xfrm>
          <a:custGeom>
            <a:avLst/>
            <a:gdLst/>
            <a:ahLst/>
            <a:cxnLst/>
            <a:rect l="l" t="t" r="r" b="b"/>
            <a:pathLst>
              <a:path w="0" h="64770">
                <a:moveTo>
                  <a:pt x="0" y="0"/>
                </a:moveTo>
                <a:lnTo>
                  <a:pt x="0" y="64678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2" name="object 1032"/>
          <p:cNvSpPr/>
          <p:nvPr/>
        </p:nvSpPr>
        <p:spPr>
          <a:xfrm>
            <a:off x="3288871" y="5795005"/>
            <a:ext cx="0" cy="74930"/>
          </a:xfrm>
          <a:custGeom>
            <a:avLst/>
            <a:gdLst/>
            <a:ahLst/>
            <a:cxnLst/>
            <a:rect l="l" t="t" r="r" b="b"/>
            <a:pathLst>
              <a:path w="0" h="74929">
                <a:moveTo>
                  <a:pt x="0" y="0"/>
                </a:moveTo>
                <a:lnTo>
                  <a:pt x="0" y="74524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3" name="object 1033"/>
          <p:cNvSpPr/>
          <p:nvPr/>
        </p:nvSpPr>
        <p:spPr>
          <a:xfrm>
            <a:off x="3286661" y="5791755"/>
            <a:ext cx="0" cy="78105"/>
          </a:xfrm>
          <a:custGeom>
            <a:avLst/>
            <a:gdLst/>
            <a:ahLst/>
            <a:cxnLst/>
            <a:rect l="l" t="t" r="r" b="b"/>
            <a:pathLst>
              <a:path w="0" h="78104">
                <a:moveTo>
                  <a:pt x="0" y="0"/>
                </a:moveTo>
                <a:lnTo>
                  <a:pt x="0" y="77774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4" name="object 1034"/>
          <p:cNvSpPr/>
          <p:nvPr/>
        </p:nvSpPr>
        <p:spPr>
          <a:xfrm>
            <a:off x="3284450" y="5788516"/>
            <a:ext cx="0" cy="81280"/>
          </a:xfrm>
          <a:custGeom>
            <a:avLst/>
            <a:gdLst/>
            <a:ahLst/>
            <a:cxnLst/>
            <a:rect l="l" t="t" r="r" b="b"/>
            <a:pathLst>
              <a:path w="0" h="81279">
                <a:moveTo>
                  <a:pt x="0" y="0"/>
                </a:moveTo>
                <a:lnTo>
                  <a:pt x="0" y="81013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5" name="object 1035"/>
          <p:cNvSpPr/>
          <p:nvPr/>
        </p:nvSpPr>
        <p:spPr>
          <a:xfrm>
            <a:off x="3282238" y="5785316"/>
            <a:ext cx="0" cy="84455"/>
          </a:xfrm>
          <a:custGeom>
            <a:avLst/>
            <a:gdLst/>
            <a:ahLst/>
            <a:cxnLst/>
            <a:rect l="l" t="t" r="r" b="b"/>
            <a:pathLst>
              <a:path w="0" h="84454">
                <a:moveTo>
                  <a:pt x="0" y="0"/>
                </a:moveTo>
                <a:lnTo>
                  <a:pt x="0" y="84213"/>
                </a:lnTo>
              </a:path>
            </a:pathLst>
          </a:custGeom>
          <a:ln w="73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6" name="object 1036"/>
          <p:cNvSpPr/>
          <p:nvPr/>
        </p:nvSpPr>
        <p:spPr>
          <a:xfrm>
            <a:off x="3280026" y="5782065"/>
            <a:ext cx="0" cy="87630"/>
          </a:xfrm>
          <a:custGeom>
            <a:avLst/>
            <a:gdLst/>
            <a:ahLst/>
            <a:cxnLst/>
            <a:rect l="l" t="t" r="r" b="b"/>
            <a:pathLst>
              <a:path w="0" h="87629">
                <a:moveTo>
                  <a:pt x="0" y="0"/>
                </a:moveTo>
                <a:lnTo>
                  <a:pt x="0" y="87464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7" name="object 1037"/>
          <p:cNvSpPr/>
          <p:nvPr/>
        </p:nvSpPr>
        <p:spPr>
          <a:xfrm>
            <a:off x="3273208" y="5768139"/>
            <a:ext cx="0" cy="101600"/>
          </a:xfrm>
          <a:custGeom>
            <a:avLst/>
            <a:gdLst/>
            <a:ahLst/>
            <a:cxnLst/>
            <a:rect l="l" t="t" r="r" b="b"/>
            <a:pathLst>
              <a:path w="0" h="101600">
                <a:moveTo>
                  <a:pt x="0" y="0"/>
                </a:moveTo>
                <a:lnTo>
                  <a:pt x="0" y="101390"/>
                </a:lnTo>
              </a:path>
            </a:pathLst>
          </a:custGeom>
          <a:ln w="1658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8" name="object 1038"/>
          <p:cNvSpPr/>
          <p:nvPr/>
        </p:nvSpPr>
        <p:spPr>
          <a:xfrm>
            <a:off x="3275604" y="5775613"/>
            <a:ext cx="0" cy="93980"/>
          </a:xfrm>
          <a:custGeom>
            <a:avLst/>
            <a:gdLst/>
            <a:ahLst/>
            <a:cxnLst/>
            <a:rect l="l" t="t" r="r" b="b"/>
            <a:pathLst>
              <a:path w="0" h="93979">
                <a:moveTo>
                  <a:pt x="0" y="0"/>
                </a:moveTo>
                <a:lnTo>
                  <a:pt x="0" y="93916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39" name="object 1039"/>
          <p:cNvSpPr/>
          <p:nvPr/>
        </p:nvSpPr>
        <p:spPr>
          <a:xfrm>
            <a:off x="3273392" y="5772921"/>
            <a:ext cx="0" cy="97155"/>
          </a:xfrm>
          <a:custGeom>
            <a:avLst/>
            <a:gdLst/>
            <a:ahLst/>
            <a:cxnLst/>
            <a:rect l="l" t="t" r="r" b="b"/>
            <a:pathLst>
              <a:path w="0" h="97154">
                <a:moveTo>
                  <a:pt x="0" y="0"/>
                </a:moveTo>
                <a:lnTo>
                  <a:pt x="0" y="96608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0" name="object 1040"/>
          <p:cNvSpPr/>
          <p:nvPr/>
        </p:nvSpPr>
        <p:spPr>
          <a:xfrm>
            <a:off x="3271181" y="5770720"/>
            <a:ext cx="0" cy="99060"/>
          </a:xfrm>
          <a:custGeom>
            <a:avLst/>
            <a:gdLst/>
            <a:ahLst/>
            <a:cxnLst/>
            <a:rect l="l" t="t" r="r" b="b"/>
            <a:pathLst>
              <a:path w="0" h="99060">
                <a:moveTo>
                  <a:pt x="0" y="0"/>
                </a:moveTo>
                <a:lnTo>
                  <a:pt x="0" y="98809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1" name="object 1041"/>
          <p:cNvSpPr/>
          <p:nvPr/>
        </p:nvSpPr>
        <p:spPr>
          <a:xfrm>
            <a:off x="3268970" y="5768499"/>
            <a:ext cx="0" cy="101600"/>
          </a:xfrm>
          <a:custGeom>
            <a:avLst/>
            <a:gdLst/>
            <a:ahLst/>
            <a:cxnLst/>
            <a:rect l="l" t="t" r="r" b="b"/>
            <a:pathLst>
              <a:path w="0" h="101600">
                <a:moveTo>
                  <a:pt x="0" y="0"/>
                </a:moveTo>
                <a:lnTo>
                  <a:pt x="0" y="101031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2" name="object 1042"/>
          <p:cNvSpPr/>
          <p:nvPr/>
        </p:nvSpPr>
        <p:spPr>
          <a:xfrm>
            <a:off x="3266758" y="5817675"/>
            <a:ext cx="0" cy="52069"/>
          </a:xfrm>
          <a:custGeom>
            <a:avLst/>
            <a:gdLst/>
            <a:ahLst/>
            <a:cxnLst/>
            <a:rect l="l" t="t" r="r" b="b"/>
            <a:pathLst>
              <a:path w="0" h="52070">
                <a:moveTo>
                  <a:pt x="0" y="0"/>
                </a:moveTo>
                <a:lnTo>
                  <a:pt x="0" y="51854"/>
                </a:lnTo>
              </a:path>
            </a:pathLst>
          </a:custGeom>
          <a:ln w="736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3" name="object 1043"/>
          <p:cNvSpPr/>
          <p:nvPr/>
        </p:nvSpPr>
        <p:spPr>
          <a:xfrm>
            <a:off x="3266758" y="5766699"/>
            <a:ext cx="0" cy="15875"/>
          </a:xfrm>
          <a:custGeom>
            <a:avLst/>
            <a:gdLst/>
            <a:ahLst/>
            <a:cxnLst/>
            <a:rect l="l" t="t" r="r" b="b"/>
            <a:pathLst>
              <a:path w="0" h="15875">
                <a:moveTo>
                  <a:pt x="0" y="0"/>
                </a:moveTo>
                <a:lnTo>
                  <a:pt x="0" y="15405"/>
                </a:lnTo>
              </a:path>
            </a:pathLst>
          </a:custGeom>
          <a:ln w="663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4" name="object 1044"/>
          <p:cNvSpPr/>
          <p:nvPr/>
        </p:nvSpPr>
        <p:spPr>
          <a:xfrm>
            <a:off x="3263075" y="5771472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1013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5" name="object 1045"/>
          <p:cNvSpPr/>
          <p:nvPr/>
        </p:nvSpPr>
        <p:spPr>
          <a:xfrm>
            <a:off x="3264546" y="5819961"/>
            <a:ext cx="0" cy="50165"/>
          </a:xfrm>
          <a:custGeom>
            <a:avLst/>
            <a:gdLst/>
            <a:ahLst/>
            <a:cxnLst/>
            <a:rect l="l" t="t" r="r" b="b"/>
            <a:pathLst>
              <a:path w="0" h="50164">
                <a:moveTo>
                  <a:pt x="0" y="0"/>
                </a:moveTo>
                <a:lnTo>
                  <a:pt x="0" y="49568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6" name="object 1046"/>
          <p:cNvSpPr/>
          <p:nvPr/>
        </p:nvSpPr>
        <p:spPr>
          <a:xfrm>
            <a:off x="3262706" y="5770641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90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7" name="object 1047"/>
          <p:cNvSpPr/>
          <p:nvPr/>
        </p:nvSpPr>
        <p:spPr>
          <a:xfrm>
            <a:off x="3262338" y="5769774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80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8" name="object 1048"/>
          <p:cNvSpPr/>
          <p:nvPr/>
        </p:nvSpPr>
        <p:spPr>
          <a:xfrm>
            <a:off x="3261969" y="5768985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6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49" name="object 1049"/>
          <p:cNvSpPr/>
          <p:nvPr/>
        </p:nvSpPr>
        <p:spPr>
          <a:xfrm>
            <a:off x="3261601" y="5768487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66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0" name="object 1050"/>
          <p:cNvSpPr/>
          <p:nvPr/>
        </p:nvSpPr>
        <p:spPr>
          <a:xfrm>
            <a:off x="3261231" y="5768008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629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1" name="object 1051"/>
          <p:cNvSpPr/>
          <p:nvPr/>
        </p:nvSpPr>
        <p:spPr>
          <a:xfrm>
            <a:off x="3260863" y="5767528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593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2" name="object 1052"/>
          <p:cNvSpPr/>
          <p:nvPr/>
        </p:nvSpPr>
        <p:spPr>
          <a:xfrm>
            <a:off x="3262335" y="5822273"/>
            <a:ext cx="0" cy="47625"/>
          </a:xfrm>
          <a:custGeom>
            <a:avLst/>
            <a:gdLst/>
            <a:ahLst/>
            <a:cxnLst/>
            <a:rect l="l" t="t" r="r" b="b"/>
            <a:pathLst>
              <a:path w="0" h="47625">
                <a:moveTo>
                  <a:pt x="0" y="0"/>
                </a:moveTo>
                <a:lnTo>
                  <a:pt x="0" y="47256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3" name="object 1053"/>
          <p:cNvSpPr/>
          <p:nvPr/>
        </p:nvSpPr>
        <p:spPr>
          <a:xfrm>
            <a:off x="3260495" y="5767030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560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4" name="object 1054"/>
          <p:cNvSpPr/>
          <p:nvPr/>
        </p:nvSpPr>
        <p:spPr>
          <a:xfrm>
            <a:off x="3257546" y="5765461"/>
            <a:ext cx="8255" cy="0"/>
          </a:xfrm>
          <a:custGeom>
            <a:avLst/>
            <a:gdLst/>
            <a:ahLst/>
            <a:cxnLst/>
            <a:rect l="l" t="t" r="r" b="b"/>
            <a:pathLst>
              <a:path w="8254" h="0">
                <a:moveTo>
                  <a:pt x="0" y="0"/>
                </a:moveTo>
                <a:lnTo>
                  <a:pt x="8105" y="0"/>
                </a:lnTo>
              </a:path>
            </a:pathLst>
          </a:custGeom>
          <a:ln w="741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5" name="object 1055"/>
          <p:cNvSpPr/>
          <p:nvPr/>
        </p:nvSpPr>
        <p:spPr>
          <a:xfrm>
            <a:off x="3260125" y="5824559"/>
            <a:ext cx="0" cy="45085"/>
          </a:xfrm>
          <a:custGeom>
            <a:avLst/>
            <a:gdLst/>
            <a:ahLst/>
            <a:cxnLst/>
            <a:rect l="l" t="t" r="r" b="b"/>
            <a:pathLst>
              <a:path w="0" h="45085">
                <a:moveTo>
                  <a:pt x="0" y="0"/>
                </a:moveTo>
                <a:lnTo>
                  <a:pt x="0" y="44970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6" name="object 1056"/>
          <p:cNvSpPr/>
          <p:nvPr/>
        </p:nvSpPr>
        <p:spPr>
          <a:xfrm>
            <a:off x="3225849" y="5762296"/>
            <a:ext cx="37465" cy="0"/>
          </a:xfrm>
          <a:custGeom>
            <a:avLst/>
            <a:gdLst/>
            <a:ahLst/>
            <a:cxnLst/>
            <a:rect l="l" t="t" r="r" b="b"/>
            <a:pathLst>
              <a:path w="37464" h="0">
                <a:moveTo>
                  <a:pt x="0" y="0"/>
                </a:moveTo>
                <a:lnTo>
                  <a:pt x="36852" y="0"/>
                </a:lnTo>
              </a:path>
            </a:pathLst>
          </a:custGeom>
          <a:ln w="357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7" name="object 1057"/>
          <p:cNvSpPr/>
          <p:nvPr/>
        </p:nvSpPr>
        <p:spPr>
          <a:xfrm>
            <a:off x="3257912" y="5827988"/>
            <a:ext cx="0" cy="41910"/>
          </a:xfrm>
          <a:custGeom>
            <a:avLst/>
            <a:gdLst/>
            <a:ahLst/>
            <a:cxnLst/>
            <a:rect l="l" t="t" r="r" b="b"/>
            <a:pathLst>
              <a:path w="0" h="41910">
                <a:moveTo>
                  <a:pt x="0" y="0"/>
                </a:moveTo>
                <a:lnTo>
                  <a:pt x="0" y="41541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8" name="object 1058"/>
          <p:cNvSpPr/>
          <p:nvPr/>
        </p:nvSpPr>
        <p:spPr>
          <a:xfrm>
            <a:off x="3225111" y="5760783"/>
            <a:ext cx="36195" cy="0"/>
          </a:xfrm>
          <a:custGeom>
            <a:avLst/>
            <a:gdLst/>
            <a:ahLst/>
            <a:cxnLst/>
            <a:rect l="l" t="t" r="r" b="b"/>
            <a:pathLst>
              <a:path w="36195" h="0">
                <a:moveTo>
                  <a:pt x="0" y="0"/>
                </a:moveTo>
                <a:lnTo>
                  <a:pt x="36116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59" name="object 1059"/>
          <p:cNvSpPr/>
          <p:nvPr/>
        </p:nvSpPr>
        <p:spPr>
          <a:xfrm>
            <a:off x="3252015" y="5836141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388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0" name="object 1060"/>
          <p:cNvSpPr/>
          <p:nvPr/>
        </p:nvSpPr>
        <p:spPr>
          <a:xfrm>
            <a:off x="3249804" y="5816418"/>
            <a:ext cx="0" cy="53340"/>
          </a:xfrm>
          <a:custGeom>
            <a:avLst/>
            <a:gdLst/>
            <a:ahLst/>
            <a:cxnLst/>
            <a:rect l="l" t="t" r="r" b="b"/>
            <a:pathLst>
              <a:path w="0" h="53339">
                <a:moveTo>
                  <a:pt x="0" y="0"/>
                </a:moveTo>
                <a:lnTo>
                  <a:pt x="0" y="53111"/>
                </a:lnTo>
              </a:path>
            </a:pathLst>
          </a:custGeom>
          <a:ln w="736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1" name="object 1061"/>
          <p:cNvSpPr/>
          <p:nvPr/>
        </p:nvSpPr>
        <p:spPr>
          <a:xfrm>
            <a:off x="3247592" y="5797616"/>
            <a:ext cx="0" cy="72390"/>
          </a:xfrm>
          <a:custGeom>
            <a:avLst/>
            <a:gdLst/>
            <a:ahLst/>
            <a:cxnLst/>
            <a:rect l="l" t="t" r="r" b="b"/>
            <a:pathLst>
              <a:path w="0" h="72389">
                <a:moveTo>
                  <a:pt x="0" y="0"/>
                </a:moveTo>
                <a:lnTo>
                  <a:pt x="0" y="71839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2" name="object 1062"/>
          <p:cNvSpPr/>
          <p:nvPr/>
        </p:nvSpPr>
        <p:spPr>
          <a:xfrm>
            <a:off x="3241880" y="5774436"/>
            <a:ext cx="0" cy="92710"/>
          </a:xfrm>
          <a:custGeom>
            <a:avLst/>
            <a:gdLst/>
            <a:ahLst/>
            <a:cxnLst/>
            <a:rect l="l" t="t" r="r" b="b"/>
            <a:pathLst>
              <a:path w="0" h="92710">
                <a:moveTo>
                  <a:pt x="0" y="0"/>
                </a:moveTo>
                <a:lnTo>
                  <a:pt x="0" y="92622"/>
                </a:lnTo>
              </a:path>
            </a:pathLst>
          </a:custGeom>
          <a:ln w="1437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3" name="object 1063"/>
          <p:cNvSpPr/>
          <p:nvPr/>
        </p:nvSpPr>
        <p:spPr>
          <a:xfrm>
            <a:off x="3240405" y="5773363"/>
            <a:ext cx="0" cy="91440"/>
          </a:xfrm>
          <a:custGeom>
            <a:avLst/>
            <a:gdLst/>
            <a:ahLst/>
            <a:cxnLst/>
            <a:rect l="l" t="t" r="r" b="b"/>
            <a:pathLst>
              <a:path w="0" h="91439">
                <a:moveTo>
                  <a:pt x="0" y="0"/>
                </a:moveTo>
                <a:lnTo>
                  <a:pt x="0" y="91300"/>
                </a:lnTo>
              </a:path>
            </a:pathLst>
          </a:custGeom>
          <a:ln w="1289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4" name="object 1064"/>
          <p:cNvSpPr/>
          <p:nvPr/>
        </p:nvSpPr>
        <p:spPr>
          <a:xfrm>
            <a:off x="3238747" y="5771741"/>
            <a:ext cx="0" cy="90805"/>
          </a:xfrm>
          <a:custGeom>
            <a:avLst/>
            <a:gdLst/>
            <a:ahLst/>
            <a:cxnLst/>
            <a:rect l="l" t="t" r="r" b="b"/>
            <a:pathLst>
              <a:path w="0" h="90804">
                <a:moveTo>
                  <a:pt x="0" y="0"/>
                </a:moveTo>
                <a:lnTo>
                  <a:pt x="0" y="90527"/>
                </a:lnTo>
              </a:path>
            </a:pathLst>
          </a:custGeom>
          <a:ln w="1179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5" name="object 1065"/>
          <p:cNvSpPr/>
          <p:nvPr/>
        </p:nvSpPr>
        <p:spPr>
          <a:xfrm>
            <a:off x="3238747" y="5774986"/>
            <a:ext cx="0" cy="85090"/>
          </a:xfrm>
          <a:custGeom>
            <a:avLst/>
            <a:gdLst/>
            <a:ahLst/>
            <a:cxnLst/>
            <a:rect l="l" t="t" r="r" b="b"/>
            <a:pathLst>
              <a:path w="0" h="85089">
                <a:moveTo>
                  <a:pt x="0" y="0"/>
                </a:moveTo>
                <a:lnTo>
                  <a:pt x="0" y="84850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6" name="object 1066"/>
          <p:cNvSpPr/>
          <p:nvPr/>
        </p:nvSpPr>
        <p:spPr>
          <a:xfrm>
            <a:off x="3236536" y="5772303"/>
            <a:ext cx="0" cy="85725"/>
          </a:xfrm>
          <a:custGeom>
            <a:avLst/>
            <a:gdLst/>
            <a:ahLst/>
            <a:cxnLst/>
            <a:rect l="l" t="t" r="r" b="b"/>
            <a:pathLst>
              <a:path w="0" h="85725">
                <a:moveTo>
                  <a:pt x="0" y="0"/>
                </a:moveTo>
                <a:lnTo>
                  <a:pt x="0" y="85137"/>
                </a:lnTo>
              </a:path>
            </a:pathLst>
          </a:custGeom>
          <a:ln w="73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7" name="object 1067"/>
          <p:cNvSpPr/>
          <p:nvPr/>
        </p:nvSpPr>
        <p:spPr>
          <a:xfrm>
            <a:off x="3234324" y="5814321"/>
            <a:ext cx="0" cy="40005"/>
          </a:xfrm>
          <a:custGeom>
            <a:avLst/>
            <a:gdLst/>
            <a:ahLst/>
            <a:cxnLst/>
            <a:rect l="l" t="t" r="r" b="b"/>
            <a:pathLst>
              <a:path w="0" h="40004">
                <a:moveTo>
                  <a:pt x="0" y="0"/>
                </a:moveTo>
                <a:lnTo>
                  <a:pt x="0" y="39433"/>
                </a:lnTo>
              </a:path>
            </a:pathLst>
          </a:custGeom>
          <a:ln w="736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8" name="object 1068"/>
          <p:cNvSpPr/>
          <p:nvPr/>
        </p:nvSpPr>
        <p:spPr>
          <a:xfrm>
            <a:off x="3232484" y="5776502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1054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69" name="object 1069"/>
          <p:cNvSpPr/>
          <p:nvPr/>
        </p:nvSpPr>
        <p:spPr>
          <a:xfrm>
            <a:off x="3232114" y="5775711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1005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0" name="object 1070"/>
          <p:cNvSpPr/>
          <p:nvPr/>
        </p:nvSpPr>
        <p:spPr>
          <a:xfrm>
            <a:off x="3231746" y="5774933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95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1" name="object 1071"/>
          <p:cNvSpPr/>
          <p:nvPr/>
        </p:nvSpPr>
        <p:spPr>
          <a:xfrm>
            <a:off x="3231377" y="5774142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906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2" name="object 1072"/>
          <p:cNvSpPr/>
          <p:nvPr/>
        </p:nvSpPr>
        <p:spPr>
          <a:xfrm>
            <a:off x="3231009" y="5773353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850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3" name="object 1073"/>
          <p:cNvSpPr/>
          <p:nvPr/>
        </p:nvSpPr>
        <p:spPr>
          <a:xfrm>
            <a:off x="3230640" y="5772556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803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4" name="object 1074"/>
          <p:cNvSpPr/>
          <p:nvPr/>
        </p:nvSpPr>
        <p:spPr>
          <a:xfrm>
            <a:off x="3232297" y="5824265"/>
            <a:ext cx="0" cy="23495"/>
          </a:xfrm>
          <a:custGeom>
            <a:avLst/>
            <a:gdLst/>
            <a:ahLst/>
            <a:cxnLst/>
            <a:rect l="l" t="t" r="r" b="b"/>
            <a:pathLst>
              <a:path w="0" h="23495">
                <a:moveTo>
                  <a:pt x="0" y="0"/>
                </a:moveTo>
                <a:lnTo>
                  <a:pt x="0" y="23482"/>
                </a:lnTo>
              </a:path>
            </a:pathLst>
          </a:custGeom>
          <a:ln w="699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5" name="object 1075"/>
          <p:cNvSpPr/>
          <p:nvPr/>
        </p:nvSpPr>
        <p:spPr>
          <a:xfrm>
            <a:off x="3230271" y="5771784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7518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6" name="object 1076"/>
          <p:cNvSpPr/>
          <p:nvPr/>
        </p:nvSpPr>
        <p:spPr>
          <a:xfrm>
            <a:off x="3229903" y="5770994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703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7" name="object 1077"/>
          <p:cNvSpPr/>
          <p:nvPr/>
        </p:nvSpPr>
        <p:spPr>
          <a:xfrm>
            <a:off x="3229535" y="5770198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648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8" name="object 1078"/>
          <p:cNvSpPr/>
          <p:nvPr/>
        </p:nvSpPr>
        <p:spPr>
          <a:xfrm>
            <a:off x="3229166" y="5769407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6007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79" name="object 1079"/>
          <p:cNvSpPr/>
          <p:nvPr/>
        </p:nvSpPr>
        <p:spPr>
          <a:xfrm>
            <a:off x="3226586" y="5767014"/>
            <a:ext cx="8255" cy="0"/>
          </a:xfrm>
          <a:custGeom>
            <a:avLst/>
            <a:gdLst/>
            <a:ahLst/>
            <a:cxnLst/>
            <a:rect l="l" t="t" r="r" b="b"/>
            <a:pathLst>
              <a:path w="8255" h="0">
                <a:moveTo>
                  <a:pt x="0" y="0"/>
                </a:moveTo>
                <a:lnTo>
                  <a:pt x="7736" y="0"/>
                </a:lnTo>
              </a:path>
            </a:pathLst>
          </a:custGeom>
          <a:ln w="8729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0" name="object 1080"/>
          <p:cNvSpPr/>
          <p:nvPr/>
        </p:nvSpPr>
        <p:spPr>
          <a:xfrm>
            <a:off x="3228428" y="5837665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1021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1" name="object 1081"/>
          <p:cNvSpPr/>
          <p:nvPr/>
        </p:nvSpPr>
        <p:spPr>
          <a:xfrm>
            <a:off x="3228060" y="5837997"/>
            <a:ext cx="5715" cy="0"/>
          </a:xfrm>
          <a:custGeom>
            <a:avLst/>
            <a:gdLst/>
            <a:ahLst/>
            <a:cxnLst/>
            <a:rect l="l" t="t" r="r" b="b"/>
            <a:pathLst>
              <a:path w="5714" h="0">
                <a:moveTo>
                  <a:pt x="0" y="0"/>
                </a:moveTo>
                <a:lnTo>
                  <a:pt x="5524" y="0"/>
                </a:lnTo>
              </a:path>
            </a:pathLst>
          </a:custGeom>
          <a:ln w="7556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2" name="object 1082"/>
          <p:cNvSpPr/>
          <p:nvPr/>
        </p:nvSpPr>
        <p:spPr>
          <a:xfrm>
            <a:off x="3227323" y="5838330"/>
            <a:ext cx="6350" cy="0"/>
          </a:xfrm>
          <a:custGeom>
            <a:avLst/>
            <a:gdLst/>
            <a:ahLst/>
            <a:cxnLst/>
            <a:rect l="l" t="t" r="r" b="b"/>
            <a:pathLst>
              <a:path w="6350" h="0">
                <a:moveTo>
                  <a:pt x="0" y="0"/>
                </a:moveTo>
                <a:lnTo>
                  <a:pt x="5892" y="0"/>
                </a:lnTo>
              </a:path>
            </a:pathLst>
          </a:custGeom>
          <a:ln w="4902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3" name="object 1083"/>
          <p:cNvSpPr/>
          <p:nvPr/>
        </p:nvSpPr>
        <p:spPr>
          <a:xfrm>
            <a:off x="3320323" y="6014780"/>
            <a:ext cx="44450" cy="74295"/>
          </a:xfrm>
          <a:custGeom>
            <a:avLst/>
            <a:gdLst/>
            <a:ahLst/>
            <a:cxnLst/>
            <a:rect l="l" t="t" r="r" b="b"/>
            <a:pathLst>
              <a:path w="44450" h="74295">
                <a:moveTo>
                  <a:pt x="28701" y="0"/>
                </a:moveTo>
                <a:lnTo>
                  <a:pt x="15151" y="0"/>
                </a:lnTo>
                <a:lnTo>
                  <a:pt x="4178" y="7962"/>
                </a:lnTo>
                <a:lnTo>
                  <a:pt x="0" y="20866"/>
                </a:lnTo>
                <a:lnTo>
                  <a:pt x="0" y="74307"/>
                </a:lnTo>
                <a:lnTo>
                  <a:pt x="43853" y="74307"/>
                </a:lnTo>
                <a:lnTo>
                  <a:pt x="43853" y="20866"/>
                </a:lnTo>
                <a:lnTo>
                  <a:pt x="39662" y="7962"/>
                </a:lnTo>
                <a:lnTo>
                  <a:pt x="287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4" name="object 1084"/>
          <p:cNvSpPr/>
          <p:nvPr/>
        </p:nvSpPr>
        <p:spPr>
          <a:xfrm>
            <a:off x="3320313" y="6089087"/>
            <a:ext cx="67310" cy="0"/>
          </a:xfrm>
          <a:custGeom>
            <a:avLst/>
            <a:gdLst/>
            <a:ahLst/>
            <a:cxnLst/>
            <a:rect l="l" t="t" r="r" b="b"/>
            <a:pathLst>
              <a:path w="67310" h="0">
                <a:moveTo>
                  <a:pt x="0" y="0"/>
                </a:moveTo>
                <a:lnTo>
                  <a:pt x="6708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5" name="object 1085"/>
          <p:cNvSpPr/>
          <p:nvPr/>
        </p:nvSpPr>
        <p:spPr>
          <a:xfrm>
            <a:off x="3320319" y="6035645"/>
            <a:ext cx="0" cy="53975"/>
          </a:xfrm>
          <a:custGeom>
            <a:avLst/>
            <a:gdLst/>
            <a:ahLst/>
            <a:cxnLst/>
            <a:rect l="l" t="t" r="r" b="b"/>
            <a:pathLst>
              <a:path w="0" h="53975">
                <a:moveTo>
                  <a:pt x="0" y="5344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6" name="object 1086"/>
          <p:cNvSpPr/>
          <p:nvPr/>
        </p:nvSpPr>
        <p:spPr>
          <a:xfrm>
            <a:off x="3320319" y="6022741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5">
                <a:moveTo>
                  <a:pt x="0" y="12903"/>
                </a:moveTo>
                <a:lnTo>
                  <a:pt x="419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7" name="object 1087"/>
          <p:cNvSpPr/>
          <p:nvPr/>
        </p:nvSpPr>
        <p:spPr>
          <a:xfrm>
            <a:off x="3324506" y="6014781"/>
            <a:ext cx="11430" cy="8255"/>
          </a:xfrm>
          <a:custGeom>
            <a:avLst/>
            <a:gdLst/>
            <a:ahLst/>
            <a:cxnLst/>
            <a:rect l="l" t="t" r="r" b="b"/>
            <a:pathLst>
              <a:path w="11429" h="8254">
                <a:moveTo>
                  <a:pt x="0" y="7962"/>
                </a:moveTo>
                <a:lnTo>
                  <a:pt x="1096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8" name="object 1088"/>
          <p:cNvSpPr/>
          <p:nvPr/>
        </p:nvSpPr>
        <p:spPr>
          <a:xfrm>
            <a:off x="3335471" y="6014783"/>
            <a:ext cx="13970" cy="0"/>
          </a:xfrm>
          <a:custGeom>
            <a:avLst/>
            <a:gdLst/>
            <a:ahLst/>
            <a:cxnLst/>
            <a:rect l="l" t="t" r="r" b="b"/>
            <a:pathLst>
              <a:path w="13970" h="0">
                <a:moveTo>
                  <a:pt x="0" y="0"/>
                </a:moveTo>
                <a:lnTo>
                  <a:pt x="1355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89" name="object 1089"/>
          <p:cNvSpPr/>
          <p:nvPr/>
        </p:nvSpPr>
        <p:spPr>
          <a:xfrm>
            <a:off x="3349024" y="6014783"/>
            <a:ext cx="11430" cy="8255"/>
          </a:xfrm>
          <a:custGeom>
            <a:avLst/>
            <a:gdLst/>
            <a:ahLst/>
            <a:cxnLst/>
            <a:rect l="l" t="t" r="r" b="b"/>
            <a:pathLst>
              <a:path w="11429" h="8254">
                <a:moveTo>
                  <a:pt x="0" y="0"/>
                </a:moveTo>
                <a:lnTo>
                  <a:pt x="10960" y="79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0" name="object 1090"/>
          <p:cNvSpPr/>
          <p:nvPr/>
        </p:nvSpPr>
        <p:spPr>
          <a:xfrm>
            <a:off x="3359989" y="6022744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5" h="13335">
                <a:moveTo>
                  <a:pt x="0" y="0"/>
                </a:moveTo>
                <a:lnTo>
                  <a:pt x="4191" y="129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1" name="object 1091"/>
          <p:cNvSpPr/>
          <p:nvPr/>
        </p:nvSpPr>
        <p:spPr>
          <a:xfrm>
            <a:off x="3364179" y="6035644"/>
            <a:ext cx="0" cy="53975"/>
          </a:xfrm>
          <a:custGeom>
            <a:avLst/>
            <a:gdLst/>
            <a:ahLst/>
            <a:cxnLst/>
            <a:rect l="l" t="t" r="r" b="b"/>
            <a:pathLst>
              <a:path w="0" h="53975">
                <a:moveTo>
                  <a:pt x="0" y="0"/>
                </a:moveTo>
                <a:lnTo>
                  <a:pt x="0" y="5344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2" name="object 1092"/>
          <p:cNvSpPr/>
          <p:nvPr/>
        </p:nvSpPr>
        <p:spPr>
          <a:xfrm>
            <a:off x="498298" y="10427324"/>
            <a:ext cx="50165" cy="93345"/>
          </a:xfrm>
          <a:custGeom>
            <a:avLst/>
            <a:gdLst/>
            <a:ahLst/>
            <a:cxnLst/>
            <a:rect l="l" t="t" r="r" b="b"/>
            <a:pathLst>
              <a:path w="50165" h="93345">
                <a:moveTo>
                  <a:pt x="0" y="0"/>
                </a:moveTo>
                <a:lnTo>
                  <a:pt x="49847" y="9287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3" name="object 1093"/>
          <p:cNvSpPr/>
          <p:nvPr/>
        </p:nvSpPr>
        <p:spPr>
          <a:xfrm>
            <a:off x="345299" y="10520205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202844" y="0"/>
                </a:moveTo>
                <a:lnTo>
                  <a:pt x="0" y="1088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4" name="object 1094"/>
          <p:cNvSpPr/>
          <p:nvPr/>
        </p:nvSpPr>
        <p:spPr>
          <a:xfrm>
            <a:off x="295447" y="10536205"/>
            <a:ext cx="50165" cy="93345"/>
          </a:xfrm>
          <a:custGeom>
            <a:avLst/>
            <a:gdLst/>
            <a:ahLst/>
            <a:cxnLst/>
            <a:rect l="l" t="t" r="r" b="b"/>
            <a:pathLst>
              <a:path w="50164" h="93345">
                <a:moveTo>
                  <a:pt x="49847" y="9287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5" name="object 1095"/>
          <p:cNvSpPr/>
          <p:nvPr/>
        </p:nvSpPr>
        <p:spPr>
          <a:xfrm>
            <a:off x="295450" y="10427324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0" y="108877"/>
                </a:moveTo>
                <a:lnTo>
                  <a:pt x="2028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6" name="object 1096"/>
          <p:cNvSpPr/>
          <p:nvPr/>
        </p:nvSpPr>
        <p:spPr>
          <a:xfrm>
            <a:off x="537691" y="10500748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10452" y="1945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7" name="object 1097"/>
          <p:cNvSpPr/>
          <p:nvPr/>
        </p:nvSpPr>
        <p:spPr>
          <a:xfrm>
            <a:off x="334843" y="10500745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202844" y="0"/>
                </a:moveTo>
                <a:lnTo>
                  <a:pt x="0" y="10883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8" name="object 1098"/>
          <p:cNvSpPr/>
          <p:nvPr/>
        </p:nvSpPr>
        <p:spPr>
          <a:xfrm>
            <a:off x="334838" y="10609584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0" y="0"/>
                </a:moveTo>
                <a:lnTo>
                  <a:pt x="10452" y="194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99" name="object 1099"/>
          <p:cNvSpPr/>
          <p:nvPr/>
        </p:nvSpPr>
        <p:spPr>
          <a:xfrm>
            <a:off x="345295" y="10520204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0" y="108877"/>
                </a:moveTo>
                <a:lnTo>
                  <a:pt x="2028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0" name="object 1100"/>
          <p:cNvSpPr/>
          <p:nvPr/>
        </p:nvSpPr>
        <p:spPr>
          <a:xfrm>
            <a:off x="527235" y="10481250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10452" y="1949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1" name="object 1101"/>
          <p:cNvSpPr/>
          <p:nvPr/>
        </p:nvSpPr>
        <p:spPr>
          <a:xfrm>
            <a:off x="324387" y="10481247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202844" y="0"/>
                </a:moveTo>
                <a:lnTo>
                  <a:pt x="0" y="1088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2" name="object 1102"/>
          <p:cNvSpPr/>
          <p:nvPr/>
        </p:nvSpPr>
        <p:spPr>
          <a:xfrm>
            <a:off x="324380" y="10590124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0" y="0"/>
                </a:moveTo>
                <a:lnTo>
                  <a:pt x="10452" y="1945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3" name="object 1103"/>
          <p:cNvSpPr/>
          <p:nvPr/>
        </p:nvSpPr>
        <p:spPr>
          <a:xfrm>
            <a:off x="334838" y="10500745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0" y="108839"/>
                </a:moveTo>
                <a:lnTo>
                  <a:pt x="2028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4" name="object 1104"/>
          <p:cNvSpPr/>
          <p:nvPr/>
        </p:nvSpPr>
        <p:spPr>
          <a:xfrm>
            <a:off x="516766" y="10461753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10464" y="1949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5" name="object 1105"/>
          <p:cNvSpPr/>
          <p:nvPr/>
        </p:nvSpPr>
        <p:spPr>
          <a:xfrm>
            <a:off x="313926" y="10461749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202844" y="0"/>
                </a:moveTo>
                <a:lnTo>
                  <a:pt x="0" y="10887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6" name="object 1106"/>
          <p:cNvSpPr/>
          <p:nvPr/>
        </p:nvSpPr>
        <p:spPr>
          <a:xfrm>
            <a:off x="313923" y="10570625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0" y="0"/>
                </a:moveTo>
                <a:lnTo>
                  <a:pt x="10452" y="194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7" name="object 1107"/>
          <p:cNvSpPr/>
          <p:nvPr/>
        </p:nvSpPr>
        <p:spPr>
          <a:xfrm>
            <a:off x="324380" y="10481247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0" y="108877"/>
                </a:moveTo>
                <a:lnTo>
                  <a:pt x="2028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8" name="object 1108"/>
          <p:cNvSpPr/>
          <p:nvPr/>
        </p:nvSpPr>
        <p:spPr>
          <a:xfrm>
            <a:off x="506318" y="10442293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10452" y="1945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09" name="object 1109"/>
          <p:cNvSpPr/>
          <p:nvPr/>
        </p:nvSpPr>
        <p:spPr>
          <a:xfrm>
            <a:off x="303470" y="10442289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202844" y="0"/>
                </a:moveTo>
                <a:lnTo>
                  <a:pt x="0" y="10883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0" name="object 1110"/>
          <p:cNvSpPr/>
          <p:nvPr/>
        </p:nvSpPr>
        <p:spPr>
          <a:xfrm>
            <a:off x="303466" y="10551128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5" h="19684">
                <a:moveTo>
                  <a:pt x="0" y="0"/>
                </a:moveTo>
                <a:lnTo>
                  <a:pt x="10452" y="194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1" name="object 1111"/>
          <p:cNvSpPr/>
          <p:nvPr/>
        </p:nvSpPr>
        <p:spPr>
          <a:xfrm>
            <a:off x="313923" y="10461748"/>
            <a:ext cx="203200" cy="109220"/>
          </a:xfrm>
          <a:custGeom>
            <a:avLst/>
            <a:gdLst/>
            <a:ahLst/>
            <a:cxnLst/>
            <a:rect l="l" t="t" r="r" b="b"/>
            <a:pathLst>
              <a:path w="203200" h="109220">
                <a:moveTo>
                  <a:pt x="0" y="108877"/>
                </a:moveTo>
                <a:lnTo>
                  <a:pt x="20284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2" name="object 1112"/>
          <p:cNvSpPr/>
          <p:nvPr/>
        </p:nvSpPr>
        <p:spPr>
          <a:xfrm>
            <a:off x="47481" y="9587238"/>
            <a:ext cx="43815" cy="81280"/>
          </a:xfrm>
          <a:custGeom>
            <a:avLst/>
            <a:gdLst/>
            <a:ahLst/>
            <a:cxnLst/>
            <a:rect l="l" t="t" r="r" b="b"/>
            <a:pathLst>
              <a:path w="43815" h="81279">
                <a:moveTo>
                  <a:pt x="43459" y="8097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3" name="object 1113"/>
          <p:cNvSpPr/>
          <p:nvPr/>
        </p:nvSpPr>
        <p:spPr>
          <a:xfrm>
            <a:off x="2922" y="9587238"/>
            <a:ext cx="45085" cy="24130"/>
          </a:xfrm>
          <a:custGeom>
            <a:avLst/>
            <a:gdLst/>
            <a:ahLst/>
            <a:cxnLst/>
            <a:rect l="l" t="t" r="r" b="b"/>
            <a:pathLst>
              <a:path w="45085" h="24129">
                <a:moveTo>
                  <a:pt x="44564" y="0"/>
                </a:moveTo>
                <a:lnTo>
                  <a:pt x="0" y="2392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4" name="object 1114"/>
          <p:cNvSpPr/>
          <p:nvPr/>
        </p:nvSpPr>
        <p:spPr>
          <a:xfrm>
            <a:off x="2918" y="9668209"/>
            <a:ext cx="88265" cy="47625"/>
          </a:xfrm>
          <a:custGeom>
            <a:avLst/>
            <a:gdLst/>
            <a:ahLst/>
            <a:cxnLst/>
            <a:rect l="l" t="t" r="r" b="b"/>
            <a:pathLst>
              <a:path w="88265" h="47625">
                <a:moveTo>
                  <a:pt x="0" y="47256"/>
                </a:moveTo>
                <a:lnTo>
                  <a:pt x="8802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5" name="object 1115"/>
          <p:cNvSpPr/>
          <p:nvPr/>
        </p:nvSpPr>
        <p:spPr>
          <a:xfrm>
            <a:off x="47486" y="9587238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4" h="19684">
                <a:moveTo>
                  <a:pt x="0" y="0"/>
                </a:moveTo>
                <a:lnTo>
                  <a:pt x="10452" y="194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6" name="object 1116"/>
          <p:cNvSpPr/>
          <p:nvPr/>
        </p:nvSpPr>
        <p:spPr>
          <a:xfrm>
            <a:off x="2914" y="9606737"/>
            <a:ext cx="55244" cy="29845"/>
          </a:xfrm>
          <a:custGeom>
            <a:avLst/>
            <a:gdLst/>
            <a:ahLst/>
            <a:cxnLst/>
            <a:rect l="l" t="t" r="r" b="b"/>
            <a:pathLst>
              <a:path w="55244" h="29845">
                <a:moveTo>
                  <a:pt x="55029" y="0"/>
                </a:moveTo>
                <a:lnTo>
                  <a:pt x="0" y="2952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7" name="object 1117"/>
          <p:cNvSpPr/>
          <p:nvPr/>
        </p:nvSpPr>
        <p:spPr>
          <a:xfrm>
            <a:off x="2918" y="9587234"/>
            <a:ext cx="45085" cy="24130"/>
          </a:xfrm>
          <a:custGeom>
            <a:avLst/>
            <a:gdLst/>
            <a:ahLst/>
            <a:cxnLst/>
            <a:rect l="l" t="t" r="r" b="b"/>
            <a:pathLst>
              <a:path w="45085" h="24129">
                <a:moveTo>
                  <a:pt x="0" y="23926"/>
                </a:moveTo>
                <a:lnTo>
                  <a:pt x="4456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8" name="object 1118"/>
          <p:cNvSpPr/>
          <p:nvPr/>
        </p:nvSpPr>
        <p:spPr>
          <a:xfrm>
            <a:off x="57943" y="9606737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4" h="19684">
                <a:moveTo>
                  <a:pt x="0" y="0"/>
                </a:moveTo>
                <a:lnTo>
                  <a:pt x="10452" y="194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19" name="object 1119"/>
          <p:cNvSpPr/>
          <p:nvPr/>
        </p:nvSpPr>
        <p:spPr>
          <a:xfrm>
            <a:off x="2919" y="9626234"/>
            <a:ext cx="66040" cy="35560"/>
          </a:xfrm>
          <a:custGeom>
            <a:avLst/>
            <a:gdLst/>
            <a:ahLst/>
            <a:cxnLst/>
            <a:rect l="l" t="t" r="r" b="b"/>
            <a:pathLst>
              <a:path w="66040" h="35559">
                <a:moveTo>
                  <a:pt x="65481" y="0"/>
                </a:moveTo>
                <a:lnTo>
                  <a:pt x="0" y="3512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0" name="object 1120"/>
          <p:cNvSpPr/>
          <p:nvPr/>
        </p:nvSpPr>
        <p:spPr>
          <a:xfrm>
            <a:off x="2918" y="9606733"/>
            <a:ext cx="55244" cy="29845"/>
          </a:xfrm>
          <a:custGeom>
            <a:avLst/>
            <a:gdLst/>
            <a:ahLst/>
            <a:cxnLst/>
            <a:rect l="l" t="t" r="r" b="b"/>
            <a:pathLst>
              <a:path w="55244" h="29845">
                <a:moveTo>
                  <a:pt x="0" y="29527"/>
                </a:moveTo>
                <a:lnTo>
                  <a:pt x="5502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1" name="object 1121"/>
          <p:cNvSpPr/>
          <p:nvPr/>
        </p:nvSpPr>
        <p:spPr>
          <a:xfrm>
            <a:off x="69213" y="9627745"/>
            <a:ext cx="10795" cy="19685"/>
          </a:xfrm>
          <a:custGeom>
            <a:avLst/>
            <a:gdLst/>
            <a:ahLst/>
            <a:cxnLst/>
            <a:rect l="l" t="t" r="r" b="b"/>
            <a:pathLst>
              <a:path w="10794" h="19684">
                <a:moveTo>
                  <a:pt x="0" y="0"/>
                </a:moveTo>
                <a:lnTo>
                  <a:pt x="10452" y="194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2" name="object 1122"/>
          <p:cNvSpPr/>
          <p:nvPr/>
        </p:nvSpPr>
        <p:spPr>
          <a:xfrm>
            <a:off x="2912" y="9647242"/>
            <a:ext cx="76835" cy="41275"/>
          </a:xfrm>
          <a:custGeom>
            <a:avLst/>
            <a:gdLst/>
            <a:ahLst/>
            <a:cxnLst/>
            <a:rect l="l" t="t" r="r" b="b"/>
            <a:pathLst>
              <a:path w="76835" h="41275">
                <a:moveTo>
                  <a:pt x="76758" y="0"/>
                </a:moveTo>
                <a:lnTo>
                  <a:pt x="0" y="4117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3" name="object 1123"/>
          <p:cNvSpPr/>
          <p:nvPr/>
        </p:nvSpPr>
        <p:spPr>
          <a:xfrm>
            <a:off x="2918" y="9627739"/>
            <a:ext cx="66675" cy="36195"/>
          </a:xfrm>
          <a:custGeom>
            <a:avLst/>
            <a:gdLst/>
            <a:ahLst/>
            <a:cxnLst/>
            <a:rect l="l" t="t" r="r" b="b"/>
            <a:pathLst>
              <a:path w="66675" h="36195">
                <a:moveTo>
                  <a:pt x="0" y="35572"/>
                </a:moveTo>
                <a:lnTo>
                  <a:pt x="6629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4" name="object 1124"/>
          <p:cNvSpPr/>
          <p:nvPr/>
        </p:nvSpPr>
        <p:spPr>
          <a:xfrm>
            <a:off x="2918" y="10405138"/>
            <a:ext cx="62865" cy="116205"/>
          </a:xfrm>
          <a:custGeom>
            <a:avLst/>
            <a:gdLst/>
            <a:ahLst/>
            <a:cxnLst/>
            <a:rect l="l" t="t" r="r" b="b"/>
            <a:pathLst>
              <a:path w="62865" h="116204">
                <a:moveTo>
                  <a:pt x="0" y="0"/>
                </a:moveTo>
                <a:lnTo>
                  <a:pt x="62357" y="11617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5" name="object 1125"/>
          <p:cNvSpPr/>
          <p:nvPr/>
        </p:nvSpPr>
        <p:spPr>
          <a:xfrm>
            <a:off x="452973" y="11001929"/>
            <a:ext cx="55880" cy="0"/>
          </a:xfrm>
          <a:custGeom>
            <a:avLst/>
            <a:gdLst/>
            <a:ahLst/>
            <a:cxnLst/>
            <a:rect l="l" t="t" r="r" b="b"/>
            <a:pathLst>
              <a:path w="55879" h="0">
                <a:moveTo>
                  <a:pt x="55283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6" name="object 1126"/>
          <p:cNvSpPr/>
          <p:nvPr/>
        </p:nvSpPr>
        <p:spPr>
          <a:xfrm>
            <a:off x="472824" y="11039154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5" h="12065">
                <a:moveTo>
                  <a:pt x="24396" y="0"/>
                </a:moveTo>
                <a:lnTo>
                  <a:pt x="24155" y="6565"/>
                </a:lnTo>
                <a:lnTo>
                  <a:pt x="18757" y="11760"/>
                </a:lnTo>
                <a:lnTo>
                  <a:pt x="12204" y="11760"/>
                </a:lnTo>
                <a:lnTo>
                  <a:pt x="5638" y="11760"/>
                </a:lnTo>
                <a:lnTo>
                  <a:pt x="253" y="6565"/>
                </a:ln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7" name="object 1127"/>
          <p:cNvSpPr/>
          <p:nvPr/>
        </p:nvSpPr>
        <p:spPr>
          <a:xfrm>
            <a:off x="452970" y="10995632"/>
            <a:ext cx="0" cy="56515"/>
          </a:xfrm>
          <a:custGeom>
            <a:avLst/>
            <a:gdLst/>
            <a:ahLst/>
            <a:cxnLst/>
            <a:rect l="l" t="t" r="r" b="b"/>
            <a:pathLst>
              <a:path w="0" h="56515">
                <a:moveTo>
                  <a:pt x="0" y="5636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8" name="object 1128"/>
          <p:cNvSpPr/>
          <p:nvPr/>
        </p:nvSpPr>
        <p:spPr>
          <a:xfrm>
            <a:off x="472826" y="11001931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5">
                <a:moveTo>
                  <a:pt x="0" y="3722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29" name="object 1129"/>
          <p:cNvSpPr/>
          <p:nvPr/>
        </p:nvSpPr>
        <p:spPr>
          <a:xfrm>
            <a:off x="497221" y="11001931"/>
            <a:ext cx="0" cy="37465"/>
          </a:xfrm>
          <a:custGeom>
            <a:avLst/>
            <a:gdLst/>
            <a:ahLst/>
            <a:cxnLst/>
            <a:rect l="l" t="t" r="r" b="b"/>
            <a:pathLst>
              <a:path w="0" h="37465">
                <a:moveTo>
                  <a:pt x="0" y="3722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0" name="object 1130"/>
          <p:cNvSpPr/>
          <p:nvPr/>
        </p:nvSpPr>
        <p:spPr>
          <a:xfrm>
            <a:off x="347630" y="11003074"/>
            <a:ext cx="50800" cy="49530"/>
          </a:xfrm>
          <a:custGeom>
            <a:avLst/>
            <a:gdLst/>
            <a:ahLst/>
            <a:cxnLst/>
            <a:rect l="l" t="t" r="r" b="b"/>
            <a:pathLst>
              <a:path w="50800" h="49529">
                <a:moveTo>
                  <a:pt x="49999" y="4892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1" name="object 1131"/>
          <p:cNvSpPr/>
          <p:nvPr/>
        </p:nvSpPr>
        <p:spPr>
          <a:xfrm>
            <a:off x="347632" y="11002854"/>
            <a:ext cx="37465" cy="635"/>
          </a:xfrm>
          <a:custGeom>
            <a:avLst/>
            <a:gdLst/>
            <a:ahLst/>
            <a:cxnLst/>
            <a:rect l="l" t="t" r="r" b="b"/>
            <a:pathLst>
              <a:path w="37464" h="634">
                <a:moveTo>
                  <a:pt x="0" y="215"/>
                </a:moveTo>
                <a:lnTo>
                  <a:pt x="3685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2" name="object 1132"/>
          <p:cNvSpPr/>
          <p:nvPr/>
        </p:nvSpPr>
        <p:spPr>
          <a:xfrm>
            <a:off x="347632" y="11003071"/>
            <a:ext cx="635" cy="37465"/>
          </a:xfrm>
          <a:custGeom>
            <a:avLst/>
            <a:gdLst/>
            <a:ahLst/>
            <a:cxnLst/>
            <a:rect l="l" t="t" r="r" b="b"/>
            <a:pathLst>
              <a:path w="635" h="37465">
                <a:moveTo>
                  <a:pt x="0" y="0"/>
                </a:moveTo>
                <a:lnTo>
                  <a:pt x="571" y="3685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3" name="object 1133"/>
          <p:cNvSpPr/>
          <p:nvPr/>
        </p:nvSpPr>
        <p:spPr>
          <a:xfrm>
            <a:off x="566572" y="11043435"/>
            <a:ext cx="20320" cy="8890"/>
          </a:xfrm>
          <a:custGeom>
            <a:avLst/>
            <a:gdLst/>
            <a:ahLst/>
            <a:cxnLst/>
            <a:rect l="l" t="t" r="r" b="b"/>
            <a:pathLst>
              <a:path w="20320" h="8890">
                <a:moveTo>
                  <a:pt x="1537" y="8562"/>
                </a:moveTo>
                <a:lnTo>
                  <a:pt x="1978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4" name="object 1134"/>
          <p:cNvSpPr/>
          <p:nvPr/>
        </p:nvSpPr>
        <p:spPr>
          <a:xfrm>
            <a:off x="582960" y="11043429"/>
            <a:ext cx="3810" cy="8890"/>
          </a:xfrm>
          <a:custGeom>
            <a:avLst/>
            <a:gdLst/>
            <a:ahLst/>
            <a:cxnLst/>
            <a:rect l="l" t="t" r="r" b="b"/>
            <a:pathLst>
              <a:path w="3809" h="8890">
                <a:moveTo>
                  <a:pt x="3403" y="0"/>
                </a:moveTo>
                <a:lnTo>
                  <a:pt x="262" y="856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5" name="object 1135"/>
          <p:cNvSpPr/>
          <p:nvPr/>
        </p:nvSpPr>
        <p:spPr>
          <a:xfrm>
            <a:off x="551629" y="11031123"/>
            <a:ext cx="34925" cy="12700"/>
          </a:xfrm>
          <a:custGeom>
            <a:avLst/>
            <a:gdLst/>
            <a:ahLst/>
            <a:cxnLst/>
            <a:rect l="l" t="t" r="r" b="b"/>
            <a:pathLst>
              <a:path w="34925" h="12700">
                <a:moveTo>
                  <a:pt x="34734" y="1230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6" name="object 1136"/>
          <p:cNvSpPr/>
          <p:nvPr/>
        </p:nvSpPr>
        <p:spPr>
          <a:xfrm>
            <a:off x="12627195" y="9830129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0" y="0"/>
                </a:moveTo>
                <a:lnTo>
                  <a:pt x="520" y="246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7" name="object 1137"/>
          <p:cNvSpPr/>
          <p:nvPr/>
        </p:nvSpPr>
        <p:spPr>
          <a:xfrm>
            <a:off x="12627711" y="9832598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0"/>
                </a:moveTo>
                <a:lnTo>
                  <a:pt x="952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8" name="object 1138"/>
          <p:cNvSpPr/>
          <p:nvPr/>
        </p:nvSpPr>
        <p:spPr>
          <a:xfrm>
            <a:off x="12628670" y="9834956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0"/>
                </a:moveTo>
                <a:lnTo>
                  <a:pt x="1397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9" name="object 1139"/>
          <p:cNvSpPr/>
          <p:nvPr/>
        </p:nvSpPr>
        <p:spPr>
          <a:xfrm>
            <a:off x="12630070" y="9837058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0"/>
                </a:moveTo>
                <a:lnTo>
                  <a:pt x="1803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0" name="object 1140"/>
          <p:cNvSpPr/>
          <p:nvPr/>
        </p:nvSpPr>
        <p:spPr>
          <a:xfrm>
            <a:off x="12631877" y="9838864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0"/>
                </a:moveTo>
                <a:lnTo>
                  <a:pt x="2095" y="139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1" name="object 1141"/>
          <p:cNvSpPr/>
          <p:nvPr/>
        </p:nvSpPr>
        <p:spPr>
          <a:xfrm>
            <a:off x="12633979" y="9840263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0"/>
                </a:moveTo>
                <a:lnTo>
                  <a:pt x="2362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2" name="object 1142"/>
          <p:cNvSpPr/>
          <p:nvPr/>
        </p:nvSpPr>
        <p:spPr>
          <a:xfrm>
            <a:off x="12636337" y="9841259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0" y="0"/>
                </a:moveTo>
                <a:lnTo>
                  <a:pt x="2501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3" name="object 1143"/>
          <p:cNvSpPr/>
          <p:nvPr/>
        </p:nvSpPr>
        <p:spPr>
          <a:xfrm>
            <a:off x="12640115" y="9813176"/>
            <a:ext cx="0" cy="31750"/>
          </a:xfrm>
          <a:custGeom>
            <a:avLst/>
            <a:gdLst/>
            <a:ahLst/>
            <a:cxnLst/>
            <a:rect l="l" t="t" r="r" b="b"/>
            <a:pathLst>
              <a:path w="0" h="31750">
                <a:moveTo>
                  <a:pt x="0" y="0"/>
                </a:moveTo>
                <a:lnTo>
                  <a:pt x="0" y="3132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4" name="object 1144"/>
          <p:cNvSpPr/>
          <p:nvPr/>
        </p:nvSpPr>
        <p:spPr>
          <a:xfrm>
            <a:off x="12641387" y="9841255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0" y="482"/>
                </a:moveTo>
                <a:lnTo>
                  <a:pt x="246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5" name="object 1145"/>
          <p:cNvSpPr/>
          <p:nvPr/>
        </p:nvSpPr>
        <p:spPr>
          <a:xfrm>
            <a:off x="12643856" y="9840269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0" y="990"/>
                </a:moveTo>
                <a:lnTo>
                  <a:pt x="236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6" name="object 1146"/>
          <p:cNvSpPr/>
          <p:nvPr/>
        </p:nvSpPr>
        <p:spPr>
          <a:xfrm>
            <a:off x="12646215" y="9838866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0" y="1397"/>
                </a:moveTo>
                <a:lnTo>
                  <a:pt x="209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7" name="object 1147"/>
          <p:cNvSpPr/>
          <p:nvPr/>
        </p:nvSpPr>
        <p:spPr>
          <a:xfrm>
            <a:off x="12648314" y="9837060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0" y="1803"/>
                </a:moveTo>
                <a:lnTo>
                  <a:pt x="180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8" name="object 1148"/>
          <p:cNvSpPr/>
          <p:nvPr/>
        </p:nvSpPr>
        <p:spPr>
          <a:xfrm>
            <a:off x="12650121" y="9834962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0" y="2095"/>
                </a:moveTo>
                <a:lnTo>
                  <a:pt x="139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9" name="object 1149"/>
          <p:cNvSpPr/>
          <p:nvPr/>
        </p:nvSpPr>
        <p:spPr>
          <a:xfrm>
            <a:off x="12651521" y="9832594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0" y="2362"/>
                </a:moveTo>
                <a:lnTo>
                  <a:pt x="9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0" name="object 1150"/>
          <p:cNvSpPr/>
          <p:nvPr/>
        </p:nvSpPr>
        <p:spPr>
          <a:xfrm>
            <a:off x="12652517" y="9830134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0" y="2463"/>
                </a:moveTo>
                <a:lnTo>
                  <a:pt x="48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1" name="object 1151"/>
          <p:cNvSpPr/>
          <p:nvPr/>
        </p:nvSpPr>
        <p:spPr>
          <a:xfrm>
            <a:off x="12624434" y="9828857"/>
            <a:ext cx="31750" cy="0"/>
          </a:xfrm>
          <a:custGeom>
            <a:avLst/>
            <a:gdLst/>
            <a:ahLst/>
            <a:cxnLst/>
            <a:rect l="l" t="t" r="r" b="b"/>
            <a:pathLst>
              <a:path w="31750" h="0">
                <a:moveTo>
                  <a:pt x="0" y="0"/>
                </a:moveTo>
                <a:lnTo>
                  <a:pt x="31324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2" name="object 1152"/>
          <p:cNvSpPr/>
          <p:nvPr/>
        </p:nvSpPr>
        <p:spPr>
          <a:xfrm>
            <a:off x="12652513" y="9825083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482" y="250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3" name="object 1153"/>
          <p:cNvSpPr/>
          <p:nvPr/>
        </p:nvSpPr>
        <p:spPr>
          <a:xfrm>
            <a:off x="12651526" y="9822717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990" y="236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4" name="object 1154"/>
          <p:cNvSpPr/>
          <p:nvPr/>
        </p:nvSpPr>
        <p:spPr>
          <a:xfrm>
            <a:off x="12650124" y="9820624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397" y="209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5" name="object 1155"/>
          <p:cNvSpPr/>
          <p:nvPr/>
        </p:nvSpPr>
        <p:spPr>
          <a:xfrm>
            <a:off x="12648318" y="981881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03" y="180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6" name="object 1156"/>
          <p:cNvSpPr/>
          <p:nvPr/>
        </p:nvSpPr>
        <p:spPr>
          <a:xfrm>
            <a:off x="12646219" y="9817416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095" y="1396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7" name="object 1157"/>
          <p:cNvSpPr/>
          <p:nvPr/>
        </p:nvSpPr>
        <p:spPr>
          <a:xfrm>
            <a:off x="12643853" y="9816421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362" y="99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8" name="object 1158"/>
          <p:cNvSpPr/>
          <p:nvPr/>
        </p:nvSpPr>
        <p:spPr>
          <a:xfrm>
            <a:off x="12641391" y="9815935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2463" y="4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9" name="object 1159"/>
          <p:cNvSpPr/>
          <p:nvPr/>
        </p:nvSpPr>
        <p:spPr>
          <a:xfrm>
            <a:off x="12636341" y="9815938"/>
            <a:ext cx="2540" cy="635"/>
          </a:xfrm>
          <a:custGeom>
            <a:avLst/>
            <a:gdLst/>
            <a:ahLst/>
            <a:cxnLst/>
            <a:rect l="l" t="t" r="r" b="b"/>
            <a:pathLst>
              <a:path w="2540" h="634">
                <a:moveTo>
                  <a:pt x="2501" y="0"/>
                </a:moveTo>
                <a:lnTo>
                  <a:pt x="0" y="4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0" name="object 1160"/>
          <p:cNvSpPr/>
          <p:nvPr/>
        </p:nvSpPr>
        <p:spPr>
          <a:xfrm>
            <a:off x="12633975" y="9816418"/>
            <a:ext cx="2540" cy="1270"/>
          </a:xfrm>
          <a:custGeom>
            <a:avLst/>
            <a:gdLst/>
            <a:ahLst/>
            <a:cxnLst/>
            <a:rect l="l" t="t" r="r" b="b"/>
            <a:pathLst>
              <a:path w="2540" h="1270">
                <a:moveTo>
                  <a:pt x="2362" y="0"/>
                </a:moveTo>
                <a:lnTo>
                  <a:pt x="0" y="9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1" name="object 1161"/>
          <p:cNvSpPr/>
          <p:nvPr/>
        </p:nvSpPr>
        <p:spPr>
          <a:xfrm>
            <a:off x="12631883" y="9817412"/>
            <a:ext cx="2540" cy="1905"/>
          </a:xfrm>
          <a:custGeom>
            <a:avLst/>
            <a:gdLst/>
            <a:ahLst/>
            <a:cxnLst/>
            <a:rect l="l" t="t" r="r" b="b"/>
            <a:pathLst>
              <a:path w="2540" h="1904">
                <a:moveTo>
                  <a:pt x="2095" y="0"/>
                </a:moveTo>
                <a:lnTo>
                  <a:pt x="0" y="13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2" name="object 1162"/>
          <p:cNvSpPr/>
          <p:nvPr/>
        </p:nvSpPr>
        <p:spPr>
          <a:xfrm>
            <a:off x="12630074" y="9818813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803" y="0"/>
                </a:moveTo>
                <a:lnTo>
                  <a:pt x="0" y="18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3" name="object 1163"/>
          <p:cNvSpPr/>
          <p:nvPr/>
        </p:nvSpPr>
        <p:spPr>
          <a:xfrm>
            <a:off x="12628674" y="9820619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40">
                <a:moveTo>
                  <a:pt x="1397" y="0"/>
                </a:moveTo>
                <a:lnTo>
                  <a:pt x="0" y="20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4" name="object 1164"/>
          <p:cNvSpPr/>
          <p:nvPr/>
        </p:nvSpPr>
        <p:spPr>
          <a:xfrm>
            <a:off x="12627717" y="9822719"/>
            <a:ext cx="1270" cy="2540"/>
          </a:xfrm>
          <a:custGeom>
            <a:avLst/>
            <a:gdLst/>
            <a:ahLst/>
            <a:cxnLst/>
            <a:rect l="l" t="t" r="r" b="b"/>
            <a:pathLst>
              <a:path w="1270" h="2540">
                <a:moveTo>
                  <a:pt x="952" y="0"/>
                </a:moveTo>
                <a:lnTo>
                  <a:pt x="0" y="236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5" name="object 1165"/>
          <p:cNvSpPr/>
          <p:nvPr/>
        </p:nvSpPr>
        <p:spPr>
          <a:xfrm>
            <a:off x="12627191" y="9825079"/>
            <a:ext cx="635" cy="2540"/>
          </a:xfrm>
          <a:custGeom>
            <a:avLst/>
            <a:gdLst/>
            <a:ahLst/>
            <a:cxnLst/>
            <a:rect l="l" t="t" r="r" b="b"/>
            <a:pathLst>
              <a:path w="634" h="2540">
                <a:moveTo>
                  <a:pt x="520" y="0"/>
                </a:moveTo>
                <a:lnTo>
                  <a:pt x="0" y="250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6" name="object 1166"/>
          <p:cNvSpPr/>
          <p:nvPr/>
        </p:nvSpPr>
        <p:spPr>
          <a:xfrm>
            <a:off x="12627202" y="9815934"/>
            <a:ext cx="26034" cy="26034"/>
          </a:xfrm>
          <a:custGeom>
            <a:avLst/>
            <a:gdLst/>
            <a:ahLst/>
            <a:cxnLst/>
            <a:rect l="l" t="t" r="r" b="b"/>
            <a:pathLst>
              <a:path w="26034" h="26034">
                <a:moveTo>
                  <a:pt x="25793" y="12903"/>
                </a:moveTo>
                <a:lnTo>
                  <a:pt x="25793" y="5791"/>
                </a:lnTo>
                <a:lnTo>
                  <a:pt x="20002" y="0"/>
                </a:lnTo>
                <a:lnTo>
                  <a:pt x="12890" y="0"/>
                </a:lnTo>
                <a:lnTo>
                  <a:pt x="5778" y="0"/>
                </a:lnTo>
                <a:lnTo>
                  <a:pt x="0" y="5791"/>
                </a:lnTo>
                <a:lnTo>
                  <a:pt x="0" y="12903"/>
                </a:lnTo>
                <a:lnTo>
                  <a:pt x="0" y="20015"/>
                </a:lnTo>
                <a:lnTo>
                  <a:pt x="5778" y="25806"/>
                </a:lnTo>
                <a:lnTo>
                  <a:pt x="12890" y="25806"/>
                </a:lnTo>
                <a:lnTo>
                  <a:pt x="20002" y="25806"/>
                </a:lnTo>
                <a:lnTo>
                  <a:pt x="25793" y="20015"/>
                </a:lnTo>
                <a:lnTo>
                  <a:pt x="25793" y="1290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7" name="object 1167"/>
          <p:cNvSpPr/>
          <p:nvPr/>
        </p:nvSpPr>
        <p:spPr>
          <a:xfrm>
            <a:off x="12524437" y="9540540"/>
            <a:ext cx="24765" cy="61594"/>
          </a:xfrm>
          <a:custGeom>
            <a:avLst/>
            <a:gdLst/>
            <a:ahLst/>
            <a:cxnLst/>
            <a:rect l="l" t="t" r="r" b="b"/>
            <a:pathLst>
              <a:path w="24765" h="61595">
                <a:moveTo>
                  <a:pt x="0" y="0"/>
                </a:moveTo>
                <a:lnTo>
                  <a:pt x="24257" y="6132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8" name="object 1168"/>
          <p:cNvSpPr/>
          <p:nvPr/>
        </p:nvSpPr>
        <p:spPr>
          <a:xfrm>
            <a:off x="12569035" y="9653288"/>
            <a:ext cx="20955" cy="51435"/>
          </a:xfrm>
          <a:custGeom>
            <a:avLst/>
            <a:gdLst/>
            <a:ahLst/>
            <a:cxnLst/>
            <a:rect l="l" t="t" r="r" b="b"/>
            <a:pathLst>
              <a:path w="20954" h="51434">
                <a:moveTo>
                  <a:pt x="0" y="0"/>
                </a:moveTo>
                <a:lnTo>
                  <a:pt x="20345" y="5138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9" name="object 1169"/>
          <p:cNvSpPr/>
          <p:nvPr/>
        </p:nvSpPr>
        <p:spPr>
          <a:xfrm>
            <a:off x="12609725" y="9756082"/>
            <a:ext cx="24765" cy="61594"/>
          </a:xfrm>
          <a:custGeom>
            <a:avLst/>
            <a:gdLst/>
            <a:ahLst/>
            <a:cxnLst/>
            <a:rect l="l" t="t" r="r" b="b"/>
            <a:pathLst>
              <a:path w="24765" h="61595">
                <a:moveTo>
                  <a:pt x="0" y="0"/>
                </a:moveTo>
                <a:lnTo>
                  <a:pt x="24257" y="6132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0" name="object 1170"/>
          <p:cNvSpPr/>
          <p:nvPr/>
        </p:nvSpPr>
        <p:spPr>
          <a:xfrm>
            <a:off x="12884532" y="99379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1" name="object 1171"/>
          <p:cNvSpPr/>
          <p:nvPr/>
        </p:nvSpPr>
        <p:spPr>
          <a:xfrm>
            <a:off x="12817047" y="99063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2" name="object 1172"/>
          <p:cNvSpPr/>
          <p:nvPr/>
        </p:nvSpPr>
        <p:spPr>
          <a:xfrm>
            <a:off x="12714327" y="98654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3" name="object 1173"/>
          <p:cNvSpPr/>
          <p:nvPr/>
        </p:nvSpPr>
        <p:spPr>
          <a:xfrm>
            <a:off x="12608177" y="98348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4" name="object 1174"/>
          <p:cNvSpPr/>
          <p:nvPr/>
        </p:nvSpPr>
        <p:spPr>
          <a:xfrm>
            <a:off x="12500371" y="98103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5" name="object 1175"/>
          <p:cNvSpPr/>
          <p:nvPr/>
        </p:nvSpPr>
        <p:spPr>
          <a:xfrm>
            <a:off x="12391088" y="979349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6" name="object 1176"/>
          <p:cNvSpPr/>
          <p:nvPr/>
        </p:nvSpPr>
        <p:spPr>
          <a:xfrm>
            <a:off x="12281108" y="97823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7" name="object 1177"/>
          <p:cNvSpPr/>
          <p:nvPr/>
        </p:nvSpPr>
        <p:spPr>
          <a:xfrm>
            <a:off x="12170756" y="97770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8" name="object 1178"/>
          <p:cNvSpPr/>
          <p:nvPr/>
        </p:nvSpPr>
        <p:spPr>
          <a:xfrm>
            <a:off x="12060221" y="977742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9" name="object 1179"/>
          <p:cNvSpPr/>
          <p:nvPr/>
        </p:nvSpPr>
        <p:spPr>
          <a:xfrm>
            <a:off x="11949834" y="97839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0" name="object 1180"/>
          <p:cNvSpPr/>
          <p:nvPr/>
        </p:nvSpPr>
        <p:spPr>
          <a:xfrm>
            <a:off x="11840184" y="979787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1" name="object 1181"/>
          <p:cNvSpPr/>
          <p:nvPr/>
        </p:nvSpPr>
        <p:spPr>
          <a:xfrm>
            <a:off x="11731750" y="98190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2" name="object 1182"/>
          <p:cNvSpPr/>
          <p:nvPr/>
        </p:nvSpPr>
        <p:spPr>
          <a:xfrm>
            <a:off x="11627297" y="985493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3" name="object 1183"/>
          <p:cNvSpPr/>
          <p:nvPr/>
        </p:nvSpPr>
        <p:spPr>
          <a:xfrm>
            <a:off x="11529441" y="99060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4" name="object 1184"/>
          <p:cNvSpPr/>
          <p:nvPr/>
        </p:nvSpPr>
        <p:spPr>
          <a:xfrm>
            <a:off x="11439509" y="99700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5" name="object 1185"/>
          <p:cNvSpPr/>
          <p:nvPr/>
        </p:nvSpPr>
        <p:spPr>
          <a:xfrm>
            <a:off x="11359087" y="1004574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6" name="object 1186"/>
          <p:cNvSpPr/>
          <p:nvPr/>
        </p:nvSpPr>
        <p:spPr>
          <a:xfrm>
            <a:off x="11290164" y="1013202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7" name="object 1187"/>
          <p:cNvSpPr/>
          <p:nvPr/>
        </p:nvSpPr>
        <p:spPr>
          <a:xfrm>
            <a:off x="11232962" y="102265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8" name="object 1188"/>
          <p:cNvSpPr/>
          <p:nvPr/>
        </p:nvSpPr>
        <p:spPr>
          <a:xfrm>
            <a:off x="11180293" y="103237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9" name="object 1189"/>
          <p:cNvSpPr/>
          <p:nvPr/>
        </p:nvSpPr>
        <p:spPr>
          <a:xfrm>
            <a:off x="11120548" y="104167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0" name="object 1190"/>
          <p:cNvSpPr/>
          <p:nvPr/>
        </p:nvSpPr>
        <p:spPr>
          <a:xfrm>
            <a:off x="11053467" y="10504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1" name="object 1191"/>
          <p:cNvSpPr/>
          <p:nvPr/>
        </p:nvSpPr>
        <p:spPr>
          <a:xfrm>
            <a:off x="10979127" y="105862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2" name="object 1192"/>
          <p:cNvSpPr/>
          <p:nvPr/>
        </p:nvSpPr>
        <p:spPr>
          <a:xfrm>
            <a:off x="10897083" y="106602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3" name="object 1193"/>
          <p:cNvSpPr/>
          <p:nvPr/>
        </p:nvSpPr>
        <p:spPr>
          <a:xfrm>
            <a:off x="10808147" y="107258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4" name="object 1194"/>
          <p:cNvSpPr/>
          <p:nvPr/>
        </p:nvSpPr>
        <p:spPr>
          <a:xfrm>
            <a:off x="10713164" y="107823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5" name="object 1195"/>
          <p:cNvSpPr/>
          <p:nvPr/>
        </p:nvSpPr>
        <p:spPr>
          <a:xfrm>
            <a:off x="10613060" y="108291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6" name="object 1196"/>
          <p:cNvSpPr/>
          <p:nvPr/>
        </p:nvSpPr>
        <p:spPr>
          <a:xfrm>
            <a:off x="10508794" y="1086599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7" name="object 1197"/>
          <p:cNvSpPr/>
          <p:nvPr/>
        </p:nvSpPr>
        <p:spPr>
          <a:xfrm>
            <a:off x="10408873" y="1091255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8" name="object 1198"/>
          <p:cNvSpPr/>
          <p:nvPr/>
        </p:nvSpPr>
        <p:spPr>
          <a:xfrm>
            <a:off x="10325979" y="109849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9" name="object 1199"/>
          <p:cNvSpPr/>
          <p:nvPr/>
        </p:nvSpPr>
        <p:spPr>
          <a:xfrm>
            <a:off x="12643187" y="10133754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0" y="22802"/>
                </a:lnTo>
                <a:lnTo>
                  <a:pt x="63311" y="11264"/>
                </a:lnTo>
                <a:lnTo>
                  <a:pt x="52092" y="3300"/>
                </a:lnTo>
                <a:lnTo>
                  <a:pt x="38291" y="0"/>
                </a:lnTo>
                <a:lnTo>
                  <a:pt x="23699" y="2623"/>
                </a:lnTo>
                <a:lnTo>
                  <a:pt x="11849" y="9855"/>
                </a:lnTo>
                <a:lnTo>
                  <a:pt x="3647" y="20670"/>
                </a:lnTo>
                <a:lnTo>
                  <a:pt x="0" y="34043"/>
                </a:lnTo>
                <a:lnTo>
                  <a:pt x="2500" y="49084"/>
                </a:lnTo>
                <a:lnTo>
                  <a:pt x="9487" y="61181"/>
                </a:lnTo>
                <a:lnTo>
                  <a:pt x="19976" y="69570"/>
                </a:lnTo>
                <a:lnTo>
                  <a:pt x="32978" y="73487"/>
                </a:lnTo>
                <a:lnTo>
                  <a:pt x="48363" y="71105"/>
                </a:lnTo>
                <a:lnTo>
                  <a:pt x="60655" y="64329"/>
                </a:lnTo>
                <a:lnTo>
                  <a:pt x="69195" y="54108"/>
                </a:lnTo>
                <a:lnTo>
                  <a:pt x="73324" y="4139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0" name="object 1200"/>
          <p:cNvSpPr/>
          <p:nvPr/>
        </p:nvSpPr>
        <p:spPr>
          <a:xfrm>
            <a:off x="12364694" y="1046819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5" y="22818"/>
                </a:lnTo>
                <a:lnTo>
                  <a:pt x="63325" y="11278"/>
                </a:lnTo>
                <a:lnTo>
                  <a:pt x="52108" y="3306"/>
                </a:lnTo>
                <a:lnTo>
                  <a:pt x="38294" y="0"/>
                </a:lnTo>
                <a:lnTo>
                  <a:pt x="23701" y="2628"/>
                </a:lnTo>
                <a:lnTo>
                  <a:pt x="11850" y="9868"/>
                </a:lnTo>
                <a:lnTo>
                  <a:pt x="3647" y="20685"/>
                </a:lnTo>
                <a:lnTo>
                  <a:pt x="0" y="34046"/>
                </a:lnTo>
                <a:lnTo>
                  <a:pt x="2500" y="49086"/>
                </a:lnTo>
                <a:lnTo>
                  <a:pt x="9488" y="61182"/>
                </a:lnTo>
                <a:lnTo>
                  <a:pt x="19977" y="69571"/>
                </a:lnTo>
                <a:lnTo>
                  <a:pt x="32980" y="73487"/>
                </a:lnTo>
                <a:lnTo>
                  <a:pt x="48380" y="71105"/>
                </a:lnTo>
                <a:lnTo>
                  <a:pt x="60671" y="64328"/>
                </a:lnTo>
                <a:lnTo>
                  <a:pt x="69202" y="54107"/>
                </a:lnTo>
                <a:lnTo>
                  <a:pt x="73325" y="413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1" name="object 1201"/>
          <p:cNvSpPr/>
          <p:nvPr/>
        </p:nvSpPr>
        <p:spPr>
          <a:xfrm>
            <a:off x="11415953" y="10537413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0" y="22802"/>
                </a:lnTo>
                <a:lnTo>
                  <a:pt x="63312" y="11264"/>
                </a:lnTo>
                <a:lnTo>
                  <a:pt x="52092" y="3300"/>
                </a:lnTo>
                <a:lnTo>
                  <a:pt x="38292" y="0"/>
                </a:lnTo>
                <a:lnTo>
                  <a:pt x="23684" y="2623"/>
                </a:lnTo>
                <a:lnTo>
                  <a:pt x="11834" y="9855"/>
                </a:lnTo>
                <a:lnTo>
                  <a:pt x="3640" y="20670"/>
                </a:lnTo>
                <a:lnTo>
                  <a:pt x="0" y="34043"/>
                </a:lnTo>
                <a:lnTo>
                  <a:pt x="2495" y="49084"/>
                </a:lnTo>
                <a:lnTo>
                  <a:pt x="9474" y="61181"/>
                </a:lnTo>
                <a:lnTo>
                  <a:pt x="19959" y="69570"/>
                </a:lnTo>
                <a:lnTo>
                  <a:pt x="32972" y="73487"/>
                </a:lnTo>
                <a:lnTo>
                  <a:pt x="48360" y="71106"/>
                </a:lnTo>
                <a:lnTo>
                  <a:pt x="60653" y="64330"/>
                </a:lnTo>
                <a:lnTo>
                  <a:pt x="69193" y="54111"/>
                </a:lnTo>
                <a:lnTo>
                  <a:pt x="73324" y="4140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2" name="object 1202"/>
          <p:cNvSpPr/>
          <p:nvPr/>
        </p:nvSpPr>
        <p:spPr>
          <a:xfrm>
            <a:off x="11630611" y="10080644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5" y="22818"/>
                </a:lnTo>
                <a:lnTo>
                  <a:pt x="63325" y="11278"/>
                </a:lnTo>
                <a:lnTo>
                  <a:pt x="52108" y="3306"/>
                </a:lnTo>
                <a:lnTo>
                  <a:pt x="38294" y="0"/>
                </a:lnTo>
                <a:lnTo>
                  <a:pt x="23701" y="2628"/>
                </a:lnTo>
                <a:lnTo>
                  <a:pt x="11850" y="9868"/>
                </a:lnTo>
                <a:lnTo>
                  <a:pt x="3647" y="20685"/>
                </a:lnTo>
                <a:lnTo>
                  <a:pt x="0" y="34046"/>
                </a:lnTo>
                <a:lnTo>
                  <a:pt x="2500" y="49086"/>
                </a:lnTo>
                <a:lnTo>
                  <a:pt x="9488" y="61182"/>
                </a:lnTo>
                <a:lnTo>
                  <a:pt x="19977" y="69571"/>
                </a:lnTo>
                <a:lnTo>
                  <a:pt x="32980" y="73487"/>
                </a:lnTo>
                <a:lnTo>
                  <a:pt x="48380" y="71105"/>
                </a:lnTo>
                <a:lnTo>
                  <a:pt x="60671" y="64328"/>
                </a:lnTo>
                <a:lnTo>
                  <a:pt x="69202" y="54107"/>
                </a:lnTo>
                <a:lnTo>
                  <a:pt x="73325" y="413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3" name="object 1203"/>
          <p:cNvSpPr/>
          <p:nvPr/>
        </p:nvSpPr>
        <p:spPr>
          <a:xfrm>
            <a:off x="11983814" y="9873026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0" y="22818"/>
                </a:lnTo>
                <a:lnTo>
                  <a:pt x="63311" y="11278"/>
                </a:lnTo>
                <a:lnTo>
                  <a:pt x="52092" y="3306"/>
                </a:lnTo>
                <a:lnTo>
                  <a:pt x="38291" y="0"/>
                </a:lnTo>
                <a:lnTo>
                  <a:pt x="23699" y="2628"/>
                </a:lnTo>
                <a:lnTo>
                  <a:pt x="11849" y="9868"/>
                </a:lnTo>
                <a:lnTo>
                  <a:pt x="3647" y="20687"/>
                </a:lnTo>
                <a:lnTo>
                  <a:pt x="0" y="34048"/>
                </a:lnTo>
                <a:lnTo>
                  <a:pt x="2500" y="49087"/>
                </a:lnTo>
                <a:lnTo>
                  <a:pt x="9488" y="61183"/>
                </a:lnTo>
                <a:lnTo>
                  <a:pt x="19978" y="69571"/>
                </a:lnTo>
                <a:lnTo>
                  <a:pt x="32982" y="73487"/>
                </a:lnTo>
                <a:lnTo>
                  <a:pt x="48366" y="71105"/>
                </a:lnTo>
                <a:lnTo>
                  <a:pt x="60657" y="64328"/>
                </a:lnTo>
                <a:lnTo>
                  <a:pt x="69196" y="54106"/>
                </a:lnTo>
                <a:lnTo>
                  <a:pt x="73325" y="413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4" name="object 1204"/>
          <p:cNvSpPr/>
          <p:nvPr/>
        </p:nvSpPr>
        <p:spPr>
          <a:xfrm>
            <a:off x="13022595" y="10855750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5" y="22818"/>
                </a:lnTo>
                <a:lnTo>
                  <a:pt x="63325" y="11278"/>
                </a:lnTo>
                <a:lnTo>
                  <a:pt x="52108" y="3306"/>
                </a:lnTo>
                <a:lnTo>
                  <a:pt x="38294" y="0"/>
                </a:lnTo>
                <a:lnTo>
                  <a:pt x="23701" y="2628"/>
                </a:lnTo>
                <a:lnTo>
                  <a:pt x="11850" y="9868"/>
                </a:lnTo>
                <a:lnTo>
                  <a:pt x="3647" y="20685"/>
                </a:lnTo>
                <a:lnTo>
                  <a:pt x="0" y="34046"/>
                </a:lnTo>
                <a:lnTo>
                  <a:pt x="2500" y="49086"/>
                </a:lnTo>
                <a:lnTo>
                  <a:pt x="9488" y="61182"/>
                </a:lnTo>
                <a:lnTo>
                  <a:pt x="19977" y="69571"/>
                </a:lnTo>
                <a:lnTo>
                  <a:pt x="32980" y="73487"/>
                </a:lnTo>
                <a:lnTo>
                  <a:pt x="48380" y="71105"/>
                </a:lnTo>
                <a:lnTo>
                  <a:pt x="60671" y="64328"/>
                </a:lnTo>
                <a:lnTo>
                  <a:pt x="69202" y="54107"/>
                </a:lnTo>
                <a:lnTo>
                  <a:pt x="73325" y="413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5" name="object 1205"/>
          <p:cNvSpPr/>
          <p:nvPr/>
        </p:nvSpPr>
        <p:spPr>
          <a:xfrm>
            <a:off x="12122322" y="10786531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0" y="22818"/>
                </a:lnTo>
                <a:lnTo>
                  <a:pt x="63311" y="11278"/>
                </a:lnTo>
                <a:lnTo>
                  <a:pt x="52092" y="3306"/>
                </a:lnTo>
                <a:lnTo>
                  <a:pt x="38291" y="0"/>
                </a:lnTo>
                <a:lnTo>
                  <a:pt x="23699" y="2628"/>
                </a:lnTo>
                <a:lnTo>
                  <a:pt x="11849" y="9868"/>
                </a:lnTo>
                <a:lnTo>
                  <a:pt x="3647" y="20687"/>
                </a:lnTo>
                <a:lnTo>
                  <a:pt x="0" y="34048"/>
                </a:lnTo>
                <a:lnTo>
                  <a:pt x="2500" y="49103"/>
                </a:lnTo>
                <a:lnTo>
                  <a:pt x="9488" y="61198"/>
                </a:lnTo>
                <a:lnTo>
                  <a:pt x="19978" y="69578"/>
                </a:lnTo>
                <a:lnTo>
                  <a:pt x="32982" y="73488"/>
                </a:lnTo>
                <a:lnTo>
                  <a:pt x="48366" y="71110"/>
                </a:lnTo>
                <a:lnTo>
                  <a:pt x="60657" y="64341"/>
                </a:lnTo>
                <a:lnTo>
                  <a:pt x="69196" y="54123"/>
                </a:lnTo>
                <a:lnTo>
                  <a:pt x="73325" y="4139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6" name="object 1206"/>
          <p:cNvSpPr/>
          <p:nvPr/>
        </p:nvSpPr>
        <p:spPr>
          <a:xfrm>
            <a:off x="11492102" y="10966469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5" y="22818"/>
                </a:lnTo>
                <a:lnTo>
                  <a:pt x="63325" y="11278"/>
                </a:lnTo>
                <a:lnTo>
                  <a:pt x="52108" y="3306"/>
                </a:lnTo>
                <a:lnTo>
                  <a:pt x="38294" y="0"/>
                </a:lnTo>
                <a:lnTo>
                  <a:pt x="23701" y="2628"/>
                </a:lnTo>
                <a:lnTo>
                  <a:pt x="11850" y="9868"/>
                </a:lnTo>
                <a:lnTo>
                  <a:pt x="3647" y="20685"/>
                </a:lnTo>
                <a:lnTo>
                  <a:pt x="0" y="34046"/>
                </a:lnTo>
                <a:lnTo>
                  <a:pt x="2500" y="49086"/>
                </a:lnTo>
                <a:lnTo>
                  <a:pt x="9488" y="61182"/>
                </a:lnTo>
                <a:lnTo>
                  <a:pt x="19977" y="69571"/>
                </a:lnTo>
                <a:lnTo>
                  <a:pt x="32980" y="73487"/>
                </a:lnTo>
                <a:lnTo>
                  <a:pt x="48380" y="71105"/>
                </a:lnTo>
                <a:lnTo>
                  <a:pt x="60671" y="64328"/>
                </a:lnTo>
                <a:lnTo>
                  <a:pt x="69202" y="54107"/>
                </a:lnTo>
                <a:lnTo>
                  <a:pt x="73325" y="4139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7" name="object 1207"/>
          <p:cNvSpPr/>
          <p:nvPr/>
        </p:nvSpPr>
        <p:spPr>
          <a:xfrm>
            <a:off x="10986568" y="10841892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0" y="22818"/>
                </a:lnTo>
                <a:lnTo>
                  <a:pt x="63311" y="11278"/>
                </a:lnTo>
                <a:lnTo>
                  <a:pt x="52092" y="3306"/>
                </a:lnTo>
                <a:lnTo>
                  <a:pt x="38291" y="0"/>
                </a:lnTo>
                <a:lnTo>
                  <a:pt x="23699" y="2628"/>
                </a:lnTo>
                <a:lnTo>
                  <a:pt x="11849" y="9868"/>
                </a:lnTo>
                <a:lnTo>
                  <a:pt x="3647" y="20687"/>
                </a:lnTo>
                <a:lnTo>
                  <a:pt x="0" y="34048"/>
                </a:lnTo>
                <a:lnTo>
                  <a:pt x="2500" y="49103"/>
                </a:lnTo>
                <a:lnTo>
                  <a:pt x="9488" y="61198"/>
                </a:lnTo>
                <a:lnTo>
                  <a:pt x="19978" y="69578"/>
                </a:lnTo>
                <a:lnTo>
                  <a:pt x="32982" y="73488"/>
                </a:lnTo>
                <a:lnTo>
                  <a:pt x="48366" y="71110"/>
                </a:lnTo>
                <a:lnTo>
                  <a:pt x="60657" y="64341"/>
                </a:lnTo>
                <a:lnTo>
                  <a:pt x="69196" y="54123"/>
                </a:lnTo>
                <a:lnTo>
                  <a:pt x="73325" y="4139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8" name="object 1208"/>
          <p:cNvSpPr/>
          <p:nvPr/>
        </p:nvSpPr>
        <p:spPr>
          <a:xfrm>
            <a:off x="12655571" y="10779602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0" y="22818"/>
                </a:lnTo>
                <a:lnTo>
                  <a:pt x="63311" y="11278"/>
                </a:lnTo>
                <a:lnTo>
                  <a:pt x="52092" y="3306"/>
                </a:lnTo>
                <a:lnTo>
                  <a:pt x="38291" y="0"/>
                </a:lnTo>
                <a:lnTo>
                  <a:pt x="23699" y="2628"/>
                </a:lnTo>
                <a:lnTo>
                  <a:pt x="11849" y="9868"/>
                </a:lnTo>
                <a:lnTo>
                  <a:pt x="3647" y="20687"/>
                </a:lnTo>
                <a:lnTo>
                  <a:pt x="0" y="34048"/>
                </a:lnTo>
                <a:lnTo>
                  <a:pt x="2500" y="49103"/>
                </a:lnTo>
                <a:lnTo>
                  <a:pt x="9488" y="61198"/>
                </a:lnTo>
                <a:lnTo>
                  <a:pt x="19978" y="69578"/>
                </a:lnTo>
                <a:lnTo>
                  <a:pt x="32982" y="73488"/>
                </a:lnTo>
                <a:lnTo>
                  <a:pt x="48366" y="71110"/>
                </a:lnTo>
                <a:lnTo>
                  <a:pt x="60657" y="64341"/>
                </a:lnTo>
                <a:lnTo>
                  <a:pt x="69196" y="54123"/>
                </a:lnTo>
                <a:lnTo>
                  <a:pt x="73325" y="4139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9" name="object 1209"/>
          <p:cNvSpPr/>
          <p:nvPr/>
        </p:nvSpPr>
        <p:spPr>
          <a:xfrm>
            <a:off x="11907629" y="10378227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59" h="73659">
                <a:moveTo>
                  <a:pt x="73607" y="36823"/>
                </a:moveTo>
                <a:lnTo>
                  <a:pt x="70850" y="22818"/>
                </a:lnTo>
                <a:lnTo>
                  <a:pt x="63311" y="11278"/>
                </a:lnTo>
                <a:lnTo>
                  <a:pt x="52092" y="3306"/>
                </a:lnTo>
                <a:lnTo>
                  <a:pt x="38291" y="0"/>
                </a:lnTo>
                <a:lnTo>
                  <a:pt x="23699" y="2628"/>
                </a:lnTo>
                <a:lnTo>
                  <a:pt x="11849" y="9868"/>
                </a:lnTo>
                <a:lnTo>
                  <a:pt x="3647" y="20687"/>
                </a:lnTo>
                <a:lnTo>
                  <a:pt x="0" y="34048"/>
                </a:lnTo>
                <a:lnTo>
                  <a:pt x="2500" y="49087"/>
                </a:lnTo>
                <a:lnTo>
                  <a:pt x="9488" y="61183"/>
                </a:lnTo>
                <a:lnTo>
                  <a:pt x="19978" y="69571"/>
                </a:lnTo>
                <a:lnTo>
                  <a:pt x="32982" y="73487"/>
                </a:lnTo>
                <a:lnTo>
                  <a:pt x="48366" y="71105"/>
                </a:lnTo>
                <a:lnTo>
                  <a:pt x="60657" y="64328"/>
                </a:lnTo>
                <a:lnTo>
                  <a:pt x="69196" y="54106"/>
                </a:lnTo>
                <a:lnTo>
                  <a:pt x="73325" y="413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0" name="object 1210"/>
          <p:cNvSpPr/>
          <p:nvPr/>
        </p:nvSpPr>
        <p:spPr>
          <a:xfrm>
            <a:off x="11469585" y="81604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1" name="object 1211"/>
          <p:cNvSpPr/>
          <p:nvPr/>
        </p:nvSpPr>
        <p:spPr>
          <a:xfrm>
            <a:off x="11487977" y="824869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2" name="object 1212"/>
          <p:cNvSpPr/>
          <p:nvPr/>
        </p:nvSpPr>
        <p:spPr>
          <a:xfrm>
            <a:off x="11574481" y="82967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3" name="object 1213"/>
          <p:cNvSpPr/>
          <p:nvPr/>
        </p:nvSpPr>
        <p:spPr>
          <a:xfrm>
            <a:off x="11683024" y="82800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4" name="object 1214"/>
          <p:cNvSpPr/>
          <p:nvPr/>
        </p:nvSpPr>
        <p:spPr>
          <a:xfrm>
            <a:off x="11777232" y="82252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5" name="object 1215"/>
          <p:cNvSpPr/>
          <p:nvPr/>
        </p:nvSpPr>
        <p:spPr>
          <a:xfrm>
            <a:off x="11806718" y="812279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6" name="object 1216"/>
          <p:cNvSpPr/>
          <p:nvPr/>
        </p:nvSpPr>
        <p:spPr>
          <a:xfrm>
            <a:off x="11747968" y="80315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7" name="object 1217"/>
          <p:cNvSpPr/>
          <p:nvPr/>
        </p:nvSpPr>
        <p:spPr>
          <a:xfrm>
            <a:off x="11649449" y="798384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8" name="object 1218"/>
          <p:cNvSpPr/>
          <p:nvPr/>
        </p:nvSpPr>
        <p:spPr>
          <a:xfrm>
            <a:off x="11541678" y="80017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9" name="object 1219"/>
          <p:cNvSpPr/>
          <p:nvPr/>
        </p:nvSpPr>
        <p:spPr>
          <a:xfrm>
            <a:off x="11465088" y="807019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0" name="object 1220"/>
          <p:cNvSpPr/>
          <p:nvPr/>
        </p:nvSpPr>
        <p:spPr>
          <a:xfrm>
            <a:off x="11469585" y="81604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1" name="object 1221"/>
          <p:cNvSpPr/>
          <p:nvPr/>
        </p:nvSpPr>
        <p:spPr>
          <a:xfrm>
            <a:off x="11590402" y="8043925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4744" y="7365"/>
                </a:moveTo>
                <a:lnTo>
                  <a:pt x="14744" y="3276"/>
                </a:lnTo>
                <a:lnTo>
                  <a:pt x="11468" y="0"/>
                </a:lnTo>
                <a:lnTo>
                  <a:pt x="7378" y="0"/>
                </a:lnTo>
                <a:lnTo>
                  <a:pt x="3314" y="0"/>
                </a:lnTo>
                <a:lnTo>
                  <a:pt x="0" y="3276"/>
                </a:lnTo>
                <a:lnTo>
                  <a:pt x="0" y="7365"/>
                </a:lnTo>
                <a:lnTo>
                  <a:pt x="0" y="11417"/>
                </a:lnTo>
                <a:lnTo>
                  <a:pt x="3314" y="14731"/>
                </a:lnTo>
                <a:lnTo>
                  <a:pt x="7378" y="14731"/>
                </a:lnTo>
                <a:lnTo>
                  <a:pt x="11468" y="14731"/>
                </a:lnTo>
                <a:lnTo>
                  <a:pt x="14744" y="11417"/>
                </a:lnTo>
                <a:lnTo>
                  <a:pt x="14744" y="736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2" name="object 1222"/>
          <p:cNvSpPr/>
          <p:nvPr/>
        </p:nvSpPr>
        <p:spPr>
          <a:xfrm>
            <a:off x="11608611" y="807454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61" y="0"/>
                </a:moveTo>
                <a:lnTo>
                  <a:pt x="3238" y="3251"/>
                </a:lnTo>
                <a:lnTo>
                  <a:pt x="0" y="11061"/>
                </a:lnTo>
                <a:lnTo>
                  <a:pt x="3238" y="18910"/>
                </a:lnTo>
                <a:lnTo>
                  <a:pt x="11061" y="22123"/>
                </a:lnTo>
                <a:lnTo>
                  <a:pt x="18872" y="18910"/>
                </a:lnTo>
                <a:lnTo>
                  <a:pt x="22110" y="11061"/>
                </a:lnTo>
                <a:lnTo>
                  <a:pt x="18872" y="3251"/>
                </a:lnTo>
                <a:lnTo>
                  <a:pt x="11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3" name="object 1223"/>
          <p:cNvSpPr/>
          <p:nvPr/>
        </p:nvSpPr>
        <p:spPr>
          <a:xfrm>
            <a:off x="11690065" y="811803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61" y="0"/>
                </a:moveTo>
                <a:lnTo>
                  <a:pt x="3238" y="3251"/>
                </a:lnTo>
                <a:lnTo>
                  <a:pt x="0" y="11061"/>
                </a:lnTo>
                <a:lnTo>
                  <a:pt x="3238" y="18910"/>
                </a:lnTo>
                <a:lnTo>
                  <a:pt x="11061" y="22123"/>
                </a:lnTo>
                <a:lnTo>
                  <a:pt x="18872" y="18910"/>
                </a:lnTo>
                <a:lnTo>
                  <a:pt x="22110" y="11061"/>
                </a:lnTo>
                <a:lnTo>
                  <a:pt x="18872" y="3251"/>
                </a:lnTo>
                <a:lnTo>
                  <a:pt x="11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4" name="object 1224"/>
          <p:cNvSpPr/>
          <p:nvPr/>
        </p:nvSpPr>
        <p:spPr>
          <a:xfrm>
            <a:off x="11609347" y="81618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11061" y="0"/>
                </a:moveTo>
                <a:lnTo>
                  <a:pt x="3238" y="3251"/>
                </a:lnTo>
                <a:lnTo>
                  <a:pt x="0" y="11061"/>
                </a:lnTo>
                <a:lnTo>
                  <a:pt x="3238" y="18910"/>
                </a:lnTo>
                <a:lnTo>
                  <a:pt x="11061" y="22123"/>
                </a:lnTo>
                <a:lnTo>
                  <a:pt x="18872" y="18910"/>
                </a:lnTo>
                <a:lnTo>
                  <a:pt x="22110" y="11061"/>
                </a:lnTo>
                <a:lnTo>
                  <a:pt x="18872" y="3251"/>
                </a:lnTo>
                <a:lnTo>
                  <a:pt x="110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25" name="object 1225"/>
          <p:cNvSpPr/>
          <p:nvPr/>
        </p:nvSpPr>
        <p:spPr>
          <a:xfrm>
            <a:off x="11608615" y="807454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78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78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6" name="object 1226"/>
          <p:cNvSpPr/>
          <p:nvPr/>
        </p:nvSpPr>
        <p:spPr>
          <a:xfrm>
            <a:off x="11631090" y="811435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489" y="14744"/>
                </a:moveTo>
                <a:lnTo>
                  <a:pt x="29489" y="6642"/>
                </a:lnTo>
                <a:lnTo>
                  <a:pt x="22885" y="0"/>
                </a:lnTo>
                <a:lnTo>
                  <a:pt x="14744" y="0"/>
                </a:lnTo>
                <a:lnTo>
                  <a:pt x="6604" y="0"/>
                </a:lnTo>
                <a:lnTo>
                  <a:pt x="0" y="6642"/>
                </a:lnTo>
                <a:lnTo>
                  <a:pt x="0" y="14744"/>
                </a:lnTo>
                <a:lnTo>
                  <a:pt x="0" y="22885"/>
                </a:lnTo>
                <a:lnTo>
                  <a:pt x="6604" y="29489"/>
                </a:lnTo>
                <a:lnTo>
                  <a:pt x="14744" y="29489"/>
                </a:lnTo>
                <a:lnTo>
                  <a:pt x="22885" y="29489"/>
                </a:lnTo>
                <a:lnTo>
                  <a:pt x="29489" y="22885"/>
                </a:lnTo>
                <a:lnTo>
                  <a:pt x="29489" y="147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7" name="object 1227"/>
          <p:cNvSpPr/>
          <p:nvPr/>
        </p:nvSpPr>
        <p:spPr>
          <a:xfrm>
            <a:off x="11734734" y="8121730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4744" y="7365"/>
                </a:moveTo>
                <a:lnTo>
                  <a:pt x="14744" y="3314"/>
                </a:lnTo>
                <a:lnTo>
                  <a:pt x="11429" y="0"/>
                </a:lnTo>
                <a:lnTo>
                  <a:pt x="7378" y="0"/>
                </a:lnTo>
                <a:lnTo>
                  <a:pt x="3276" y="0"/>
                </a:lnTo>
                <a:lnTo>
                  <a:pt x="0" y="3314"/>
                </a:lnTo>
                <a:lnTo>
                  <a:pt x="0" y="7365"/>
                </a:lnTo>
                <a:lnTo>
                  <a:pt x="0" y="11455"/>
                </a:lnTo>
                <a:lnTo>
                  <a:pt x="3276" y="14731"/>
                </a:lnTo>
                <a:lnTo>
                  <a:pt x="7378" y="14731"/>
                </a:lnTo>
                <a:lnTo>
                  <a:pt x="11429" y="14731"/>
                </a:lnTo>
                <a:lnTo>
                  <a:pt x="14744" y="11455"/>
                </a:lnTo>
                <a:lnTo>
                  <a:pt x="14744" y="736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8" name="object 1228"/>
          <p:cNvSpPr/>
          <p:nvPr/>
        </p:nvSpPr>
        <p:spPr>
          <a:xfrm>
            <a:off x="11690069" y="811803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78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78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9" name="object 1229"/>
          <p:cNvSpPr/>
          <p:nvPr/>
        </p:nvSpPr>
        <p:spPr>
          <a:xfrm>
            <a:off x="11609351" y="816189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78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78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0" name="object 1230"/>
          <p:cNvSpPr/>
          <p:nvPr/>
        </p:nvSpPr>
        <p:spPr>
          <a:xfrm>
            <a:off x="11593570" y="8201193"/>
            <a:ext cx="15240" cy="15240"/>
          </a:xfrm>
          <a:custGeom>
            <a:avLst/>
            <a:gdLst/>
            <a:ahLst/>
            <a:cxnLst/>
            <a:rect l="l" t="t" r="r" b="b"/>
            <a:pathLst>
              <a:path w="15240" h="15240">
                <a:moveTo>
                  <a:pt x="14744" y="7366"/>
                </a:moveTo>
                <a:lnTo>
                  <a:pt x="14744" y="3314"/>
                </a:lnTo>
                <a:lnTo>
                  <a:pt x="11468" y="0"/>
                </a:lnTo>
                <a:lnTo>
                  <a:pt x="7378" y="0"/>
                </a:lnTo>
                <a:lnTo>
                  <a:pt x="3314" y="0"/>
                </a:lnTo>
                <a:lnTo>
                  <a:pt x="0" y="3314"/>
                </a:lnTo>
                <a:lnTo>
                  <a:pt x="0" y="7366"/>
                </a:lnTo>
                <a:lnTo>
                  <a:pt x="0" y="11417"/>
                </a:lnTo>
                <a:lnTo>
                  <a:pt x="3314" y="14732"/>
                </a:lnTo>
                <a:lnTo>
                  <a:pt x="7378" y="14732"/>
                </a:lnTo>
                <a:lnTo>
                  <a:pt x="11468" y="14732"/>
                </a:lnTo>
                <a:lnTo>
                  <a:pt x="14744" y="11417"/>
                </a:lnTo>
                <a:lnTo>
                  <a:pt x="14744" y="7366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1" name="object 1231"/>
          <p:cNvSpPr/>
          <p:nvPr/>
        </p:nvSpPr>
        <p:spPr>
          <a:xfrm>
            <a:off x="8136480" y="38064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2" name="object 1232"/>
          <p:cNvSpPr/>
          <p:nvPr/>
        </p:nvSpPr>
        <p:spPr>
          <a:xfrm>
            <a:off x="8152182" y="39158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3" name="object 1233"/>
          <p:cNvSpPr/>
          <p:nvPr/>
        </p:nvSpPr>
        <p:spPr>
          <a:xfrm>
            <a:off x="8177393" y="40233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4" name="object 1234"/>
          <p:cNvSpPr/>
          <p:nvPr/>
        </p:nvSpPr>
        <p:spPr>
          <a:xfrm>
            <a:off x="8222430" y="41240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5" name="object 1235"/>
          <p:cNvSpPr/>
          <p:nvPr/>
        </p:nvSpPr>
        <p:spPr>
          <a:xfrm>
            <a:off x="8276611" y="42204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6" name="object 1236"/>
          <p:cNvSpPr/>
          <p:nvPr/>
        </p:nvSpPr>
        <p:spPr>
          <a:xfrm>
            <a:off x="8331050" y="43166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7" name="object 1237"/>
          <p:cNvSpPr/>
          <p:nvPr/>
        </p:nvSpPr>
        <p:spPr>
          <a:xfrm>
            <a:off x="8382538" y="441451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8" name="object 1238"/>
          <p:cNvSpPr/>
          <p:nvPr/>
        </p:nvSpPr>
        <p:spPr>
          <a:xfrm>
            <a:off x="8432738" y="45130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9" name="object 1239"/>
          <p:cNvSpPr/>
          <p:nvPr/>
        </p:nvSpPr>
        <p:spPr>
          <a:xfrm>
            <a:off x="8478404" y="46136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0" name="object 1240"/>
          <p:cNvSpPr/>
          <p:nvPr/>
        </p:nvSpPr>
        <p:spPr>
          <a:xfrm>
            <a:off x="8521527" y="47154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1" name="object 1241"/>
          <p:cNvSpPr/>
          <p:nvPr/>
        </p:nvSpPr>
        <p:spPr>
          <a:xfrm>
            <a:off x="8561592" y="48185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2" name="object 1242"/>
          <p:cNvSpPr/>
          <p:nvPr/>
        </p:nvSpPr>
        <p:spPr>
          <a:xfrm>
            <a:off x="8605156" y="492008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3" name="object 1243"/>
          <p:cNvSpPr/>
          <p:nvPr/>
        </p:nvSpPr>
        <p:spPr>
          <a:xfrm>
            <a:off x="8666375" y="50119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4" name="object 1244"/>
          <p:cNvSpPr/>
          <p:nvPr/>
        </p:nvSpPr>
        <p:spPr>
          <a:xfrm>
            <a:off x="8747608" y="508509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5" name="object 1245"/>
          <p:cNvSpPr/>
          <p:nvPr/>
        </p:nvSpPr>
        <p:spPr>
          <a:xfrm>
            <a:off x="8854126" y="51131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6" name="object 1246"/>
          <p:cNvSpPr/>
          <p:nvPr/>
        </p:nvSpPr>
        <p:spPr>
          <a:xfrm>
            <a:off x="8962633" y="513426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7" name="object 1247"/>
          <p:cNvSpPr/>
          <p:nvPr/>
        </p:nvSpPr>
        <p:spPr>
          <a:xfrm>
            <a:off x="9071767" y="51519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8" name="object 1248"/>
          <p:cNvSpPr/>
          <p:nvPr/>
        </p:nvSpPr>
        <p:spPr>
          <a:xfrm>
            <a:off x="9181086" y="516854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9" name="object 1249"/>
          <p:cNvSpPr/>
          <p:nvPr/>
        </p:nvSpPr>
        <p:spPr>
          <a:xfrm>
            <a:off x="9290919" y="518122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0" name="object 1250"/>
          <p:cNvSpPr/>
          <p:nvPr/>
        </p:nvSpPr>
        <p:spPr>
          <a:xfrm>
            <a:off x="9400864" y="51930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1" name="object 1251"/>
          <p:cNvSpPr/>
          <p:nvPr/>
        </p:nvSpPr>
        <p:spPr>
          <a:xfrm>
            <a:off x="9511141" y="519865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2" name="object 1252"/>
          <p:cNvSpPr/>
          <p:nvPr/>
        </p:nvSpPr>
        <p:spPr>
          <a:xfrm>
            <a:off x="9619060" y="51767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3" name="object 1253"/>
          <p:cNvSpPr/>
          <p:nvPr/>
        </p:nvSpPr>
        <p:spPr>
          <a:xfrm>
            <a:off x="9721522" y="51352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4" name="object 1254"/>
          <p:cNvSpPr/>
          <p:nvPr/>
        </p:nvSpPr>
        <p:spPr>
          <a:xfrm>
            <a:off x="9821664" y="50884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5" name="object 1255"/>
          <p:cNvSpPr/>
          <p:nvPr/>
        </p:nvSpPr>
        <p:spPr>
          <a:xfrm>
            <a:off x="9919262" y="503641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6" name="object 1256"/>
          <p:cNvSpPr/>
          <p:nvPr/>
        </p:nvSpPr>
        <p:spPr>
          <a:xfrm>
            <a:off x="10013136" y="49781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7" name="object 1257"/>
          <p:cNvSpPr/>
          <p:nvPr/>
        </p:nvSpPr>
        <p:spPr>
          <a:xfrm>
            <a:off x="10100378" y="49103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8" name="object 1258"/>
          <p:cNvSpPr/>
          <p:nvPr/>
        </p:nvSpPr>
        <p:spPr>
          <a:xfrm>
            <a:off x="10170334" y="48253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9" name="object 1259"/>
          <p:cNvSpPr/>
          <p:nvPr/>
        </p:nvSpPr>
        <p:spPr>
          <a:xfrm>
            <a:off x="10209401" y="472249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0" name="object 1260"/>
          <p:cNvSpPr/>
          <p:nvPr/>
        </p:nvSpPr>
        <p:spPr>
          <a:xfrm>
            <a:off x="10221121" y="46127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1" name="object 1261"/>
          <p:cNvSpPr/>
          <p:nvPr/>
        </p:nvSpPr>
        <p:spPr>
          <a:xfrm>
            <a:off x="10217253" y="45023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2" name="object 1262"/>
          <p:cNvSpPr/>
          <p:nvPr/>
        </p:nvSpPr>
        <p:spPr>
          <a:xfrm>
            <a:off x="10198639" y="439358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3" name="object 1263"/>
          <p:cNvSpPr/>
          <p:nvPr/>
        </p:nvSpPr>
        <p:spPr>
          <a:xfrm>
            <a:off x="10162520" y="42891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4" name="object 1264"/>
          <p:cNvSpPr/>
          <p:nvPr/>
        </p:nvSpPr>
        <p:spPr>
          <a:xfrm>
            <a:off x="10131964" y="41833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5" name="object 1265"/>
          <p:cNvSpPr/>
          <p:nvPr/>
        </p:nvSpPr>
        <p:spPr>
          <a:xfrm>
            <a:off x="10126473" y="40730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6" name="object 1266"/>
          <p:cNvSpPr/>
          <p:nvPr/>
        </p:nvSpPr>
        <p:spPr>
          <a:xfrm>
            <a:off x="10127284" y="39624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7" name="object 1267"/>
          <p:cNvSpPr/>
          <p:nvPr/>
        </p:nvSpPr>
        <p:spPr>
          <a:xfrm>
            <a:off x="10132739" y="38520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8" name="object 1268"/>
          <p:cNvSpPr/>
          <p:nvPr/>
        </p:nvSpPr>
        <p:spPr>
          <a:xfrm>
            <a:off x="10141842" y="37418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9" name="object 1269"/>
          <p:cNvSpPr/>
          <p:nvPr/>
        </p:nvSpPr>
        <p:spPr>
          <a:xfrm>
            <a:off x="10156216" y="363224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0" name="object 1270"/>
          <p:cNvSpPr/>
          <p:nvPr/>
        </p:nvSpPr>
        <p:spPr>
          <a:xfrm>
            <a:off x="10173575" y="35230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1" name="object 1271"/>
          <p:cNvSpPr/>
          <p:nvPr/>
        </p:nvSpPr>
        <p:spPr>
          <a:xfrm>
            <a:off x="10172359" y="34131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2" name="object 1272"/>
          <p:cNvSpPr/>
          <p:nvPr/>
        </p:nvSpPr>
        <p:spPr>
          <a:xfrm>
            <a:off x="10137161" y="330863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3" name="object 1273"/>
          <p:cNvSpPr/>
          <p:nvPr/>
        </p:nvSpPr>
        <p:spPr>
          <a:xfrm>
            <a:off x="10085266" y="32112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4" name="object 1274"/>
          <p:cNvSpPr/>
          <p:nvPr/>
        </p:nvSpPr>
        <p:spPr>
          <a:xfrm>
            <a:off x="8351658" y="4012189"/>
            <a:ext cx="29209" cy="29845"/>
          </a:xfrm>
          <a:custGeom>
            <a:avLst/>
            <a:gdLst/>
            <a:ahLst/>
            <a:cxnLst/>
            <a:rect l="l" t="t" r="r" b="b"/>
            <a:pathLst>
              <a:path w="29209" h="29845">
                <a:moveTo>
                  <a:pt x="29184" y="14592"/>
                </a:moveTo>
                <a:lnTo>
                  <a:pt x="29184" y="6553"/>
                </a:lnTo>
                <a:lnTo>
                  <a:pt x="22656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53"/>
                </a:lnTo>
                <a:lnTo>
                  <a:pt x="0" y="14592"/>
                </a:lnTo>
                <a:lnTo>
                  <a:pt x="0" y="22669"/>
                </a:lnTo>
                <a:lnTo>
                  <a:pt x="6515" y="29222"/>
                </a:lnTo>
                <a:lnTo>
                  <a:pt x="14592" y="29222"/>
                </a:lnTo>
                <a:lnTo>
                  <a:pt x="22656" y="29222"/>
                </a:lnTo>
                <a:lnTo>
                  <a:pt x="29184" y="22669"/>
                </a:lnTo>
                <a:lnTo>
                  <a:pt x="29184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5" name="object 1275"/>
          <p:cNvSpPr/>
          <p:nvPr/>
        </p:nvSpPr>
        <p:spPr>
          <a:xfrm>
            <a:off x="8675805" y="455701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27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69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6" name="object 1276"/>
          <p:cNvSpPr/>
          <p:nvPr/>
        </p:nvSpPr>
        <p:spPr>
          <a:xfrm>
            <a:off x="9129714" y="439730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592"/>
                </a:moveTo>
                <a:lnTo>
                  <a:pt x="29184" y="6515"/>
                </a:lnTo>
                <a:lnTo>
                  <a:pt x="22656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31"/>
                </a:lnTo>
                <a:lnTo>
                  <a:pt x="6515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184" y="22631"/>
                </a:lnTo>
                <a:lnTo>
                  <a:pt x="29184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7" name="object 1277"/>
          <p:cNvSpPr/>
          <p:nvPr/>
        </p:nvSpPr>
        <p:spPr>
          <a:xfrm>
            <a:off x="9583597" y="380954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592"/>
                </a:moveTo>
                <a:lnTo>
                  <a:pt x="29197" y="6553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53"/>
                </a:lnTo>
                <a:lnTo>
                  <a:pt x="0" y="14592"/>
                </a:lnTo>
                <a:lnTo>
                  <a:pt x="0" y="22656"/>
                </a:lnTo>
                <a:lnTo>
                  <a:pt x="6527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56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8" name="object 1278"/>
          <p:cNvSpPr/>
          <p:nvPr/>
        </p:nvSpPr>
        <p:spPr>
          <a:xfrm>
            <a:off x="10095039" y="351568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604"/>
                </a:moveTo>
                <a:lnTo>
                  <a:pt x="29184" y="6540"/>
                </a:lnTo>
                <a:lnTo>
                  <a:pt x="22618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40"/>
                </a:lnTo>
                <a:lnTo>
                  <a:pt x="0" y="14604"/>
                </a:lnTo>
                <a:lnTo>
                  <a:pt x="0" y="22669"/>
                </a:lnTo>
                <a:lnTo>
                  <a:pt x="6515" y="29209"/>
                </a:lnTo>
                <a:lnTo>
                  <a:pt x="14592" y="29209"/>
                </a:lnTo>
                <a:lnTo>
                  <a:pt x="22618" y="29209"/>
                </a:lnTo>
                <a:lnTo>
                  <a:pt x="29184" y="22669"/>
                </a:lnTo>
                <a:lnTo>
                  <a:pt x="29184" y="146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9" name="object 1279"/>
          <p:cNvSpPr/>
          <p:nvPr/>
        </p:nvSpPr>
        <p:spPr>
          <a:xfrm>
            <a:off x="9347060" y="370733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604"/>
                </a:moveTo>
                <a:lnTo>
                  <a:pt x="29184" y="6540"/>
                </a:lnTo>
                <a:lnTo>
                  <a:pt x="22656" y="0"/>
                </a:lnTo>
                <a:lnTo>
                  <a:pt x="14592" y="0"/>
                </a:lnTo>
                <a:lnTo>
                  <a:pt x="6553" y="0"/>
                </a:lnTo>
                <a:lnTo>
                  <a:pt x="0" y="6540"/>
                </a:lnTo>
                <a:lnTo>
                  <a:pt x="0" y="14604"/>
                </a:lnTo>
                <a:lnTo>
                  <a:pt x="0" y="22669"/>
                </a:lnTo>
                <a:lnTo>
                  <a:pt x="6553" y="29209"/>
                </a:lnTo>
                <a:lnTo>
                  <a:pt x="14592" y="29209"/>
                </a:lnTo>
                <a:lnTo>
                  <a:pt x="22656" y="29209"/>
                </a:lnTo>
                <a:lnTo>
                  <a:pt x="29184" y="22669"/>
                </a:lnTo>
                <a:lnTo>
                  <a:pt x="29184" y="146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0" name="object 1280"/>
          <p:cNvSpPr/>
          <p:nvPr/>
        </p:nvSpPr>
        <p:spPr>
          <a:xfrm>
            <a:off x="8944321" y="385429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592"/>
                </a:moveTo>
                <a:lnTo>
                  <a:pt x="29184" y="6515"/>
                </a:lnTo>
                <a:lnTo>
                  <a:pt x="22656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31"/>
                </a:lnTo>
                <a:lnTo>
                  <a:pt x="6515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184" y="22631"/>
                </a:lnTo>
                <a:lnTo>
                  <a:pt x="29184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1" name="object 1281"/>
          <p:cNvSpPr/>
          <p:nvPr/>
        </p:nvSpPr>
        <p:spPr>
          <a:xfrm>
            <a:off x="8701384" y="4007618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31"/>
                </a:lnTo>
                <a:lnTo>
                  <a:pt x="6527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31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2" name="object 1282"/>
          <p:cNvSpPr/>
          <p:nvPr/>
        </p:nvSpPr>
        <p:spPr>
          <a:xfrm>
            <a:off x="9506871" y="4282314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29222" y="14592"/>
                </a:moveTo>
                <a:lnTo>
                  <a:pt x="29222" y="6515"/>
                </a:lnTo>
                <a:lnTo>
                  <a:pt x="22656" y="0"/>
                </a:lnTo>
                <a:lnTo>
                  <a:pt x="14592" y="0"/>
                </a:lnTo>
                <a:lnTo>
                  <a:pt x="6553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53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222" y="22669"/>
                </a:lnTo>
                <a:lnTo>
                  <a:pt x="29222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3" name="object 1283"/>
          <p:cNvSpPr/>
          <p:nvPr/>
        </p:nvSpPr>
        <p:spPr>
          <a:xfrm>
            <a:off x="9800944" y="457617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27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69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4" name="object 1284"/>
          <p:cNvSpPr/>
          <p:nvPr/>
        </p:nvSpPr>
        <p:spPr>
          <a:xfrm>
            <a:off x="9954380" y="474225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630"/>
                </a:moveTo>
                <a:lnTo>
                  <a:pt x="29197" y="6553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53"/>
                </a:lnTo>
                <a:lnTo>
                  <a:pt x="0" y="14630"/>
                </a:lnTo>
                <a:lnTo>
                  <a:pt x="0" y="22669"/>
                </a:lnTo>
                <a:lnTo>
                  <a:pt x="6527" y="29222"/>
                </a:lnTo>
                <a:lnTo>
                  <a:pt x="14604" y="29222"/>
                </a:lnTo>
                <a:lnTo>
                  <a:pt x="22669" y="29222"/>
                </a:lnTo>
                <a:lnTo>
                  <a:pt x="29197" y="22669"/>
                </a:lnTo>
                <a:lnTo>
                  <a:pt x="29197" y="1463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5" name="object 1285"/>
          <p:cNvSpPr/>
          <p:nvPr/>
        </p:nvSpPr>
        <p:spPr>
          <a:xfrm>
            <a:off x="9807332" y="492116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29222" y="14592"/>
                </a:moveTo>
                <a:lnTo>
                  <a:pt x="29222" y="6515"/>
                </a:lnTo>
                <a:lnTo>
                  <a:pt x="22656" y="0"/>
                </a:lnTo>
                <a:lnTo>
                  <a:pt x="14630" y="0"/>
                </a:lnTo>
                <a:lnTo>
                  <a:pt x="6553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31"/>
                </a:lnTo>
                <a:lnTo>
                  <a:pt x="6553" y="29184"/>
                </a:lnTo>
                <a:lnTo>
                  <a:pt x="14630" y="29184"/>
                </a:lnTo>
                <a:lnTo>
                  <a:pt x="22656" y="29184"/>
                </a:lnTo>
                <a:lnTo>
                  <a:pt x="29222" y="22631"/>
                </a:lnTo>
                <a:lnTo>
                  <a:pt x="29222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6" name="object 1286"/>
          <p:cNvSpPr/>
          <p:nvPr/>
        </p:nvSpPr>
        <p:spPr>
          <a:xfrm>
            <a:off x="9481331" y="4953079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592"/>
                </a:moveTo>
                <a:lnTo>
                  <a:pt x="29184" y="6553"/>
                </a:lnTo>
                <a:lnTo>
                  <a:pt x="22618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53"/>
                </a:lnTo>
                <a:lnTo>
                  <a:pt x="0" y="14592"/>
                </a:lnTo>
                <a:lnTo>
                  <a:pt x="0" y="22669"/>
                </a:lnTo>
                <a:lnTo>
                  <a:pt x="6515" y="29184"/>
                </a:lnTo>
                <a:lnTo>
                  <a:pt x="14592" y="29184"/>
                </a:lnTo>
                <a:lnTo>
                  <a:pt x="22618" y="29184"/>
                </a:lnTo>
                <a:lnTo>
                  <a:pt x="29184" y="22669"/>
                </a:lnTo>
                <a:lnTo>
                  <a:pt x="29184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7" name="object 1287"/>
          <p:cNvSpPr/>
          <p:nvPr/>
        </p:nvSpPr>
        <p:spPr>
          <a:xfrm>
            <a:off x="9136088" y="4985033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29222" y="14592"/>
                </a:moveTo>
                <a:lnTo>
                  <a:pt x="29222" y="6515"/>
                </a:lnTo>
                <a:lnTo>
                  <a:pt x="22656" y="0"/>
                </a:lnTo>
                <a:lnTo>
                  <a:pt x="14592" y="0"/>
                </a:lnTo>
                <a:lnTo>
                  <a:pt x="6553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53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222" y="22669"/>
                </a:lnTo>
                <a:lnTo>
                  <a:pt x="29222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8" name="object 1288"/>
          <p:cNvSpPr/>
          <p:nvPr/>
        </p:nvSpPr>
        <p:spPr>
          <a:xfrm>
            <a:off x="8950697" y="499141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29222" y="14592"/>
                </a:moveTo>
                <a:lnTo>
                  <a:pt x="29222" y="6553"/>
                </a:lnTo>
                <a:lnTo>
                  <a:pt x="22656" y="0"/>
                </a:lnTo>
                <a:lnTo>
                  <a:pt x="14592" y="0"/>
                </a:lnTo>
                <a:lnTo>
                  <a:pt x="6553" y="0"/>
                </a:lnTo>
                <a:lnTo>
                  <a:pt x="0" y="6553"/>
                </a:lnTo>
                <a:lnTo>
                  <a:pt x="0" y="14592"/>
                </a:lnTo>
                <a:lnTo>
                  <a:pt x="0" y="22669"/>
                </a:lnTo>
                <a:lnTo>
                  <a:pt x="6553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222" y="22669"/>
                </a:lnTo>
                <a:lnTo>
                  <a:pt x="29222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9" name="object 1289"/>
          <p:cNvSpPr/>
          <p:nvPr/>
        </p:nvSpPr>
        <p:spPr>
          <a:xfrm>
            <a:off x="8886787" y="4812543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592"/>
                </a:moveTo>
                <a:lnTo>
                  <a:pt x="29184" y="6515"/>
                </a:lnTo>
                <a:lnTo>
                  <a:pt x="22656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15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184" y="22669"/>
                </a:lnTo>
                <a:lnTo>
                  <a:pt x="29184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0" name="object 1290"/>
          <p:cNvSpPr/>
          <p:nvPr/>
        </p:nvSpPr>
        <p:spPr>
          <a:xfrm>
            <a:off x="9244782" y="464005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592"/>
                </a:moveTo>
                <a:lnTo>
                  <a:pt x="29184" y="6515"/>
                </a:lnTo>
                <a:lnTo>
                  <a:pt x="22656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15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184" y="22669"/>
                </a:lnTo>
                <a:lnTo>
                  <a:pt x="29184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1" name="object 1291"/>
          <p:cNvSpPr/>
          <p:nvPr/>
        </p:nvSpPr>
        <p:spPr>
          <a:xfrm>
            <a:off x="9455752" y="455063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592"/>
                </a:moveTo>
                <a:lnTo>
                  <a:pt x="29184" y="6515"/>
                </a:lnTo>
                <a:lnTo>
                  <a:pt x="22656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31"/>
                </a:lnTo>
                <a:lnTo>
                  <a:pt x="6515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184" y="22631"/>
                </a:lnTo>
                <a:lnTo>
                  <a:pt x="29184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2" name="object 1292"/>
          <p:cNvSpPr/>
          <p:nvPr/>
        </p:nvSpPr>
        <p:spPr>
          <a:xfrm>
            <a:off x="9775366" y="424398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65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65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69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3" name="object 1293"/>
          <p:cNvSpPr/>
          <p:nvPr/>
        </p:nvSpPr>
        <p:spPr>
          <a:xfrm>
            <a:off x="9864866" y="3911790"/>
            <a:ext cx="29845" cy="29209"/>
          </a:xfrm>
          <a:custGeom>
            <a:avLst/>
            <a:gdLst/>
            <a:ahLst/>
            <a:cxnLst/>
            <a:rect l="l" t="t" r="r" b="b"/>
            <a:pathLst>
              <a:path w="29845" h="29210">
                <a:moveTo>
                  <a:pt x="29222" y="14592"/>
                </a:moveTo>
                <a:lnTo>
                  <a:pt x="29222" y="6515"/>
                </a:lnTo>
                <a:lnTo>
                  <a:pt x="22656" y="0"/>
                </a:lnTo>
                <a:lnTo>
                  <a:pt x="14630" y="0"/>
                </a:lnTo>
                <a:lnTo>
                  <a:pt x="6553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31"/>
                </a:lnTo>
                <a:lnTo>
                  <a:pt x="6553" y="29184"/>
                </a:lnTo>
                <a:lnTo>
                  <a:pt x="14630" y="29184"/>
                </a:lnTo>
                <a:lnTo>
                  <a:pt x="22656" y="29184"/>
                </a:lnTo>
                <a:lnTo>
                  <a:pt x="29222" y="22631"/>
                </a:lnTo>
                <a:lnTo>
                  <a:pt x="29222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4" name="object 1294"/>
          <p:cNvSpPr/>
          <p:nvPr/>
        </p:nvSpPr>
        <p:spPr>
          <a:xfrm>
            <a:off x="9839325" y="3688167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604"/>
                </a:moveTo>
                <a:lnTo>
                  <a:pt x="29184" y="6540"/>
                </a:lnTo>
                <a:lnTo>
                  <a:pt x="22618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40"/>
                </a:lnTo>
                <a:lnTo>
                  <a:pt x="0" y="14604"/>
                </a:lnTo>
                <a:lnTo>
                  <a:pt x="0" y="22669"/>
                </a:lnTo>
                <a:lnTo>
                  <a:pt x="6515" y="29209"/>
                </a:lnTo>
                <a:lnTo>
                  <a:pt x="14592" y="29209"/>
                </a:lnTo>
                <a:lnTo>
                  <a:pt x="22618" y="29209"/>
                </a:lnTo>
                <a:lnTo>
                  <a:pt x="29184" y="22669"/>
                </a:lnTo>
                <a:lnTo>
                  <a:pt x="29184" y="146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5" name="object 1295"/>
          <p:cNvSpPr/>
          <p:nvPr/>
        </p:nvSpPr>
        <p:spPr>
          <a:xfrm>
            <a:off x="9717831" y="346457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604"/>
                </a:moveTo>
                <a:lnTo>
                  <a:pt x="29197" y="6540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40"/>
                </a:lnTo>
                <a:lnTo>
                  <a:pt x="0" y="14604"/>
                </a:lnTo>
                <a:lnTo>
                  <a:pt x="0" y="22669"/>
                </a:lnTo>
                <a:lnTo>
                  <a:pt x="6527" y="29197"/>
                </a:lnTo>
                <a:lnTo>
                  <a:pt x="14604" y="29197"/>
                </a:lnTo>
                <a:lnTo>
                  <a:pt x="22669" y="29197"/>
                </a:lnTo>
                <a:lnTo>
                  <a:pt x="29197" y="22669"/>
                </a:lnTo>
                <a:lnTo>
                  <a:pt x="29197" y="146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6" name="object 1296"/>
          <p:cNvSpPr/>
          <p:nvPr/>
        </p:nvSpPr>
        <p:spPr>
          <a:xfrm>
            <a:off x="9417371" y="397566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56"/>
                </a:lnTo>
                <a:lnTo>
                  <a:pt x="6527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56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7" name="object 1297"/>
          <p:cNvSpPr/>
          <p:nvPr/>
        </p:nvSpPr>
        <p:spPr>
          <a:xfrm>
            <a:off x="9097746" y="413536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27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69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8" name="object 1298"/>
          <p:cNvSpPr/>
          <p:nvPr/>
        </p:nvSpPr>
        <p:spPr>
          <a:xfrm>
            <a:off x="8701384" y="4263150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27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69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9" name="object 1299"/>
          <p:cNvSpPr/>
          <p:nvPr/>
        </p:nvSpPr>
        <p:spPr>
          <a:xfrm>
            <a:off x="8631060" y="3764831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97" y="14604"/>
                </a:moveTo>
                <a:lnTo>
                  <a:pt x="29197" y="6540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40"/>
                </a:lnTo>
                <a:lnTo>
                  <a:pt x="0" y="14604"/>
                </a:lnTo>
                <a:lnTo>
                  <a:pt x="0" y="22669"/>
                </a:lnTo>
                <a:lnTo>
                  <a:pt x="6527" y="29197"/>
                </a:lnTo>
                <a:lnTo>
                  <a:pt x="14604" y="29197"/>
                </a:lnTo>
                <a:lnTo>
                  <a:pt x="22669" y="29197"/>
                </a:lnTo>
                <a:lnTo>
                  <a:pt x="29197" y="22669"/>
                </a:lnTo>
                <a:lnTo>
                  <a:pt x="29197" y="1460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0" name="object 1300"/>
          <p:cNvSpPr/>
          <p:nvPr/>
        </p:nvSpPr>
        <p:spPr>
          <a:xfrm>
            <a:off x="9104134" y="359235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10">
                <a:moveTo>
                  <a:pt x="29184" y="14592"/>
                </a:moveTo>
                <a:lnTo>
                  <a:pt x="29184" y="6527"/>
                </a:lnTo>
                <a:lnTo>
                  <a:pt x="22656" y="0"/>
                </a:lnTo>
                <a:lnTo>
                  <a:pt x="14592" y="0"/>
                </a:lnTo>
                <a:lnTo>
                  <a:pt x="6515" y="0"/>
                </a:lnTo>
                <a:lnTo>
                  <a:pt x="0" y="6527"/>
                </a:lnTo>
                <a:lnTo>
                  <a:pt x="0" y="14592"/>
                </a:lnTo>
                <a:lnTo>
                  <a:pt x="0" y="22656"/>
                </a:lnTo>
                <a:lnTo>
                  <a:pt x="6515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184" y="22656"/>
                </a:lnTo>
                <a:lnTo>
                  <a:pt x="29184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1" name="object 1301"/>
          <p:cNvSpPr/>
          <p:nvPr/>
        </p:nvSpPr>
        <p:spPr>
          <a:xfrm>
            <a:off x="8309009" y="1103274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2" name="object 1302"/>
          <p:cNvSpPr/>
          <p:nvPr/>
        </p:nvSpPr>
        <p:spPr>
          <a:xfrm>
            <a:off x="8253318" y="109372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3" name="object 1303"/>
          <p:cNvSpPr/>
          <p:nvPr/>
        </p:nvSpPr>
        <p:spPr>
          <a:xfrm>
            <a:off x="8197664" y="1084167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4" name="object 1304"/>
          <p:cNvSpPr/>
          <p:nvPr/>
        </p:nvSpPr>
        <p:spPr>
          <a:xfrm>
            <a:off x="8141972" y="107461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5" name="object 1305"/>
          <p:cNvSpPr/>
          <p:nvPr/>
        </p:nvSpPr>
        <p:spPr>
          <a:xfrm>
            <a:off x="8086318" y="106506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6" name="object 1306"/>
          <p:cNvSpPr/>
          <p:nvPr/>
        </p:nvSpPr>
        <p:spPr>
          <a:xfrm>
            <a:off x="8030626" y="1055507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7" name="object 1307"/>
          <p:cNvSpPr/>
          <p:nvPr/>
        </p:nvSpPr>
        <p:spPr>
          <a:xfrm>
            <a:off x="7974972" y="104595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8" name="object 1308"/>
          <p:cNvSpPr/>
          <p:nvPr/>
        </p:nvSpPr>
        <p:spPr>
          <a:xfrm>
            <a:off x="7919280" y="1036400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9" name="object 1309"/>
          <p:cNvSpPr/>
          <p:nvPr/>
        </p:nvSpPr>
        <p:spPr>
          <a:xfrm>
            <a:off x="7863626" y="102684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0" name="object 1310"/>
          <p:cNvSpPr/>
          <p:nvPr/>
        </p:nvSpPr>
        <p:spPr>
          <a:xfrm>
            <a:off x="7807973" y="101729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1" name="object 1311"/>
          <p:cNvSpPr/>
          <p:nvPr/>
        </p:nvSpPr>
        <p:spPr>
          <a:xfrm>
            <a:off x="7752280" y="100774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2" name="object 1312"/>
          <p:cNvSpPr/>
          <p:nvPr/>
        </p:nvSpPr>
        <p:spPr>
          <a:xfrm>
            <a:off x="7696627" y="99818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3" name="object 1313"/>
          <p:cNvSpPr/>
          <p:nvPr/>
        </p:nvSpPr>
        <p:spPr>
          <a:xfrm>
            <a:off x="7714613" y="99076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4" name="object 1314"/>
          <p:cNvSpPr/>
          <p:nvPr/>
        </p:nvSpPr>
        <p:spPr>
          <a:xfrm>
            <a:off x="7812616" y="985644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5" name="object 1315"/>
          <p:cNvSpPr/>
          <p:nvPr/>
        </p:nvSpPr>
        <p:spPr>
          <a:xfrm>
            <a:off x="7910657" y="980532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6" name="object 1316"/>
          <p:cNvSpPr/>
          <p:nvPr/>
        </p:nvSpPr>
        <p:spPr>
          <a:xfrm>
            <a:off x="8008696" y="975416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7" name="object 1317"/>
          <p:cNvSpPr/>
          <p:nvPr/>
        </p:nvSpPr>
        <p:spPr>
          <a:xfrm>
            <a:off x="8091847" y="97495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8" name="object 1318"/>
          <p:cNvSpPr/>
          <p:nvPr/>
        </p:nvSpPr>
        <p:spPr>
          <a:xfrm>
            <a:off x="8142120" y="984807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9" name="object 1319"/>
          <p:cNvSpPr/>
          <p:nvPr/>
        </p:nvSpPr>
        <p:spPr>
          <a:xfrm>
            <a:off x="8192355" y="99465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0" name="object 1320"/>
          <p:cNvSpPr/>
          <p:nvPr/>
        </p:nvSpPr>
        <p:spPr>
          <a:xfrm>
            <a:off x="8242628" y="1004504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1" name="object 1321"/>
          <p:cNvSpPr/>
          <p:nvPr/>
        </p:nvSpPr>
        <p:spPr>
          <a:xfrm>
            <a:off x="8292865" y="1014356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2" name="object 1322"/>
          <p:cNvSpPr/>
          <p:nvPr/>
        </p:nvSpPr>
        <p:spPr>
          <a:xfrm>
            <a:off x="8343102" y="1024204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3" name="object 1323"/>
          <p:cNvSpPr/>
          <p:nvPr/>
        </p:nvSpPr>
        <p:spPr>
          <a:xfrm>
            <a:off x="8393375" y="103405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4" name="object 1324"/>
          <p:cNvSpPr/>
          <p:nvPr/>
        </p:nvSpPr>
        <p:spPr>
          <a:xfrm>
            <a:off x="8443611" y="1043904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5" name="object 1325"/>
          <p:cNvSpPr/>
          <p:nvPr/>
        </p:nvSpPr>
        <p:spPr>
          <a:xfrm>
            <a:off x="8493884" y="105375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6" name="object 1326"/>
          <p:cNvSpPr/>
          <p:nvPr/>
        </p:nvSpPr>
        <p:spPr>
          <a:xfrm>
            <a:off x="8544120" y="1063601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7" name="object 1327"/>
          <p:cNvSpPr/>
          <p:nvPr/>
        </p:nvSpPr>
        <p:spPr>
          <a:xfrm>
            <a:off x="8594356" y="1073449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8" name="object 1328"/>
          <p:cNvSpPr/>
          <p:nvPr/>
        </p:nvSpPr>
        <p:spPr>
          <a:xfrm>
            <a:off x="8644631" y="108330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9" name="object 1329"/>
          <p:cNvSpPr/>
          <p:nvPr/>
        </p:nvSpPr>
        <p:spPr>
          <a:xfrm>
            <a:off x="8694866" y="109314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0" name="object 1330"/>
          <p:cNvSpPr/>
          <p:nvPr/>
        </p:nvSpPr>
        <p:spPr>
          <a:xfrm>
            <a:off x="8745139" y="1102997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1" name="object 1331"/>
          <p:cNvSpPr/>
          <p:nvPr/>
        </p:nvSpPr>
        <p:spPr>
          <a:xfrm>
            <a:off x="638926" y="9368487"/>
            <a:ext cx="20320" cy="13335"/>
          </a:xfrm>
          <a:custGeom>
            <a:avLst/>
            <a:gdLst/>
            <a:ahLst/>
            <a:cxnLst/>
            <a:rect l="l" t="t" r="r" b="b"/>
            <a:pathLst>
              <a:path w="20320" h="13334">
                <a:moveTo>
                  <a:pt x="0" y="13309"/>
                </a:moveTo>
                <a:lnTo>
                  <a:pt x="1992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2" name="object 1332"/>
          <p:cNvSpPr/>
          <p:nvPr/>
        </p:nvSpPr>
        <p:spPr>
          <a:xfrm>
            <a:off x="629726" y="9401743"/>
            <a:ext cx="29209" cy="19685"/>
          </a:xfrm>
          <a:custGeom>
            <a:avLst/>
            <a:gdLst/>
            <a:ahLst/>
            <a:cxnLst/>
            <a:rect l="l" t="t" r="r" b="b"/>
            <a:pathLst>
              <a:path w="29209" h="19684">
                <a:moveTo>
                  <a:pt x="0" y="19418"/>
                </a:moveTo>
                <a:lnTo>
                  <a:pt x="2913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3" name="object 1333"/>
          <p:cNvSpPr/>
          <p:nvPr/>
        </p:nvSpPr>
        <p:spPr>
          <a:xfrm>
            <a:off x="620017" y="9443903"/>
            <a:ext cx="38735" cy="26034"/>
          </a:xfrm>
          <a:custGeom>
            <a:avLst/>
            <a:gdLst/>
            <a:ahLst/>
            <a:cxnLst/>
            <a:rect l="l" t="t" r="r" b="b"/>
            <a:pathLst>
              <a:path w="38734" h="26034">
                <a:moveTo>
                  <a:pt x="38696" y="0"/>
                </a:moveTo>
                <a:lnTo>
                  <a:pt x="0" y="2579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4" name="object 1334"/>
          <p:cNvSpPr/>
          <p:nvPr/>
        </p:nvSpPr>
        <p:spPr>
          <a:xfrm>
            <a:off x="658712" y="9499189"/>
            <a:ext cx="29845" cy="0"/>
          </a:xfrm>
          <a:custGeom>
            <a:avLst/>
            <a:gdLst/>
            <a:ahLst/>
            <a:cxnLst/>
            <a:rect l="l" t="t" r="r" b="b"/>
            <a:pathLst>
              <a:path w="29845" h="0">
                <a:moveTo>
                  <a:pt x="29489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5" name="object 1335"/>
          <p:cNvSpPr/>
          <p:nvPr/>
        </p:nvSpPr>
        <p:spPr>
          <a:xfrm>
            <a:off x="658693" y="9369303"/>
            <a:ext cx="635" cy="130175"/>
          </a:xfrm>
          <a:custGeom>
            <a:avLst/>
            <a:gdLst/>
            <a:ahLst/>
            <a:cxnLst/>
            <a:rect l="l" t="t" r="r" b="b"/>
            <a:pathLst>
              <a:path w="634" h="130175">
                <a:moveTo>
                  <a:pt x="0" y="0"/>
                </a:moveTo>
                <a:lnTo>
                  <a:pt x="25" y="1298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6" name="object 1336"/>
          <p:cNvSpPr/>
          <p:nvPr/>
        </p:nvSpPr>
        <p:spPr>
          <a:xfrm>
            <a:off x="658887" y="9368525"/>
            <a:ext cx="20320" cy="13335"/>
          </a:xfrm>
          <a:custGeom>
            <a:avLst/>
            <a:gdLst/>
            <a:ahLst/>
            <a:cxnLst/>
            <a:rect l="l" t="t" r="r" b="b"/>
            <a:pathLst>
              <a:path w="20320" h="13334">
                <a:moveTo>
                  <a:pt x="19951" y="1327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7" name="object 1337"/>
          <p:cNvSpPr/>
          <p:nvPr/>
        </p:nvSpPr>
        <p:spPr>
          <a:xfrm>
            <a:off x="658822" y="9401740"/>
            <a:ext cx="28575" cy="19685"/>
          </a:xfrm>
          <a:custGeom>
            <a:avLst/>
            <a:gdLst/>
            <a:ahLst/>
            <a:cxnLst/>
            <a:rect l="l" t="t" r="r" b="b"/>
            <a:pathLst>
              <a:path w="28575" h="19684">
                <a:moveTo>
                  <a:pt x="28206" y="1949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8" name="object 1338"/>
          <p:cNvSpPr/>
          <p:nvPr/>
        </p:nvSpPr>
        <p:spPr>
          <a:xfrm>
            <a:off x="658906" y="9444234"/>
            <a:ext cx="39370" cy="26034"/>
          </a:xfrm>
          <a:custGeom>
            <a:avLst/>
            <a:gdLst/>
            <a:ahLst/>
            <a:cxnLst/>
            <a:rect l="l" t="t" r="r" b="b"/>
            <a:pathLst>
              <a:path w="39370" h="26034">
                <a:moveTo>
                  <a:pt x="0" y="0"/>
                </a:moveTo>
                <a:lnTo>
                  <a:pt x="38925" y="2546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9" name="object 1339"/>
          <p:cNvSpPr/>
          <p:nvPr/>
        </p:nvSpPr>
        <p:spPr>
          <a:xfrm>
            <a:off x="626764" y="9101645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 h="0">
                <a:moveTo>
                  <a:pt x="0" y="0"/>
                </a:moveTo>
                <a:lnTo>
                  <a:pt x="2837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0" name="object 1340"/>
          <p:cNvSpPr/>
          <p:nvPr/>
        </p:nvSpPr>
        <p:spPr>
          <a:xfrm>
            <a:off x="612942" y="9097226"/>
            <a:ext cx="13970" cy="4445"/>
          </a:xfrm>
          <a:custGeom>
            <a:avLst/>
            <a:gdLst/>
            <a:ahLst/>
            <a:cxnLst/>
            <a:rect l="l" t="t" r="r" b="b"/>
            <a:pathLst>
              <a:path w="13970" h="4445">
                <a:moveTo>
                  <a:pt x="13817" y="441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1" name="object 1341"/>
          <p:cNvSpPr/>
          <p:nvPr/>
        </p:nvSpPr>
        <p:spPr>
          <a:xfrm>
            <a:off x="605941" y="9090593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4">
                <a:moveTo>
                  <a:pt x="6997" y="6629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2" name="object 1342"/>
          <p:cNvSpPr/>
          <p:nvPr/>
        </p:nvSpPr>
        <p:spPr>
          <a:xfrm>
            <a:off x="603726" y="9081000"/>
            <a:ext cx="2540" cy="10160"/>
          </a:xfrm>
          <a:custGeom>
            <a:avLst/>
            <a:gdLst/>
            <a:ahLst/>
            <a:cxnLst/>
            <a:rect l="l" t="t" r="r" b="b"/>
            <a:pathLst>
              <a:path w="2540" h="10159">
                <a:moveTo>
                  <a:pt x="2209" y="9588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3" name="object 1343"/>
          <p:cNvSpPr/>
          <p:nvPr/>
        </p:nvSpPr>
        <p:spPr>
          <a:xfrm>
            <a:off x="603724" y="9072902"/>
            <a:ext cx="1270" cy="8255"/>
          </a:xfrm>
          <a:custGeom>
            <a:avLst/>
            <a:gdLst/>
            <a:ahLst/>
            <a:cxnLst/>
            <a:rect l="l" t="t" r="r" b="b"/>
            <a:pathLst>
              <a:path w="1270" h="8254">
                <a:moveTo>
                  <a:pt x="0" y="8102"/>
                </a:moveTo>
                <a:lnTo>
                  <a:pt x="73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4" name="object 1344"/>
          <p:cNvSpPr/>
          <p:nvPr/>
        </p:nvSpPr>
        <p:spPr>
          <a:xfrm>
            <a:off x="604461" y="9040461"/>
            <a:ext cx="17145" cy="33020"/>
          </a:xfrm>
          <a:custGeom>
            <a:avLst/>
            <a:gdLst/>
            <a:ahLst/>
            <a:cxnLst/>
            <a:rect l="l" t="t" r="r" b="b"/>
            <a:pathLst>
              <a:path w="17145" h="33020">
                <a:moveTo>
                  <a:pt x="0" y="32435"/>
                </a:moveTo>
                <a:lnTo>
                  <a:pt x="1658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5" name="object 1345"/>
          <p:cNvSpPr/>
          <p:nvPr/>
        </p:nvSpPr>
        <p:spPr>
          <a:xfrm>
            <a:off x="621047" y="9009132"/>
            <a:ext cx="20320" cy="31750"/>
          </a:xfrm>
          <a:custGeom>
            <a:avLst/>
            <a:gdLst/>
            <a:ahLst/>
            <a:cxnLst/>
            <a:rect l="l" t="t" r="r" b="b"/>
            <a:pathLst>
              <a:path w="20320" h="31750">
                <a:moveTo>
                  <a:pt x="0" y="31330"/>
                </a:moveTo>
                <a:lnTo>
                  <a:pt x="1990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6" name="object 1346"/>
          <p:cNvSpPr/>
          <p:nvPr/>
        </p:nvSpPr>
        <p:spPr>
          <a:xfrm>
            <a:off x="640949" y="9009135"/>
            <a:ext cx="20320" cy="31750"/>
          </a:xfrm>
          <a:custGeom>
            <a:avLst/>
            <a:gdLst/>
            <a:ahLst/>
            <a:cxnLst/>
            <a:rect l="l" t="t" r="r" b="b"/>
            <a:pathLst>
              <a:path w="20320" h="31750">
                <a:moveTo>
                  <a:pt x="0" y="0"/>
                </a:moveTo>
                <a:lnTo>
                  <a:pt x="19900" y="3133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7" name="object 1347"/>
          <p:cNvSpPr/>
          <p:nvPr/>
        </p:nvSpPr>
        <p:spPr>
          <a:xfrm>
            <a:off x="660853" y="9040463"/>
            <a:ext cx="17145" cy="33020"/>
          </a:xfrm>
          <a:custGeom>
            <a:avLst/>
            <a:gdLst/>
            <a:ahLst/>
            <a:cxnLst/>
            <a:rect l="l" t="t" r="r" b="b"/>
            <a:pathLst>
              <a:path w="17145" h="33020">
                <a:moveTo>
                  <a:pt x="0" y="0"/>
                </a:moveTo>
                <a:lnTo>
                  <a:pt x="16586" y="3243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8" name="object 1348"/>
          <p:cNvSpPr/>
          <p:nvPr/>
        </p:nvSpPr>
        <p:spPr>
          <a:xfrm>
            <a:off x="677438" y="9072896"/>
            <a:ext cx="1270" cy="8255"/>
          </a:xfrm>
          <a:custGeom>
            <a:avLst/>
            <a:gdLst/>
            <a:ahLst/>
            <a:cxnLst/>
            <a:rect l="l" t="t" r="r" b="b"/>
            <a:pathLst>
              <a:path w="1270" h="8254">
                <a:moveTo>
                  <a:pt x="0" y="0"/>
                </a:moveTo>
                <a:lnTo>
                  <a:pt x="736" y="810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9" name="object 1349"/>
          <p:cNvSpPr/>
          <p:nvPr/>
        </p:nvSpPr>
        <p:spPr>
          <a:xfrm>
            <a:off x="675966" y="9081005"/>
            <a:ext cx="2540" cy="10160"/>
          </a:xfrm>
          <a:custGeom>
            <a:avLst/>
            <a:gdLst/>
            <a:ahLst/>
            <a:cxnLst/>
            <a:rect l="l" t="t" r="r" b="b"/>
            <a:pathLst>
              <a:path w="2540" h="10159">
                <a:moveTo>
                  <a:pt x="2209" y="0"/>
                </a:moveTo>
                <a:lnTo>
                  <a:pt x="0" y="958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0" name="object 1350"/>
          <p:cNvSpPr/>
          <p:nvPr/>
        </p:nvSpPr>
        <p:spPr>
          <a:xfrm>
            <a:off x="668966" y="9090589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4">
                <a:moveTo>
                  <a:pt x="6997" y="0"/>
                </a:moveTo>
                <a:lnTo>
                  <a:pt x="0" y="662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1" name="object 1351"/>
          <p:cNvSpPr/>
          <p:nvPr/>
        </p:nvSpPr>
        <p:spPr>
          <a:xfrm>
            <a:off x="655143" y="9097223"/>
            <a:ext cx="13970" cy="4445"/>
          </a:xfrm>
          <a:custGeom>
            <a:avLst/>
            <a:gdLst/>
            <a:ahLst/>
            <a:cxnLst/>
            <a:rect l="l" t="t" r="r" b="b"/>
            <a:pathLst>
              <a:path w="13970" h="4445">
                <a:moveTo>
                  <a:pt x="13817" y="0"/>
                </a:moveTo>
                <a:lnTo>
                  <a:pt x="0" y="441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2" name="object 1352"/>
          <p:cNvSpPr/>
          <p:nvPr/>
        </p:nvSpPr>
        <p:spPr>
          <a:xfrm>
            <a:off x="640949" y="9101645"/>
            <a:ext cx="0" cy="33655"/>
          </a:xfrm>
          <a:custGeom>
            <a:avLst/>
            <a:gdLst/>
            <a:ahLst/>
            <a:cxnLst/>
            <a:rect l="l" t="t" r="r" b="b"/>
            <a:pathLst>
              <a:path w="0" h="33654">
                <a:moveTo>
                  <a:pt x="0" y="0"/>
                </a:moveTo>
                <a:lnTo>
                  <a:pt x="0" y="3354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3" name="object 1353"/>
          <p:cNvSpPr/>
          <p:nvPr/>
        </p:nvSpPr>
        <p:spPr>
          <a:xfrm>
            <a:off x="640944" y="9135186"/>
            <a:ext cx="28575" cy="0"/>
          </a:xfrm>
          <a:custGeom>
            <a:avLst/>
            <a:gdLst/>
            <a:ahLst/>
            <a:cxnLst/>
            <a:rect l="l" t="t" r="r" b="b"/>
            <a:pathLst>
              <a:path w="28575" h="0">
                <a:moveTo>
                  <a:pt x="28016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4" name="object 1354"/>
          <p:cNvSpPr/>
          <p:nvPr/>
        </p:nvSpPr>
        <p:spPr>
          <a:xfrm>
            <a:off x="3126517" y="6429358"/>
            <a:ext cx="69850" cy="24130"/>
          </a:xfrm>
          <a:custGeom>
            <a:avLst/>
            <a:gdLst/>
            <a:ahLst/>
            <a:cxnLst/>
            <a:rect l="l" t="t" r="r" b="b"/>
            <a:pathLst>
              <a:path w="69850" h="24129">
                <a:moveTo>
                  <a:pt x="0" y="23952"/>
                </a:moveTo>
                <a:lnTo>
                  <a:pt x="69723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5" name="object 1355"/>
          <p:cNvSpPr/>
          <p:nvPr/>
        </p:nvSpPr>
        <p:spPr>
          <a:xfrm>
            <a:off x="3181875" y="6387519"/>
            <a:ext cx="14604" cy="41910"/>
          </a:xfrm>
          <a:custGeom>
            <a:avLst/>
            <a:gdLst/>
            <a:ahLst/>
            <a:cxnLst/>
            <a:rect l="l" t="t" r="r" b="b"/>
            <a:pathLst>
              <a:path w="14605" h="41910">
                <a:moveTo>
                  <a:pt x="14363" y="41833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6" name="object 1356"/>
          <p:cNvSpPr/>
          <p:nvPr/>
        </p:nvSpPr>
        <p:spPr>
          <a:xfrm>
            <a:off x="3112157" y="6387521"/>
            <a:ext cx="69850" cy="24130"/>
          </a:xfrm>
          <a:custGeom>
            <a:avLst/>
            <a:gdLst/>
            <a:ahLst/>
            <a:cxnLst/>
            <a:rect l="l" t="t" r="r" b="b"/>
            <a:pathLst>
              <a:path w="69850" h="24129">
                <a:moveTo>
                  <a:pt x="69723" y="0"/>
                </a:moveTo>
                <a:lnTo>
                  <a:pt x="0" y="2395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7" name="object 1357"/>
          <p:cNvSpPr/>
          <p:nvPr/>
        </p:nvSpPr>
        <p:spPr>
          <a:xfrm>
            <a:off x="3112157" y="6411477"/>
            <a:ext cx="14604" cy="41910"/>
          </a:xfrm>
          <a:custGeom>
            <a:avLst/>
            <a:gdLst/>
            <a:ahLst/>
            <a:cxnLst/>
            <a:rect l="l" t="t" r="r" b="b"/>
            <a:pathLst>
              <a:path w="14605" h="41910">
                <a:moveTo>
                  <a:pt x="0" y="0"/>
                </a:moveTo>
                <a:lnTo>
                  <a:pt x="14363" y="4183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8" name="object 1358"/>
          <p:cNvSpPr/>
          <p:nvPr/>
        </p:nvSpPr>
        <p:spPr>
          <a:xfrm>
            <a:off x="3169422" y="6412216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4419" y="2209"/>
                </a:moveTo>
                <a:lnTo>
                  <a:pt x="4419" y="990"/>
                </a:lnTo>
                <a:lnTo>
                  <a:pt x="3429" y="0"/>
                </a:lnTo>
                <a:lnTo>
                  <a:pt x="2209" y="0"/>
                </a:lnTo>
                <a:lnTo>
                  <a:pt x="990" y="0"/>
                </a:lnTo>
                <a:lnTo>
                  <a:pt x="0" y="990"/>
                </a:lnTo>
                <a:lnTo>
                  <a:pt x="0" y="2209"/>
                </a:lnTo>
                <a:lnTo>
                  <a:pt x="0" y="3428"/>
                </a:lnTo>
                <a:lnTo>
                  <a:pt x="990" y="4419"/>
                </a:lnTo>
                <a:lnTo>
                  <a:pt x="2209" y="4419"/>
                </a:lnTo>
                <a:lnTo>
                  <a:pt x="3429" y="4419"/>
                </a:lnTo>
                <a:lnTo>
                  <a:pt x="4419" y="3428"/>
                </a:lnTo>
                <a:lnTo>
                  <a:pt x="4419" y="220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9" name="object 1359"/>
          <p:cNvSpPr/>
          <p:nvPr/>
        </p:nvSpPr>
        <p:spPr>
          <a:xfrm>
            <a:off x="3134563" y="642419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4419" y="2209"/>
                </a:moveTo>
                <a:lnTo>
                  <a:pt x="4419" y="990"/>
                </a:lnTo>
                <a:lnTo>
                  <a:pt x="3429" y="0"/>
                </a:lnTo>
                <a:lnTo>
                  <a:pt x="2209" y="0"/>
                </a:lnTo>
                <a:lnTo>
                  <a:pt x="990" y="0"/>
                </a:lnTo>
                <a:lnTo>
                  <a:pt x="0" y="990"/>
                </a:lnTo>
                <a:lnTo>
                  <a:pt x="0" y="2209"/>
                </a:lnTo>
                <a:lnTo>
                  <a:pt x="0" y="3428"/>
                </a:lnTo>
                <a:lnTo>
                  <a:pt x="990" y="4419"/>
                </a:lnTo>
                <a:lnTo>
                  <a:pt x="2209" y="4419"/>
                </a:lnTo>
                <a:lnTo>
                  <a:pt x="3429" y="4419"/>
                </a:lnTo>
                <a:lnTo>
                  <a:pt x="4419" y="3428"/>
                </a:lnTo>
                <a:lnTo>
                  <a:pt x="4419" y="220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0" name="object 1360"/>
          <p:cNvSpPr/>
          <p:nvPr/>
        </p:nvSpPr>
        <p:spPr>
          <a:xfrm>
            <a:off x="3151992" y="6418187"/>
            <a:ext cx="4445" cy="4445"/>
          </a:xfrm>
          <a:custGeom>
            <a:avLst/>
            <a:gdLst/>
            <a:ahLst/>
            <a:cxnLst/>
            <a:rect l="l" t="t" r="r" b="b"/>
            <a:pathLst>
              <a:path w="4444" h="4445">
                <a:moveTo>
                  <a:pt x="4419" y="2209"/>
                </a:moveTo>
                <a:lnTo>
                  <a:pt x="4419" y="990"/>
                </a:lnTo>
                <a:lnTo>
                  <a:pt x="3429" y="0"/>
                </a:lnTo>
                <a:lnTo>
                  <a:pt x="2209" y="0"/>
                </a:lnTo>
                <a:lnTo>
                  <a:pt x="990" y="0"/>
                </a:lnTo>
                <a:lnTo>
                  <a:pt x="0" y="990"/>
                </a:lnTo>
                <a:lnTo>
                  <a:pt x="0" y="2209"/>
                </a:lnTo>
                <a:lnTo>
                  <a:pt x="0" y="3467"/>
                </a:lnTo>
                <a:lnTo>
                  <a:pt x="990" y="4419"/>
                </a:lnTo>
                <a:lnTo>
                  <a:pt x="2209" y="4419"/>
                </a:lnTo>
                <a:lnTo>
                  <a:pt x="3429" y="4419"/>
                </a:lnTo>
                <a:lnTo>
                  <a:pt x="4419" y="3467"/>
                </a:lnTo>
                <a:lnTo>
                  <a:pt x="4419" y="220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1" name="object 1361"/>
          <p:cNvSpPr/>
          <p:nvPr/>
        </p:nvSpPr>
        <p:spPr>
          <a:xfrm>
            <a:off x="9960320" y="10881032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268"/>
                </a:moveTo>
                <a:lnTo>
                  <a:pt x="347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2" name="object 1362"/>
          <p:cNvSpPr/>
          <p:nvPr/>
        </p:nvSpPr>
        <p:spPr>
          <a:xfrm>
            <a:off x="10003811" y="10701943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268"/>
                </a:moveTo>
                <a:lnTo>
                  <a:pt x="3475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3" name="object 1363"/>
          <p:cNvSpPr/>
          <p:nvPr/>
        </p:nvSpPr>
        <p:spPr>
          <a:xfrm>
            <a:off x="10047267" y="10522854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268"/>
                </a:moveTo>
                <a:lnTo>
                  <a:pt x="347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4" name="object 1364"/>
          <p:cNvSpPr/>
          <p:nvPr/>
        </p:nvSpPr>
        <p:spPr>
          <a:xfrm>
            <a:off x="10090758" y="10343763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268"/>
                </a:moveTo>
                <a:lnTo>
                  <a:pt x="3475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5" name="object 1365"/>
          <p:cNvSpPr/>
          <p:nvPr/>
        </p:nvSpPr>
        <p:spPr>
          <a:xfrm>
            <a:off x="10134213" y="10164676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268"/>
                </a:moveTo>
                <a:lnTo>
                  <a:pt x="347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6" name="object 1366"/>
          <p:cNvSpPr/>
          <p:nvPr/>
        </p:nvSpPr>
        <p:spPr>
          <a:xfrm>
            <a:off x="10177705" y="9985587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268"/>
                </a:moveTo>
                <a:lnTo>
                  <a:pt x="3475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7" name="object 1367"/>
          <p:cNvSpPr/>
          <p:nvPr/>
        </p:nvSpPr>
        <p:spPr>
          <a:xfrm>
            <a:off x="10221159" y="9806498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268"/>
                </a:moveTo>
                <a:lnTo>
                  <a:pt x="347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8" name="object 1368"/>
          <p:cNvSpPr/>
          <p:nvPr/>
        </p:nvSpPr>
        <p:spPr>
          <a:xfrm>
            <a:off x="10264615" y="9627407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268"/>
                </a:moveTo>
                <a:lnTo>
                  <a:pt x="347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9" name="object 1369"/>
          <p:cNvSpPr/>
          <p:nvPr/>
        </p:nvSpPr>
        <p:spPr>
          <a:xfrm>
            <a:off x="10308106" y="9448318"/>
            <a:ext cx="34925" cy="143510"/>
          </a:xfrm>
          <a:custGeom>
            <a:avLst/>
            <a:gdLst/>
            <a:ahLst/>
            <a:cxnLst/>
            <a:rect l="l" t="t" r="r" b="b"/>
            <a:pathLst>
              <a:path w="34925" h="143509">
                <a:moveTo>
                  <a:pt x="0" y="143306"/>
                </a:moveTo>
                <a:lnTo>
                  <a:pt x="3479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0" name="object 1370"/>
          <p:cNvSpPr/>
          <p:nvPr/>
        </p:nvSpPr>
        <p:spPr>
          <a:xfrm>
            <a:off x="10351558" y="9346077"/>
            <a:ext cx="16510" cy="66675"/>
          </a:xfrm>
          <a:custGeom>
            <a:avLst/>
            <a:gdLst/>
            <a:ahLst/>
            <a:cxnLst/>
            <a:rect l="l" t="t" r="r" b="b"/>
            <a:pathLst>
              <a:path w="16509" h="66675">
                <a:moveTo>
                  <a:pt x="0" y="66459"/>
                </a:moveTo>
                <a:lnTo>
                  <a:pt x="1614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1" name="object 1371"/>
          <p:cNvSpPr/>
          <p:nvPr/>
        </p:nvSpPr>
        <p:spPr>
          <a:xfrm>
            <a:off x="10367703" y="9285300"/>
            <a:ext cx="24130" cy="60960"/>
          </a:xfrm>
          <a:custGeom>
            <a:avLst/>
            <a:gdLst/>
            <a:ahLst/>
            <a:cxnLst/>
            <a:rect l="l" t="t" r="r" b="b"/>
            <a:pathLst>
              <a:path w="24129" h="60959">
                <a:moveTo>
                  <a:pt x="0" y="60782"/>
                </a:moveTo>
                <a:lnTo>
                  <a:pt x="2388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2" name="object 1372"/>
          <p:cNvSpPr/>
          <p:nvPr/>
        </p:nvSpPr>
        <p:spPr>
          <a:xfrm>
            <a:off x="10405077" y="9113804"/>
            <a:ext cx="53975" cy="137795"/>
          </a:xfrm>
          <a:custGeom>
            <a:avLst/>
            <a:gdLst/>
            <a:ahLst/>
            <a:cxnLst/>
            <a:rect l="l" t="t" r="r" b="b"/>
            <a:pathLst>
              <a:path w="53975" h="137795">
                <a:moveTo>
                  <a:pt x="0" y="137223"/>
                </a:moveTo>
                <a:lnTo>
                  <a:pt x="5396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3" name="object 1373"/>
          <p:cNvSpPr/>
          <p:nvPr/>
        </p:nvSpPr>
        <p:spPr>
          <a:xfrm>
            <a:off x="10472525" y="8942307"/>
            <a:ext cx="53975" cy="137795"/>
          </a:xfrm>
          <a:custGeom>
            <a:avLst/>
            <a:gdLst/>
            <a:ahLst/>
            <a:cxnLst/>
            <a:rect l="l" t="t" r="r" b="b"/>
            <a:pathLst>
              <a:path w="53975" h="137795">
                <a:moveTo>
                  <a:pt x="0" y="137223"/>
                </a:moveTo>
                <a:lnTo>
                  <a:pt x="5396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4" name="object 1374"/>
          <p:cNvSpPr/>
          <p:nvPr/>
        </p:nvSpPr>
        <p:spPr>
          <a:xfrm>
            <a:off x="10539973" y="8847254"/>
            <a:ext cx="24130" cy="60960"/>
          </a:xfrm>
          <a:custGeom>
            <a:avLst/>
            <a:gdLst/>
            <a:ahLst/>
            <a:cxnLst/>
            <a:rect l="l" t="t" r="r" b="b"/>
            <a:pathLst>
              <a:path w="24129" h="60959">
                <a:moveTo>
                  <a:pt x="0" y="60744"/>
                </a:moveTo>
                <a:lnTo>
                  <a:pt x="2388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5" name="object 1375"/>
          <p:cNvSpPr/>
          <p:nvPr/>
        </p:nvSpPr>
        <p:spPr>
          <a:xfrm>
            <a:off x="10563857" y="8798566"/>
            <a:ext cx="27940" cy="48895"/>
          </a:xfrm>
          <a:custGeom>
            <a:avLst/>
            <a:gdLst/>
            <a:ahLst/>
            <a:cxnLst/>
            <a:rect l="l" t="t" r="r" b="b"/>
            <a:pathLst>
              <a:path w="27940" h="48895">
                <a:moveTo>
                  <a:pt x="0" y="48691"/>
                </a:moveTo>
                <a:lnTo>
                  <a:pt x="276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6" name="object 1376"/>
          <p:cNvSpPr/>
          <p:nvPr/>
        </p:nvSpPr>
        <p:spPr>
          <a:xfrm>
            <a:off x="10609671" y="8638271"/>
            <a:ext cx="73025" cy="128270"/>
          </a:xfrm>
          <a:custGeom>
            <a:avLst/>
            <a:gdLst/>
            <a:ahLst/>
            <a:cxnLst/>
            <a:rect l="l" t="t" r="r" b="b"/>
            <a:pathLst>
              <a:path w="73025" h="128270">
                <a:moveTo>
                  <a:pt x="0" y="128231"/>
                </a:moveTo>
                <a:lnTo>
                  <a:pt x="7272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7" name="object 1377"/>
          <p:cNvSpPr/>
          <p:nvPr/>
        </p:nvSpPr>
        <p:spPr>
          <a:xfrm>
            <a:off x="10700597" y="8477980"/>
            <a:ext cx="73025" cy="128270"/>
          </a:xfrm>
          <a:custGeom>
            <a:avLst/>
            <a:gdLst/>
            <a:ahLst/>
            <a:cxnLst/>
            <a:rect l="l" t="t" r="r" b="b"/>
            <a:pathLst>
              <a:path w="73025" h="128270">
                <a:moveTo>
                  <a:pt x="0" y="128231"/>
                </a:moveTo>
                <a:lnTo>
                  <a:pt x="7272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8" name="object 1378"/>
          <p:cNvSpPr/>
          <p:nvPr/>
        </p:nvSpPr>
        <p:spPr>
          <a:xfrm>
            <a:off x="10791524" y="8317688"/>
            <a:ext cx="73025" cy="128270"/>
          </a:xfrm>
          <a:custGeom>
            <a:avLst/>
            <a:gdLst/>
            <a:ahLst/>
            <a:cxnLst/>
            <a:rect l="l" t="t" r="r" b="b"/>
            <a:pathLst>
              <a:path w="73025" h="128270">
                <a:moveTo>
                  <a:pt x="0" y="128231"/>
                </a:moveTo>
                <a:lnTo>
                  <a:pt x="7272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9" name="object 1379"/>
          <p:cNvSpPr/>
          <p:nvPr/>
        </p:nvSpPr>
        <p:spPr>
          <a:xfrm>
            <a:off x="10882451" y="8157409"/>
            <a:ext cx="73025" cy="128270"/>
          </a:xfrm>
          <a:custGeom>
            <a:avLst/>
            <a:gdLst/>
            <a:ahLst/>
            <a:cxnLst/>
            <a:rect l="l" t="t" r="r" b="b"/>
            <a:pathLst>
              <a:path w="73025" h="128270">
                <a:moveTo>
                  <a:pt x="0" y="128219"/>
                </a:moveTo>
                <a:lnTo>
                  <a:pt x="7272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0" name="object 1380"/>
          <p:cNvSpPr/>
          <p:nvPr/>
        </p:nvSpPr>
        <p:spPr>
          <a:xfrm>
            <a:off x="10973377" y="8076644"/>
            <a:ext cx="27940" cy="48895"/>
          </a:xfrm>
          <a:custGeom>
            <a:avLst/>
            <a:gdLst/>
            <a:ahLst/>
            <a:cxnLst/>
            <a:rect l="l" t="t" r="r" b="b"/>
            <a:pathLst>
              <a:path w="27940" h="48895">
                <a:moveTo>
                  <a:pt x="0" y="48691"/>
                </a:moveTo>
                <a:lnTo>
                  <a:pt x="2760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1" name="object 1381"/>
          <p:cNvSpPr/>
          <p:nvPr/>
        </p:nvSpPr>
        <p:spPr>
          <a:xfrm>
            <a:off x="11000983" y="8030356"/>
            <a:ext cx="43180" cy="46355"/>
          </a:xfrm>
          <a:custGeom>
            <a:avLst/>
            <a:gdLst/>
            <a:ahLst/>
            <a:cxnLst/>
            <a:rect l="l" t="t" r="r" b="b"/>
            <a:pathLst>
              <a:path w="43179" h="46354">
                <a:moveTo>
                  <a:pt x="0" y="46291"/>
                </a:moveTo>
                <a:lnTo>
                  <a:pt x="427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2" name="object 1382"/>
          <p:cNvSpPr/>
          <p:nvPr/>
        </p:nvSpPr>
        <p:spPr>
          <a:xfrm>
            <a:off x="11068726" y="7894947"/>
            <a:ext cx="100330" cy="108585"/>
          </a:xfrm>
          <a:custGeom>
            <a:avLst/>
            <a:gdLst/>
            <a:ahLst/>
            <a:cxnLst/>
            <a:rect l="l" t="t" r="r" b="b"/>
            <a:pathLst>
              <a:path w="100329" h="108584">
                <a:moveTo>
                  <a:pt x="0" y="108318"/>
                </a:moveTo>
                <a:lnTo>
                  <a:pt x="9996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3" name="object 1383"/>
          <p:cNvSpPr/>
          <p:nvPr/>
        </p:nvSpPr>
        <p:spPr>
          <a:xfrm>
            <a:off x="11193708" y="7759496"/>
            <a:ext cx="100330" cy="108585"/>
          </a:xfrm>
          <a:custGeom>
            <a:avLst/>
            <a:gdLst/>
            <a:ahLst/>
            <a:cxnLst/>
            <a:rect l="l" t="t" r="r" b="b"/>
            <a:pathLst>
              <a:path w="100329" h="108584">
                <a:moveTo>
                  <a:pt x="0" y="108356"/>
                </a:moveTo>
                <a:lnTo>
                  <a:pt x="9996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4" name="object 1384"/>
          <p:cNvSpPr/>
          <p:nvPr/>
        </p:nvSpPr>
        <p:spPr>
          <a:xfrm>
            <a:off x="11318693" y="7624084"/>
            <a:ext cx="100330" cy="108585"/>
          </a:xfrm>
          <a:custGeom>
            <a:avLst/>
            <a:gdLst/>
            <a:ahLst/>
            <a:cxnLst/>
            <a:rect l="l" t="t" r="r" b="b"/>
            <a:pathLst>
              <a:path w="100329" h="108584">
                <a:moveTo>
                  <a:pt x="0" y="108318"/>
                </a:moveTo>
                <a:lnTo>
                  <a:pt x="9998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5" name="object 1385"/>
          <p:cNvSpPr/>
          <p:nvPr/>
        </p:nvSpPr>
        <p:spPr>
          <a:xfrm>
            <a:off x="11443675" y="7550698"/>
            <a:ext cx="43180" cy="46355"/>
          </a:xfrm>
          <a:custGeom>
            <a:avLst/>
            <a:gdLst/>
            <a:ahLst/>
            <a:cxnLst/>
            <a:rect l="l" t="t" r="r" b="b"/>
            <a:pathLst>
              <a:path w="43179" h="46354">
                <a:moveTo>
                  <a:pt x="0" y="46291"/>
                </a:moveTo>
                <a:lnTo>
                  <a:pt x="4272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6" name="object 1386"/>
          <p:cNvSpPr/>
          <p:nvPr/>
        </p:nvSpPr>
        <p:spPr>
          <a:xfrm>
            <a:off x="8257329" y="7468432"/>
            <a:ext cx="8255" cy="12065"/>
          </a:xfrm>
          <a:custGeom>
            <a:avLst/>
            <a:gdLst/>
            <a:ahLst/>
            <a:cxnLst/>
            <a:rect l="l" t="t" r="r" b="b"/>
            <a:pathLst>
              <a:path w="8254" h="12065">
                <a:moveTo>
                  <a:pt x="50" y="0"/>
                </a:moveTo>
                <a:lnTo>
                  <a:pt x="0" y="11061"/>
                </a:lnTo>
                <a:lnTo>
                  <a:pt x="3987" y="11976"/>
                </a:lnTo>
                <a:lnTo>
                  <a:pt x="8039" y="1549"/>
                </a:lnTo>
                <a:lnTo>
                  <a:pt x="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7" name="object 1387"/>
          <p:cNvSpPr/>
          <p:nvPr/>
        </p:nvSpPr>
        <p:spPr>
          <a:xfrm>
            <a:off x="8261318" y="7469981"/>
            <a:ext cx="10160" cy="12065"/>
          </a:xfrm>
          <a:custGeom>
            <a:avLst/>
            <a:gdLst/>
            <a:ahLst/>
            <a:cxnLst/>
            <a:rect l="l" t="t" r="r" b="b"/>
            <a:pathLst>
              <a:path w="10159" h="12065">
                <a:moveTo>
                  <a:pt x="4051" y="0"/>
                </a:moveTo>
                <a:lnTo>
                  <a:pt x="0" y="10426"/>
                </a:lnTo>
                <a:lnTo>
                  <a:pt x="2870" y="12052"/>
                </a:lnTo>
                <a:lnTo>
                  <a:pt x="9575" y="3136"/>
                </a:lnTo>
                <a:lnTo>
                  <a:pt x="4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8" name="object 1388"/>
          <p:cNvSpPr/>
          <p:nvPr/>
        </p:nvSpPr>
        <p:spPr>
          <a:xfrm>
            <a:off x="8264187" y="747311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5" h="10795">
                <a:moveTo>
                  <a:pt x="6705" y="0"/>
                </a:moveTo>
                <a:lnTo>
                  <a:pt x="0" y="8915"/>
                </a:lnTo>
                <a:lnTo>
                  <a:pt x="1739" y="10604"/>
                </a:lnTo>
                <a:lnTo>
                  <a:pt x="10439" y="3682"/>
                </a:lnTo>
                <a:lnTo>
                  <a:pt x="67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89" name="object 1389"/>
          <p:cNvSpPr/>
          <p:nvPr/>
        </p:nvSpPr>
        <p:spPr>
          <a:xfrm>
            <a:off x="8265924" y="7476801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8699" y="0"/>
                </a:moveTo>
                <a:lnTo>
                  <a:pt x="0" y="6921"/>
                </a:lnTo>
                <a:lnTo>
                  <a:pt x="1473" y="9321"/>
                </a:lnTo>
                <a:lnTo>
                  <a:pt x="11684" y="4864"/>
                </a:lnTo>
                <a:lnTo>
                  <a:pt x="86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0" name="object 1390"/>
          <p:cNvSpPr/>
          <p:nvPr/>
        </p:nvSpPr>
        <p:spPr>
          <a:xfrm>
            <a:off x="8267399" y="7481665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5" h="8254">
                <a:moveTo>
                  <a:pt x="10210" y="0"/>
                </a:moveTo>
                <a:lnTo>
                  <a:pt x="0" y="4457"/>
                </a:lnTo>
                <a:lnTo>
                  <a:pt x="914" y="7810"/>
                </a:lnTo>
                <a:lnTo>
                  <a:pt x="12014" y="6451"/>
                </a:lnTo>
                <a:lnTo>
                  <a:pt x="102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1" name="object 1391"/>
          <p:cNvSpPr/>
          <p:nvPr/>
        </p:nvSpPr>
        <p:spPr>
          <a:xfrm>
            <a:off x="8268249" y="7488113"/>
            <a:ext cx="11430" cy="6350"/>
          </a:xfrm>
          <a:custGeom>
            <a:avLst/>
            <a:gdLst/>
            <a:ahLst/>
            <a:cxnLst/>
            <a:rect l="l" t="t" r="r" b="b"/>
            <a:pathLst>
              <a:path w="11429" h="6350">
                <a:moveTo>
                  <a:pt x="11163" y="0"/>
                </a:moveTo>
                <a:lnTo>
                  <a:pt x="63" y="1358"/>
                </a:lnTo>
                <a:lnTo>
                  <a:pt x="0" y="4495"/>
                </a:lnTo>
                <a:lnTo>
                  <a:pt x="11010" y="6159"/>
                </a:lnTo>
                <a:lnTo>
                  <a:pt x="111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2" name="object 1392"/>
          <p:cNvSpPr/>
          <p:nvPr/>
        </p:nvSpPr>
        <p:spPr>
          <a:xfrm>
            <a:off x="8267547" y="7492603"/>
            <a:ext cx="12065" cy="6985"/>
          </a:xfrm>
          <a:custGeom>
            <a:avLst/>
            <a:gdLst/>
            <a:ahLst/>
            <a:cxnLst/>
            <a:rect l="l" t="t" r="r" b="b"/>
            <a:pathLst>
              <a:path w="12065" h="6984">
                <a:moveTo>
                  <a:pt x="698" y="0"/>
                </a:moveTo>
                <a:lnTo>
                  <a:pt x="0" y="2400"/>
                </a:lnTo>
                <a:lnTo>
                  <a:pt x="10274" y="6705"/>
                </a:lnTo>
                <a:lnTo>
                  <a:pt x="11709" y="1663"/>
                </a:lnTo>
                <a:lnTo>
                  <a:pt x="6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3" name="object 1393"/>
          <p:cNvSpPr/>
          <p:nvPr/>
        </p:nvSpPr>
        <p:spPr>
          <a:xfrm>
            <a:off x="8266290" y="7495008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5" h="9525">
                <a:moveTo>
                  <a:pt x="1257" y="0"/>
                </a:moveTo>
                <a:lnTo>
                  <a:pt x="0" y="2247"/>
                </a:lnTo>
                <a:lnTo>
                  <a:pt x="8915" y="8953"/>
                </a:lnTo>
                <a:lnTo>
                  <a:pt x="11531" y="4305"/>
                </a:lnTo>
                <a:lnTo>
                  <a:pt x="12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4" name="object 1394"/>
          <p:cNvSpPr/>
          <p:nvPr/>
        </p:nvSpPr>
        <p:spPr>
          <a:xfrm>
            <a:off x="8263856" y="749726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2438" y="0"/>
                </a:moveTo>
                <a:lnTo>
                  <a:pt x="0" y="2463"/>
                </a:lnTo>
                <a:lnTo>
                  <a:pt x="6858" y="11264"/>
                </a:lnTo>
                <a:lnTo>
                  <a:pt x="11353" y="6705"/>
                </a:lnTo>
                <a:lnTo>
                  <a:pt x="2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5" name="object 1395"/>
          <p:cNvSpPr/>
          <p:nvPr/>
        </p:nvSpPr>
        <p:spPr>
          <a:xfrm>
            <a:off x="8261535" y="7499721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5">
                <a:moveTo>
                  <a:pt x="2324" y="0"/>
                </a:moveTo>
                <a:lnTo>
                  <a:pt x="0" y="1066"/>
                </a:lnTo>
                <a:lnTo>
                  <a:pt x="4089" y="11468"/>
                </a:lnTo>
                <a:lnTo>
                  <a:pt x="9182" y="8801"/>
                </a:lnTo>
                <a:lnTo>
                  <a:pt x="23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6" name="object 1396"/>
          <p:cNvSpPr/>
          <p:nvPr/>
        </p:nvSpPr>
        <p:spPr>
          <a:xfrm>
            <a:off x="8261535" y="7500419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171" y="0"/>
                </a:moveTo>
                <a:lnTo>
                  <a:pt x="0" y="368"/>
                </a:lnTo>
                <a:lnTo>
                  <a:pt x="2806" y="7556"/>
                </a:lnTo>
                <a:lnTo>
                  <a:pt x="21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7" name="object 1397"/>
          <p:cNvSpPr/>
          <p:nvPr/>
        </p:nvSpPr>
        <p:spPr>
          <a:xfrm>
            <a:off x="8264340" y="7507982"/>
            <a:ext cx="1270" cy="3810"/>
          </a:xfrm>
          <a:custGeom>
            <a:avLst/>
            <a:gdLst/>
            <a:ahLst/>
            <a:cxnLst/>
            <a:rect l="l" t="t" r="r" b="b"/>
            <a:pathLst>
              <a:path w="1270" h="3809">
                <a:moveTo>
                  <a:pt x="0" y="0"/>
                </a:moveTo>
                <a:lnTo>
                  <a:pt x="292" y="3492"/>
                </a:lnTo>
                <a:lnTo>
                  <a:pt x="1282" y="32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8" name="object 1398"/>
          <p:cNvSpPr/>
          <p:nvPr/>
        </p:nvSpPr>
        <p:spPr>
          <a:xfrm>
            <a:off x="8255304" y="750041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8407" y="0"/>
                </a:moveTo>
                <a:lnTo>
                  <a:pt x="812" y="1295"/>
                </a:lnTo>
                <a:lnTo>
                  <a:pt x="0" y="12280"/>
                </a:lnTo>
                <a:lnTo>
                  <a:pt x="9321" y="11061"/>
                </a:lnTo>
                <a:lnTo>
                  <a:pt x="84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99" name="object 1399"/>
          <p:cNvSpPr/>
          <p:nvPr/>
        </p:nvSpPr>
        <p:spPr>
          <a:xfrm>
            <a:off x="8246093" y="7500199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59" h="12700">
                <a:moveTo>
                  <a:pt x="5384" y="0"/>
                </a:moveTo>
                <a:lnTo>
                  <a:pt x="0" y="9880"/>
                </a:lnTo>
                <a:lnTo>
                  <a:pt x="9207" y="12496"/>
                </a:lnTo>
                <a:lnTo>
                  <a:pt x="10020" y="1511"/>
                </a:lnTo>
                <a:lnTo>
                  <a:pt x="5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0" name="object 1400"/>
          <p:cNvSpPr/>
          <p:nvPr/>
        </p:nvSpPr>
        <p:spPr>
          <a:xfrm>
            <a:off x="8240824" y="7498211"/>
            <a:ext cx="10795" cy="12065"/>
          </a:xfrm>
          <a:custGeom>
            <a:avLst/>
            <a:gdLst/>
            <a:ahLst/>
            <a:cxnLst/>
            <a:rect l="l" t="t" r="r" b="b"/>
            <a:pathLst>
              <a:path w="10795" h="12065">
                <a:moveTo>
                  <a:pt x="8178" y="0"/>
                </a:moveTo>
                <a:lnTo>
                  <a:pt x="0" y="7594"/>
                </a:lnTo>
                <a:lnTo>
                  <a:pt x="5270" y="11874"/>
                </a:lnTo>
                <a:lnTo>
                  <a:pt x="10655" y="1993"/>
                </a:lnTo>
                <a:lnTo>
                  <a:pt x="81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1" name="object 1401"/>
          <p:cNvSpPr/>
          <p:nvPr/>
        </p:nvSpPr>
        <p:spPr>
          <a:xfrm>
            <a:off x="8237429" y="7495995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5" h="10159">
                <a:moveTo>
                  <a:pt x="10071" y="0"/>
                </a:moveTo>
                <a:lnTo>
                  <a:pt x="0" y="4940"/>
                </a:lnTo>
                <a:lnTo>
                  <a:pt x="3390" y="9804"/>
                </a:lnTo>
                <a:lnTo>
                  <a:pt x="11582" y="2222"/>
                </a:lnTo>
                <a:lnTo>
                  <a:pt x="100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2" name="object 1402"/>
          <p:cNvSpPr/>
          <p:nvPr/>
        </p:nvSpPr>
        <p:spPr>
          <a:xfrm>
            <a:off x="8235143" y="7492200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90">
                <a:moveTo>
                  <a:pt x="11137" y="0"/>
                </a:moveTo>
                <a:lnTo>
                  <a:pt x="0" y="1409"/>
                </a:lnTo>
                <a:lnTo>
                  <a:pt x="2286" y="8737"/>
                </a:lnTo>
                <a:lnTo>
                  <a:pt x="12357" y="3797"/>
                </a:lnTo>
                <a:lnTo>
                  <a:pt x="1113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3" name="object 1403"/>
          <p:cNvSpPr/>
          <p:nvPr/>
        </p:nvSpPr>
        <p:spPr>
          <a:xfrm>
            <a:off x="8235143" y="7485456"/>
            <a:ext cx="11430" cy="8255"/>
          </a:xfrm>
          <a:custGeom>
            <a:avLst/>
            <a:gdLst/>
            <a:ahLst/>
            <a:cxnLst/>
            <a:rect l="l" t="t" r="r" b="b"/>
            <a:pathLst>
              <a:path w="11429" h="8254">
                <a:moveTo>
                  <a:pt x="444" y="0"/>
                </a:moveTo>
                <a:lnTo>
                  <a:pt x="0" y="8153"/>
                </a:lnTo>
                <a:lnTo>
                  <a:pt x="11137" y="6743"/>
                </a:lnTo>
                <a:lnTo>
                  <a:pt x="11353" y="2768"/>
                </a:lnTo>
                <a:lnTo>
                  <a:pt x="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4" name="object 1404"/>
          <p:cNvSpPr/>
          <p:nvPr/>
        </p:nvSpPr>
        <p:spPr>
          <a:xfrm>
            <a:off x="8235589" y="7477421"/>
            <a:ext cx="13335" cy="10795"/>
          </a:xfrm>
          <a:custGeom>
            <a:avLst/>
            <a:gdLst/>
            <a:ahLst/>
            <a:cxnLst/>
            <a:rect l="l" t="t" r="r" b="b"/>
            <a:pathLst>
              <a:path w="13334" h="10795">
                <a:moveTo>
                  <a:pt x="3797" y="0"/>
                </a:moveTo>
                <a:lnTo>
                  <a:pt x="0" y="8039"/>
                </a:lnTo>
                <a:lnTo>
                  <a:pt x="10909" y="10807"/>
                </a:lnTo>
                <a:lnTo>
                  <a:pt x="12865" y="6629"/>
                </a:lnTo>
                <a:lnTo>
                  <a:pt x="37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5" name="object 1405"/>
          <p:cNvSpPr/>
          <p:nvPr/>
        </p:nvSpPr>
        <p:spPr>
          <a:xfrm>
            <a:off x="8239383" y="747211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5" h="12065">
                <a:moveTo>
                  <a:pt x="5638" y="0"/>
                </a:moveTo>
                <a:lnTo>
                  <a:pt x="0" y="5308"/>
                </a:lnTo>
                <a:lnTo>
                  <a:pt x="9067" y="11938"/>
                </a:lnTo>
                <a:lnTo>
                  <a:pt x="11938" y="9258"/>
                </a:lnTo>
                <a:lnTo>
                  <a:pt x="56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6" name="object 1406"/>
          <p:cNvSpPr/>
          <p:nvPr/>
        </p:nvSpPr>
        <p:spPr>
          <a:xfrm>
            <a:off x="8245019" y="7469505"/>
            <a:ext cx="8890" cy="12065"/>
          </a:xfrm>
          <a:custGeom>
            <a:avLst/>
            <a:gdLst/>
            <a:ahLst/>
            <a:cxnLst/>
            <a:rect l="l" t="t" r="r" b="b"/>
            <a:pathLst>
              <a:path w="8890" h="12065">
                <a:moveTo>
                  <a:pt x="5499" y="0"/>
                </a:moveTo>
                <a:lnTo>
                  <a:pt x="0" y="2616"/>
                </a:lnTo>
                <a:lnTo>
                  <a:pt x="6311" y="11861"/>
                </a:lnTo>
                <a:lnTo>
                  <a:pt x="8813" y="10680"/>
                </a:lnTo>
                <a:lnTo>
                  <a:pt x="54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7" name="object 1407"/>
          <p:cNvSpPr/>
          <p:nvPr/>
        </p:nvSpPr>
        <p:spPr>
          <a:xfrm>
            <a:off x="8250516" y="7468424"/>
            <a:ext cx="6985" cy="12065"/>
          </a:xfrm>
          <a:custGeom>
            <a:avLst/>
            <a:gdLst/>
            <a:ahLst/>
            <a:cxnLst/>
            <a:rect l="l" t="t" r="r" b="b"/>
            <a:pathLst>
              <a:path w="6984" h="12065">
                <a:moveTo>
                  <a:pt x="6858" y="0"/>
                </a:moveTo>
                <a:lnTo>
                  <a:pt x="0" y="1079"/>
                </a:lnTo>
                <a:lnTo>
                  <a:pt x="3314" y="11760"/>
                </a:lnTo>
                <a:lnTo>
                  <a:pt x="6680" y="11252"/>
                </a:lnTo>
                <a:lnTo>
                  <a:pt x="68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8" name="object 1408"/>
          <p:cNvSpPr/>
          <p:nvPr/>
        </p:nvSpPr>
        <p:spPr>
          <a:xfrm>
            <a:off x="8257192" y="7468424"/>
            <a:ext cx="8255" cy="12065"/>
          </a:xfrm>
          <a:custGeom>
            <a:avLst/>
            <a:gdLst/>
            <a:ahLst/>
            <a:cxnLst/>
            <a:rect l="l" t="t" r="r" b="b"/>
            <a:pathLst>
              <a:path w="8254" h="12065">
                <a:moveTo>
                  <a:pt x="177" y="0"/>
                </a:moveTo>
                <a:lnTo>
                  <a:pt x="0" y="11252"/>
                </a:lnTo>
                <a:lnTo>
                  <a:pt x="4191" y="12014"/>
                </a:lnTo>
                <a:lnTo>
                  <a:pt x="8064" y="1511"/>
                </a:lnTo>
                <a:lnTo>
                  <a:pt x="1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09" name="object 1409"/>
          <p:cNvSpPr/>
          <p:nvPr/>
        </p:nvSpPr>
        <p:spPr>
          <a:xfrm>
            <a:off x="8261387" y="7469939"/>
            <a:ext cx="10160" cy="12065"/>
          </a:xfrm>
          <a:custGeom>
            <a:avLst/>
            <a:gdLst/>
            <a:ahLst/>
            <a:cxnLst/>
            <a:rect l="l" t="t" r="r" b="b"/>
            <a:pathLst>
              <a:path w="10159" h="12065">
                <a:moveTo>
                  <a:pt x="3873" y="0"/>
                </a:moveTo>
                <a:lnTo>
                  <a:pt x="0" y="10502"/>
                </a:lnTo>
                <a:lnTo>
                  <a:pt x="2463" y="11912"/>
                </a:lnTo>
                <a:lnTo>
                  <a:pt x="9842" y="3365"/>
                </a:lnTo>
                <a:lnTo>
                  <a:pt x="3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0" name="object 1410"/>
          <p:cNvSpPr/>
          <p:nvPr/>
        </p:nvSpPr>
        <p:spPr>
          <a:xfrm>
            <a:off x="8263864" y="7473296"/>
            <a:ext cx="13335" cy="14604"/>
          </a:xfrm>
          <a:custGeom>
            <a:avLst/>
            <a:gdLst/>
            <a:ahLst/>
            <a:cxnLst/>
            <a:rect l="l" t="t" r="r" b="b"/>
            <a:pathLst>
              <a:path w="13334" h="14604">
                <a:moveTo>
                  <a:pt x="7366" y="0"/>
                </a:moveTo>
                <a:lnTo>
                  <a:pt x="0" y="8547"/>
                </a:lnTo>
                <a:lnTo>
                  <a:pt x="4305" y="14008"/>
                </a:lnTo>
                <a:lnTo>
                  <a:pt x="12966" y="7188"/>
                </a:lnTo>
                <a:lnTo>
                  <a:pt x="7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11" name="object 1411"/>
          <p:cNvSpPr/>
          <p:nvPr/>
        </p:nvSpPr>
        <p:spPr>
          <a:xfrm>
            <a:off x="8229582" y="7473408"/>
            <a:ext cx="15240" cy="48895"/>
          </a:xfrm>
          <a:custGeom>
            <a:avLst/>
            <a:gdLst/>
            <a:ahLst/>
            <a:cxnLst/>
            <a:rect l="l" t="t" r="r" b="b"/>
            <a:pathLst>
              <a:path w="15240" h="48895">
                <a:moveTo>
                  <a:pt x="0" y="0"/>
                </a:moveTo>
                <a:lnTo>
                  <a:pt x="14706" y="4886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2" name="object 1412"/>
          <p:cNvSpPr/>
          <p:nvPr/>
        </p:nvSpPr>
        <p:spPr>
          <a:xfrm>
            <a:off x="8244289" y="7506468"/>
            <a:ext cx="46990" cy="15875"/>
          </a:xfrm>
          <a:custGeom>
            <a:avLst/>
            <a:gdLst/>
            <a:ahLst/>
            <a:cxnLst/>
            <a:rect l="l" t="t" r="r" b="b"/>
            <a:pathLst>
              <a:path w="46990" h="15875">
                <a:moveTo>
                  <a:pt x="0" y="15811"/>
                </a:moveTo>
                <a:lnTo>
                  <a:pt x="4699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3" name="object 1413"/>
          <p:cNvSpPr/>
          <p:nvPr/>
        </p:nvSpPr>
        <p:spPr>
          <a:xfrm>
            <a:off x="8275025" y="7458106"/>
            <a:ext cx="16510" cy="48895"/>
          </a:xfrm>
          <a:custGeom>
            <a:avLst/>
            <a:gdLst/>
            <a:ahLst/>
            <a:cxnLst/>
            <a:rect l="l" t="t" r="r" b="b"/>
            <a:pathLst>
              <a:path w="16509" h="48895">
                <a:moveTo>
                  <a:pt x="16255" y="4836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4" name="object 1414"/>
          <p:cNvSpPr/>
          <p:nvPr/>
        </p:nvSpPr>
        <p:spPr>
          <a:xfrm>
            <a:off x="8229586" y="7458110"/>
            <a:ext cx="45720" cy="15875"/>
          </a:xfrm>
          <a:custGeom>
            <a:avLst/>
            <a:gdLst/>
            <a:ahLst/>
            <a:cxnLst/>
            <a:rect l="l" t="t" r="r" b="b"/>
            <a:pathLst>
              <a:path w="45720" h="15875">
                <a:moveTo>
                  <a:pt x="45440" y="0"/>
                </a:moveTo>
                <a:lnTo>
                  <a:pt x="0" y="1529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5" name="object 1415"/>
          <p:cNvSpPr/>
          <p:nvPr/>
        </p:nvSpPr>
        <p:spPr>
          <a:xfrm>
            <a:off x="4460897" y="4574700"/>
            <a:ext cx="100965" cy="182245"/>
          </a:xfrm>
          <a:custGeom>
            <a:avLst/>
            <a:gdLst/>
            <a:ahLst/>
            <a:cxnLst/>
            <a:rect l="l" t="t" r="r" b="b"/>
            <a:pathLst>
              <a:path w="100964" h="182245">
                <a:moveTo>
                  <a:pt x="0" y="0"/>
                </a:moveTo>
                <a:lnTo>
                  <a:pt x="100698" y="18214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6" name="object 1416"/>
          <p:cNvSpPr/>
          <p:nvPr/>
        </p:nvSpPr>
        <p:spPr>
          <a:xfrm>
            <a:off x="4442695" y="4756848"/>
            <a:ext cx="119380" cy="774700"/>
          </a:xfrm>
          <a:custGeom>
            <a:avLst/>
            <a:gdLst/>
            <a:ahLst/>
            <a:cxnLst/>
            <a:rect l="l" t="t" r="r" b="b"/>
            <a:pathLst>
              <a:path w="119379" h="774700">
                <a:moveTo>
                  <a:pt x="118897" y="0"/>
                </a:moveTo>
                <a:lnTo>
                  <a:pt x="0" y="77429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7" name="object 1417"/>
          <p:cNvSpPr/>
          <p:nvPr/>
        </p:nvSpPr>
        <p:spPr>
          <a:xfrm>
            <a:off x="4337128" y="5531143"/>
            <a:ext cx="106045" cy="979169"/>
          </a:xfrm>
          <a:custGeom>
            <a:avLst/>
            <a:gdLst/>
            <a:ahLst/>
            <a:cxnLst/>
            <a:rect l="l" t="t" r="r" b="b"/>
            <a:pathLst>
              <a:path w="106045" h="979170">
                <a:moveTo>
                  <a:pt x="105562" y="0"/>
                </a:moveTo>
                <a:lnTo>
                  <a:pt x="0" y="97870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8" name="object 1418"/>
          <p:cNvSpPr/>
          <p:nvPr/>
        </p:nvSpPr>
        <p:spPr>
          <a:xfrm>
            <a:off x="4116646" y="6509849"/>
            <a:ext cx="220979" cy="2008505"/>
          </a:xfrm>
          <a:custGeom>
            <a:avLst/>
            <a:gdLst/>
            <a:ahLst/>
            <a:cxnLst/>
            <a:rect l="l" t="t" r="r" b="b"/>
            <a:pathLst>
              <a:path w="220979" h="2008504">
                <a:moveTo>
                  <a:pt x="220484" y="0"/>
                </a:moveTo>
                <a:lnTo>
                  <a:pt x="0" y="20084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9" name="object 1419"/>
          <p:cNvSpPr/>
          <p:nvPr/>
        </p:nvSpPr>
        <p:spPr>
          <a:xfrm>
            <a:off x="4079199" y="8518345"/>
            <a:ext cx="37465" cy="1093470"/>
          </a:xfrm>
          <a:custGeom>
            <a:avLst/>
            <a:gdLst/>
            <a:ahLst/>
            <a:cxnLst/>
            <a:rect l="l" t="t" r="r" b="b"/>
            <a:pathLst>
              <a:path w="37464" h="1093470">
                <a:moveTo>
                  <a:pt x="37452" y="0"/>
                </a:moveTo>
                <a:lnTo>
                  <a:pt x="0" y="10932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0" name="object 1420"/>
          <p:cNvSpPr/>
          <p:nvPr/>
        </p:nvSpPr>
        <p:spPr>
          <a:xfrm>
            <a:off x="2855916" y="9342844"/>
            <a:ext cx="1223645" cy="269240"/>
          </a:xfrm>
          <a:custGeom>
            <a:avLst/>
            <a:gdLst/>
            <a:ahLst/>
            <a:cxnLst/>
            <a:rect l="l" t="t" r="r" b="b"/>
            <a:pathLst>
              <a:path w="1223645" h="269240">
                <a:moveTo>
                  <a:pt x="1223289" y="26879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1" name="object 1421"/>
          <p:cNvSpPr/>
          <p:nvPr/>
        </p:nvSpPr>
        <p:spPr>
          <a:xfrm>
            <a:off x="3933097" y="9758257"/>
            <a:ext cx="150495" cy="1128395"/>
          </a:xfrm>
          <a:custGeom>
            <a:avLst/>
            <a:gdLst/>
            <a:ahLst/>
            <a:cxnLst/>
            <a:rect l="l" t="t" r="r" b="b"/>
            <a:pathLst>
              <a:path w="150495" h="1128395">
                <a:moveTo>
                  <a:pt x="150088" y="0"/>
                </a:moveTo>
                <a:lnTo>
                  <a:pt x="0" y="112793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2" name="object 1422"/>
          <p:cNvSpPr/>
          <p:nvPr/>
        </p:nvSpPr>
        <p:spPr>
          <a:xfrm>
            <a:off x="4094833" y="10179348"/>
            <a:ext cx="156210" cy="761365"/>
          </a:xfrm>
          <a:custGeom>
            <a:avLst/>
            <a:gdLst/>
            <a:ahLst/>
            <a:cxnLst/>
            <a:rect l="l" t="t" r="r" b="b"/>
            <a:pathLst>
              <a:path w="156210" h="761365">
                <a:moveTo>
                  <a:pt x="0" y="760882"/>
                </a:moveTo>
                <a:lnTo>
                  <a:pt x="15605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3" name="object 1423"/>
          <p:cNvSpPr/>
          <p:nvPr/>
        </p:nvSpPr>
        <p:spPr>
          <a:xfrm>
            <a:off x="4243219" y="8566555"/>
            <a:ext cx="40005" cy="1425575"/>
          </a:xfrm>
          <a:custGeom>
            <a:avLst/>
            <a:gdLst/>
            <a:ahLst/>
            <a:cxnLst/>
            <a:rect l="l" t="t" r="r" b="b"/>
            <a:pathLst>
              <a:path w="40004" h="1425575">
                <a:moveTo>
                  <a:pt x="0" y="1425117"/>
                </a:moveTo>
                <a:lnTo>
                  <a:pt x="3980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4" name="object 1424"/>
          <p:cNvSpPr/>
          <p:nvPr/>
        </p:nvSpPr>
        <p:spPr>
          <a:xfrm>
            <a:off x="4283025" y="6767192"/>
            <a:ext cx="175260" cy="1799589"/>
          </a:xfrm>
          <a:custGeom>
            <a:avLst/>
            <a:gdLst/>
            <a:ahLst/>
            <a:cxnLst/>
            <a:rect l="l" t="t" r="r" b="b"/>
            <a:pathLst>
              <a:path w="175260" h="1799590">
                <a:moveTo>
                  <a:pt x="0" y="1799361"/>
                </a:moveTo>
                <a:lnTo>
                  <a:pt x="174701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5" name="object 1425"/>
          <p:cNvSpPr/>
          <p:nvPr/>
        </p:nvSpPr>
        <p:spPr>
          <a:xfrm>
            <a:off x="4457727" y="6518990"/>
            <a:ext cx="29209" cy="248285"/>
          </a:xfrm>
          <a:custGeom>
            <a:avLst/>
            <a:gdLst/>
            <a:ahLst/>
            <a:cxnLst/>
            <a:rect l="l" t="t" r="r" b="b"/>
            <a:pathLst>
              <a:path w="29210" h="248284">
                <a:moveTo>
                  <a:pt x="0" y="248196"/>
                </a:moveTo>
                <a:lnTo>
                  <a:pt x="29184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6" name="object 1426"/>
          <p:cNvSpPr/>
          <p:nvPr/>
        </p:nvSpPr>
        <p:spPr>
          <a:xfrm>
            <a:off x="4486918" y="5593210"/>
            <a:ext cx="71120" cy="925830"/>
          </a:xfrm>
          <a:custGeom>
            <a:avLst/>
            <a:gdLst/>
            <a:ahLst/>
            <a:cxnLst/>
            <a:rect l="l" t="t" r="r" b="b"/>
            <a:pathLst>
              <a:path w="71120" h="925829">
                <a:moveTo>
                  <a:pt x="0" y="925779"/>
                </a:moveTo>
                <a:lnTo>
                  <a:pt x="7084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7" name="object 1427"/>
          <p:cNvSpPr/>
          <p:nvPr/>
        </p:nvSpPr>
        <p:spPr>
          <a:xfrm>
            <a:off x="4557759" y="4938411"/>
            <a:ext cx="106045" cy="655320"/>
          </a:xfrm>
          <a:custGeom>
            <a:avLst/>
            <a:gdLst/>
            <a:ahLst/>
            <a:cxnLst/>
            <a:rect l="l" t="t" r="r" b="b"/>
            <a:pathLst>
              <a:path w="106045" h="655320">
                <a:moveTo>
                  <a:pt x="0" y="654799"/>
                </a:moveTo>
                <a:lnTo>
                  <a:pt x="105562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8" name="object 1428"/>
          <p:cNvSpPr/>
          <p:nvPr/>
        </p:nvSpPr>
        <p:spPr>
          <a:xfrm>
            <a:off x="4663318" y="4938406"/>
            <a:ext cx="518795" cy="963930"/>
          </a:xfrm>
          <a:custGeom>
            <a:avLst/>
            <a:gdLst/>
            <a:ahLst/>
            <a:cxnLst/>
            <a:rect l="l" t="t" r="r" b="b"/>
            <a:pathLst>
              <a:path w="518795" h="963929">
                <a:moveTo>
                  <a:pt x="0" y="0"/>
                </a:moveTo>
                <a:lnTo>
                  <a:pt x="518655" y="96344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9" name="object 1429"/>
          <p:cNvSpPr/>
          <p:nvPr/>
        </p:nvSpPr>
        <p:spPr>
          <a:xfrm>
            <a:off x="5181972" y="5901852"/>
            <a:ext cx="1419860" cy="2698115"/>
          </a:xfrm>
          <a:custGeom>
            <a:avLst/>
            <a:gdLst/>
            <a:ahLst/>
            <a:cxnLst/>
            <a:rect l="l" t="t" r="r" b="b"/>
            <a:pathLst>
              <a:path w="1419859" h="2698115">
                <a:moveTo>
                  <a:pt x="0" y="0"/>
                </a:moveTo>
                <a:lnTo>
                  <a:pt x="1419593" y="26977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0" name="object 1430"/>
          <p:cNvSpPr/>
          <p:nvPr/>
        </p:nvSpPr>
        <p:spPr>
          <a:xfrm>
            <a:off x="6601562" y="8599651"/>
            <a:ext cx="455295" cy="798195"/>
          </a:xfrm>
          <a:custGeom>
            <a:avLst/>
            <a:gdLst/>
            <a:ahLst/>
            <a:cxnLst/>
            <a:rect l="l" t="t" r="r" b="b"/>
            <a:pathLst>
              <a:path w="455295" h="798195">
                <a:moveTo>
                  <a:pt x="0" y="0"/>
                </a:moveTo>
                <a:lnTo>
                  <a:pt x="454812" y="7976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1" name="object 1431"/>
          <p:cNvSpPr/>
          <p:nvPr/>
        </p:nvSpPr>
        <p:spPr>
          <a:xfrm>
            <a:off x="7056380" y="9397314"/>
            <a:ext cx="453390" cy="793115"/>
          </a:xfrm>
          <a:custGeom>
            <a:avLst/>
            <a:gdLst/>
            <a:ahLst/>
            <a:cxnLst/>
            <a:rect l="l" t="t" r="r" b="b"/>
            <a:pathLst>
              <a:path w="453390" h="793115">
                <a:moveTo>
                  <a:pt x="0" y="0"/>
                </a:moveTo>
                <a:lnTo>
                  <a:pt x="453199" y="79250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2" name="object 1432"/>
          <p:cNvSpPr/>
          <p:nvPr/>
        </p:nvSpPr>
        <p:spPr>
          <a:xfrm>
            <a:off x="7509575" y="10189817"/>
            <a:ext cx="366395" cy="647700"/>
          </a:xfrm>
          <a:custGeom>
            <a:avLst/>
            <a:gdLst/>
            <a:ahLst/>
            <a:cxnLst/>
            <a:rect l="l" t="t" r="r" b="b"/>
            <a:pathLst>
              <a:path w="366395" h="647700">
                <a:moveTo>
                  <a:pt x="0" y="0"/>
                </a:moveTo>
                <a:lnTo>
                  <a:pt x="365912" y="64764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3" name="object 1433"/>
          <p:cNvSpPr/>
          <p:nvPr/>
        </p:nvSpPr>
        <p:spPr>
          <a:xfrm>
            <a:off x="4243225" y="9991672"/>
            <a:ext cx="1757680" cy="1060450"/>
          </a:xfrm>
          <a:custGeom>
            <a:avLst/>
            <a:gdLst/>
            <a:ahLst/>
            <a:cxnLst/>
            <a:rect l="l" t="t" r="r" b="b"/>
            <a:pathLst>
              <a:path w="1757679" h="1060450">
                <a:moveTo>
                  <a:pt x="1756370" y="106032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4" name="object 1434"/>
          <p:cNvSpPr/>
          <p:nvPr/>
        </p:nvSpPr>
        <p:spPr>
          <a:xfrm>
            <a:off x="4250885" y="10179349"/>
            <a:ext cx="1493520" cy="873125"/>
          </a:xfrm>
          <a:custGeom>
            <a:avLst/>
            <a:gdLst/>
            <a:ahLst/>
            <a:cxnLst/>
            <a:rect l="l" t="t" r="r" b="b"/>
            <a:pathLst>
              <a:path w="1493520" h="873125">
                <a:moveTo>
                  <a:pt x="0" y="0"/>
                </a:moveTo>
                <a:lnTo>
                  <a:pt x="1492303" y="87264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5" name="object 1435"/>
          <p:cNvSpPr/>
          <p:nvPr/>
        </p:nvSpPr>
        <p:spPr>
          <a:xfrm>
            <a:off x="5413919" y="5150961"/>
            <a:ext cx="1249045" cy="380365"/>
          </a:xfrm>
          <a:custGeom>
            <a:avLst/>
            <a:gdLst/>
            <a:ahLst/>
            <a:cxnLst/>
            <a:rect l="l" t="t" r="r" b="b"/>
            <a:pathLst>
              <a:path w="1249045" h="380364">
                <a:moveTo>
                  <a:pt x="1248752" y="0"/>
                </a:moveTo>
                <a:lnTo>
                  <a:pt x="0" y="37988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6" name="object 1436"/>
          <p:cNvSpPr/>
          <p:nvPr/>
        </p:nvSpPr>
        <p:spPr>
          <a:xfrm>
            <a:off x="5183816" y="4774538"/>
            <a:ext cx="230504" cy="756920"/>
          </a:xfrm>
          <a:custGeom>
            <a:avLst/>
            <a:gdLst/>
            <a:ahLst/>
            <a:cxnLst/>
            <a:rect l="l" t="t" r="r" b="b"/>
            <a:pathLst>
              <a:path w="230504" h="756920">
                <a:moveTo>
                  <a:pt x="230098" y="75631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7" name="object 1437"/>
          <p:cNvSpPr/>
          <p:nvPr/>
        </p:nvSpPr>
        <p:spPr>
          <a:xfrm>
            <a:off x="5183814" y="4153941"/>
            <a:ext cx="2040255" cy="621030"/>
          </a:xfrm>
          <a:custGeom>
            <a:avLst/>
            <a:gdLst/>
            <a:ahLst/>
            <a:cxnLst/>
            <a:rect l="l" t="t" r="r" b="b"/>
            <a:pathLst>
              <a:path w="2040254" h="621029">
                <a:moveTo>
                  <a:pt x="0" y="620598"/>
                </a:moveTo>
                <a:lnTo>
                  <a:pt x="2039899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8" name="object 1438"/>
          <p:cNvSpPr/>
          <p:nvPr/>
        </p:nvSpPr>
        <p:spPr>
          <a:xfrm>
            <a:off x="7223713" y="4153939"/>
            <a:ext cx="230504" cy="756920"/>
          </a:xfrm>
          <a:custGeom>
            <a:avLst/>
            <a:gdLst/>
            <a:ahLst/>
            <a:cxnLst/>
            <a:rect l="l" t="t" r="r" b="b"/>
            <a:pathLst>
              <a:path w="230504" h="756920">
                <a:moveTo>
                  <a:pt x="0" y="0"/>
                </a:moveTo>
                <a:lnTo>
                  <a:pt x="230098" y="75631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9" name="object 1439"/>
          <p:cNvSpPr/>
          <p:nvPr/>
        </p:nvSpPr>
        <p:spPr>
          <a:xfrm>
            <a:off x="7453811" y="4910248"/>
            <a:ext cx="107950" cy="353695"/>
          </a:xfrm>
          <a:custGeom>
            <a:avLst/>
            <a:gdLst/>
            <a:ahLst/>
            <a:cxnLst/>
            <a:rect l="l" t="t" r="r" b="b"/>
            <a:pathLst>
              <a:path w="107950" h="353695">
                <a:moveTo>
                  <a:pt x="0" y="0"/>
                </a:moveTo>
                <a:lnTo>
                  <a:pt x="107581" y="353568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0" name="object 1440"/>
          <p:cNvSpPr/>
          <p:nvPr/>
        </p:nvSpPr>
        <p:spPr>
          <a:xfrm>
            <a:off x="6770226" y="5263819"/>
            <a:ext cx="791210" cy="241300"/>
          </a:xfrm>
          <a:custGeom>
            <a:avLst/>
            <a:gdLst/>
            <a:ahLst/>
            <a:cxnLst/>
            <a:rect l="l" t="t" r="r" b="b"/>
            <a:pathLst>
              <a:path w="791209" h="241300">
                <a:moveTo>
                  <a:pt x="791171" y="0"/>
                </a:moveTo>
                <a:lnTo>
                  <a:pt x="0" y="24071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1" name="object 1441"/>
          <p:cNvSpPr/>
          <p:nvPr/>
        </p:nvSpPr>
        <p:spPr>
          <a:xfrm>
            <a:off x="6662677" y="5150965"/>
            <a:ext cx="107950" cy="353695"/>
          </a:xfrm>
          <a:custGeom>
            <a:avLst/>
            <a:gdLst/>
            <a:ahLst/>
            <a:cxnLst/>
            <a:rect l="l" t="t" r="r" b="b"/>
            <a:pathLst>
              <a:path w="107950" h="353695">
                <a:moveTo>
                  <a:pt x="107543" y="353567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2" name="object 1442"/>
          <p:cNvSpPr/>
          <p:nvPr/>
        </p:nvSpPr>
        <p:spPr>
          <a:xfrm>
            <a:off x="6915143" y="5920945"/>
            <a:ext cx="575310" cy="1907539"/>
          </a:xfrm>
          <a:custGeom>
            <a:avLst/>
            <a:gdLst/>
            <a:ahLst/>
            <a:cxnLst/>
            <a:rect l="l" t="t" r="r" b="b"/>
            <a:pathLst>
              <a:path w="575309" h="1907540">
                <a:moveTo>
                  <a:pt x="0" y="0"/>
                </a:moveTo>
                <a:lnTo>
                  <a:pt x="574789" y="1906955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3" name="object 1443"/>
          <p:cNvSpPr/>
          <p:nvPr/>
        </p:nvSpPr>
        <p:spPr>
          <a:xfrm>
            <a:off x="7489931" y="7594003"/>
            <a:ext cx="776605" cy="234315"/>
          </a:xfrm>
          <a:custGeom>
            <a:avLst/>
            <a:gdLst/>
            <a:ahLst/>
            <a:cxnLst/>
            <a:rect l="l" t="t" r="r" b="b"/>
            <a:pathLst>
              <a:path w="776604" h="234315">
                <a:moveTo>
                  <a:pt x="0" y="233895"/>
                </a:moveTo>
                <a:lnTo>
                  <a:pt x="775995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4" name="object 1444"/>
          <p:cNvSpPr/>
          <p:nvPr/>
        </p:nvSpPr>
        <p:spPr>
          <a:xfrm>
            <a:off x="7691132" y="5687047"/>
            <a:ext cx="575310" cy="1907539"/>
          </a:xfrm>
          <a:custGeom>
            <a:avLst/>
            <a:gdLst/>
            <a:ahLst/>
            <a:cxnLst/>
            <a:rect l="l" t="t" r="r" b="b"/>
            <a:pathLst>
              <a:path w="575309" h="1907540">
                <a:moveTo>
                  <a:pt x="574789" y="1906955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5" name="object 1445"/>
          <p:cNvSpPr/>
          <p:nvPr/>
        </p:nvSpPr>
        <p:spPr>
          <a:xfrm>
            <a:off x="-2612" y="1984828"/>
            <a:ext cx="15488122" cy="90734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46" name="object 1446"/>
          <p:cNvSpPr/>
          <p:nvPr/>
        </p:nvSpPr>
        <p:spPr>
          <a:xfrm>
            <a:off x="6081652" y="9171158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489" y="14744"/>
                </a:moveTo>
                <a:lnTo>
                  <a:pt x="29489" y="6604"/>
                </a:lnTo>
                <a:lnTo>
                  <a:pt x="22885" y="0"/>
                </a:lnTo>
                <a:lnTo>
                  <a:pt x="14744" y="0"/>
                </a:lnTo>
                <a:lnTo>
                  <a:pt x="6604" y="0"/>
                </a:lnTo>
                <a:lnTo>
                  <a:pt x="0" y="6604"/>
                </a:lnTo>
                <a:lnTo>
                  <a:pt x="0" y="14744"/>
                </a:lnTo>
                <a:lnTo>
                  <a:pt x="0" y="22885"/>
                </a:lnTo>
                <a:lnTo>
                  <a:pt x="6604" y="29489"/>
                </a:lnTo>
                <a:lnTo>
                  <a:pt x="14744" y="29489"/>
                </a:lnTo>
                <a:lnTo>
                  <a:pt x="22885" y="29489"/>
                </a:lnTo>
                <a:lnTo>
                  <a:pt x="29489" y="22885"/>
                </a:lnTo>
                <a:lnTo>
                  <a:pt x="29489" y="147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7" name="object 1447"/>
          <p:cNvSpPr/>
          <p:nvPr/>
        </p:nvSpPr>
        <p:spPr>
          <a:xfrm>
            <a:off x="6059176" y="9131348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8" name="object 1448"/>
          <p:cNvSpPr/>
          <p:nvPr/>
        </p:nvSpPr>
        <p:spPr>
          <a:xfrm>
            <a:off x="6059914" y="921870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9" name="object 1449"/>
          <p:cNvSpPr/>
          <p:nvPr/>
        </p:nvSpPr>
        <p:spPr>
          <a:xfrm>
            <a:off x="6140630" y="9174840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0" name="object 1450"/>
          <p:cNvSpPr/>
          <p:nvPr/>
        </p:nvSpPr>
        <p:spPr>
          <a:xfrm>
            <a:off x="6058137" y="9030952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489" y="14744"/>
                </a:moveTo>
                <a:lnTo>
                  <a:pt x="29489" y="6604"/>
                </a:lnTo>
                <a:lnTo>
                  <a:pt x="22898" y="0"/>
                </a:lnTo>
                <a:lnTo>
                  <a:pt x="14744" y="0"/>
                </a:lnTo>
                <a:lnTo>
                  <a:pt x="6604" y="0"/>
                </a:lnTo>
                <a:lnTo>
                  <a:pt x="0" y="6604"/>
                </a:lnTo>
                <a:lnTo>
                  <a:pt x="0" y="14744"/>
                </a:lnTo>
                <a:lnTo>
                  <a:pt x="0" y="22885"/>
                </a:lnTo>
                <a:lnTo>
                  <a:pt x="6604" y="29489"/>
                </a:lnTo>
                <a:lnTo>
                  <a:pt x="14744" y="29489"/>
                </a:lnTo>
                <a:lnTo>
                  <a:pt x="22898" y="29489"/>
                </a:lnTo>
                <a:lnTo>
                  <a:pt x="29489" y="22885"/>
                </a:lnTo>
                <a:lnTo>
                  <a:pt x="29489" y="147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1" name="object 1451"/>
          <p:cNvSpPr/>
          <p:nvPr/>
        </p:nvSpPr>
        <p:spPr>
          <a:xfrm>
            <a:off x="6035662" y="899114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2" name="object 1452"/>
          <p:cNvSpPr/>
          <p:nvPr/>
        </p:nvSpPr>
        <p:spPr>
          <a:xfrm>
            <a:off x="6036398" y="9078496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3" name="object 1453"/>
          <p:cNvSpPr/>
          <p:nvPr/>
        </p:nvSpPr>
        <p:spPr>
          <a:xfrm>
            <a:off x="6117116" y="903463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4" name="object 1454"/>
          <p:cNvSpPr/>
          <p:nvPr/>
        </p:nvSpPr>
        <p:spPr>
          <a:xfrm>
            <a:off x="5897219" y="881003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489" y="14744"/>
                </a:moveTo>
                <a:lnTo>
                  <a:pt x="29489" y="6603"/>
                </a:lnTo>
                <a:lnTo>
                  <a:pt x="22885" y="0"/>
                </a:lnTo>
                <a:lnTo>
                  <a:pt x="14744" y="0"/>
                </a:lnTo>
                <a:lnTo>
                  <a:pt x="6604" y="0"/>
                </a:lnTo>
                <a:lnTo>
                  <a:pt x="0" y="6603"/>
                </a:lnTo>
                <a:lnTo>
                  <a:pt x="0" y="14744"/>
                </a:lnTo>
                <a:lnTo>
                  <a:pt x="0" y="22885"/>
                </a:lnTo>
                <a:lnTo>
                  <a:pt x="6604" y="29489"/>
                </a:lnTo>
                <a:lnTo>
                  <a:pt x="14744" y="29489"/>
                </a:lnTo>
                <a:lnTo>
                  <a:pt x="22885" y="29489"/>
                </a:lnTo>
                <a:lnTo>
                  <a:pt x="29489" y="22885"/>
                </a:lnTo>
                <a:lnTo>
                  <a:pt x="29489" y="147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5" name="object 1455"/>
          <p:cNvSpPr/>
          <p:nvPr/>
        </p:nvSpPr>
        <p:spPr>
          <a:xfrm>
            <a:off x="5874742" y="8770222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6" name="object 1456"/>
          <p:cNvSpPr/>
          <p:nvPr/>
        </p:nvSpPr>
        <p:spPr>
          <a:xfrm>
            <a:off x="5875479" y="885757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7" name="object 1457"/>
          <p:cNvSpPr/>
          <p:nvPr/>
        </p:nvSpPr>
        <p:spPr>
          <a:xfrm>
            <a:off x="5956197" y="881371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8" name="object 1458"/>
          <p:cNvSpPr/>
          <p:nvPr/>
        </p:nvSpPr>
        <p:spPr>
          <a:xfrm>
            <a:off x="4009688" y="5471801"/>
            <a:ext cx="29845" cy="29845"/>
          </a:xfrm>
          <a:custGeom>
            <a:avLst/>
            <a:gdLst/>
            <a:ahLst/>
            <a:cxnLst/>
            <a:rect l="l" t="t" r="r" b="b"/>
            <a:pathLst>
              <a:path w="29845" h="29845">
                <a:moveTo>
                  <a:pt x="29489" y="14744"/>
                </a:moveTo>
                <a:lnTo>
                  <a:pt x="29489" y="6604"/>
                </a:lnTo>
                <a:lnTo>
                  <a:pt x="22898" y="0"/>
                </a:lnTo>
                <a:lnTo>
                  <a:pt x="14744" y="0"/>
                </a:lnTo>
                <a:lnTo>
                  <a:pt x="6604" y="0"/>
                </a:lnTo>
                <a:lnTo>
                  <a:pt x="0" y="6604"/>
                </a:lnTo>
                <a:lnTo>
                  <a:pt x="0" y="14744"/>
                </a:lnTo>
                <a:lnTo>
                  <a:pt x="0" y="22885"/>
                </a:lnTo>
                <a:lnTo>
                  <a:pt x="6604" y="29489"/>
                </a:lnTo>
                <a:lnTo>
                  <a:pt x="14744" y="29489"/>
                </a:lnTo>
                <a:lnTo>
                  <a:pt x="22898" y="29489"/>
                </a:lnTo>
                <a:lnTo>
                  <a:pt x="29489" y="22885"/>
                </a:lnTo>
                <a:lnTo>
                  <a:pt x="29489" y="1474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9" name="object 1459"/>
          <p:cNvSpPr/>
          <p:nvPr/>
        </p:nvSpPr>
        <p:spPr>
          <a:xfrm>
            <a:off x="3987213" y="5431993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0" name="object 1460"/>
          <p:cNvSpPr/>
          <p:nvPr/>
        </p:nvSpPr>
        <p:spPr>
          <a:xfrm>
            <a:off x="3987951" y="5519345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1" name="object 1461"/>
          <p:cNvSpPr/>
          <p:nvPr/>
        </p:nvSpPr>
        <p:spPr>
          <a:xfrm>
            <a:off x="4068667" y="5475484"/>
            <a:ext cx="22225" cy="22225"/>
          </a:xfrm>
          <a:custGeom>
            <a:avLst/>
            <a:gdLst/>
            <a:ahLst/>
            <a:cxnLst/>
            <a:rect l="l" t="t" r="r" b="b"/>
            <a:pathLst>
              <a:path w="22225" h="22225">
                <a:moveTo>
                  <a:pt x="22110" y="11061"/>
                </a:moveTo>
                <a:lnTo>
                  <a:pt x="22110" y="4940"/>
                </a:lnTo>
                <a:lnTo>
                  <a:pt x="17170" y="0"/>
                </a:lnTo>
                <a:lnTo>
                  <a:pt x="11048" y="0"/>
                </a:lnTo>
                <a:lnTo>
                  <a:pt x="4940" y="0"/>
                </a:lnTo>
                <a:lnTo>
                  <a:pt x="0" y="4940"/>
                </a:lnTo>
                <a:lnTo>
                  <a:pt x="0" y="11061"/>
                </a:lnTo>
                <a:lnTo>
                  <a:pt x="0" y="17183"/>
                </a:lnTo>
                <a:lnTo>
                  <a:pt x="4940" y="22123"/>
                </a:lnTo>
                <a:lnTo>
                  <a:pt x="11048" y="22123"/>
                </a:lnTo>
                <a:lnTo>
                  <a:pt x="17170" y="22123"/>
                </a:lnTo>
                <a:lnTo>
                  <a:pt x="22110" y="17183"/>
                </a:lnTo>
                <a:lnTo>
                  <a:pt x="22110" y="110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2" name="object 1462"/>
          <p:cNvSpPr/>
          <p:nvPr/>
        </p:nvSpPr>
        <p:spPr>
          <a:xfrm>
            <a:off x="14842422" y="82679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3" name="object 1463"/>
          <p:cNvSpPr/>
          <p:nvPr/>
        </p:nvSpPr>
        <p:spPr>
          <a:xfrm>
            <a:off x="14774642" y="824991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4" name="object 1464"/>
          <p:cNvSpPr/>
          <p:nvPr/>
        </p:nvSpPr>
        <p:spPr>
          <a:xfrm>
            <a:off x="14667168" y="82240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5" name="object 1465"/>
          <p:cNvSpPr/>
          <p:nvPr/>
        </p:nvSpPr>
        <p:spPr>
          <a:xfrm>
            <a:off x="14227387" y="820524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6" name="object 1466"/>
          <p:cNvSpPr/>
          <p:nvPr/>
        </p:nvSpPr>
        <p:spPr>
          <a:xfrm>
            <a:off x="14117035" y="821220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7" name="object 1467"/>
          <p:cNvSpPr/>
          <p:nvPr/>
        </p:nvSpPr>
        <p:spPr>
          <a:xfrm>
            <a:off x="14006686" y="82191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8" name="object 1468"/>
          <p:cNvSpPr/>
          <p:nvPr/>
        </p:nvSpPr>
        <p:spPr>
          <a:xfrm>
            <a:off x="13896962" y="823273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9" name="object 1469"/>
          <p:cNvSpPr/>
          <p:nvPr/>
        </p:nvSpPr>
        <p:spPr>
          <a:xfrm>
            <a:off x="13788676" y="825488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0" name="object 1470"/>
          <p:cNvSpPr/>
          <p:nvPr/>
        </p:nvSpPr>
        <p:spPr>
          <a:xfrm>
            <a:off x="13575162" y="831198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1" name="object 1471"/>
          <p:cNvSpPr/>
          <p:nvPr/>
        </p:nvSpPr>
        <p:spPr>
          <a:xfrm>
            <a:off x="13472146" y="835211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2" name="object 1472"/>
          <p:cNvSpPr/>
          <p:nvPr/>
        </p:nvSpPr>
        <p:spPr>
          <a:xfrm>
            <a:off x="13370236" y="83949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3" name="object 1473"/>
          <p:cNvSpPr/>
          <p:nvPr/>
        </p:nvSpPr>
        <p:spPr>
          <a:xfrm>
            <a:off x="13086804" y="856596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4" name="object 1474"/>
          <p:cNvSpPr/>
          <p:nvPr/>
        </p:nvSpPr>
        <p:spPr>
          <a:xfrm>
            <a:off x="12997389" y="863098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5" name="object 1475"/>
          <p:cNvSpPr/>
          <p:nvPr/>
        </p:nvSpPr>
        <p:spPr>
          <a:xfrm>
            <a:off x="12910370" y="86991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6" name="object 1476"/>
          <p:cNvSpPr/>
          <p:nvPr/>
        </p:nvSpPr>
        <p:spPr>
          <a:xfrm>
            <a:off x="12735189" y="968509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7" name="object 1477"/>
          <p:cNvSpPr/>
          <p:nvPr/>
        </p:nvSpPr>
        <p:spPr>
          <a:xfrm>
            <a:off x="13042208" y="1039109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8" name="object 1478"/>
          <p:cNvSpPr/>
          <p:nvPr/>
        </p:nvSpPr>
        <p:spPr>
          <a:xfrm>
            <a:off x="13187942" y="108086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9" name="object 1479"/>
          <p:cNvSpPr/>
          <p:nvPr/>
        </p:nvSpPr>
        <p:spPr>
          <a:xfrm>
            <a:off x="13224430" y="1091306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0" name="object 1480"/>
          <p:cNvSpPr/>
          <p:nvPr/>
        </p:nvSpPr>
        <p:spPr>
          <a:xfrm>
            <a:off x="13260917" y="1101744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1" name="object 1481"/>
          <p:cNvSpPr/>
          <p:nvPr/>
        </p:nvSpPr>
        <p:spPr>
          <a:xfrm>
            <a:off x="14080106" y="806831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2" name="object 1482"/>
          <p:cNvSpPr/>
          <p:nvPr/>
        </p:nvSpPr>
        <p:spPr>
          <a:xfrm>
            <a:off x="13970198" y="808040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3" name="object 1483"/>
          <p:cNvSpPr/>
          <p:nvPr/>
        </p:nvSpPr>
        <p:spPr>
          <a:xfrm>
            <a:off x="13860620" y="809496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4" name="object 1484"/>
          <p:cNvSpPr/>
          <p:nvPr/>
        </p:nvSpPr>
        <p:spPr>
          <a:xfrm>
            <a:off x="13533919" y="81521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5" name="object 1485"/>
          <p:cNvSpPr/>
          <p:nvPr/>
        </p:nvSpPr>
        <p:spPr>
          <a:xfrm>
            <a:off x="13427881" y="81826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6" name="object 1486"/>
          <p:cNvSpPr/>
          <p:nvPr/>
        </p:nvSpPr>
        <p:spPr>
          <a:xfrm>
            <a:off x="13328699" y="823133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7" name="object 1487"/>
          <p:cNvSpPr/>
          <p:nvPr/>
        </p:nvSpPr>
        <p:spPr>
          <a:xfrm>
            <a:off x="13031040" y="83769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8" name="object 1488"/>
          <p:cNvSpPr/>
          <p:nvPr/>
        </p:nvSpPr>
        <p:spPr>
          <a:xfrm>
            <a:off x="12929350" y="842041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9" name="object 1489"/>
          <p:cNvSpPr/>
          <p:nvPr/>
        </p:nvSpPr>
        <p:spPr>
          <a:xfrm>
            <a:off x="14059138" y="8161054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9222" y="14592"/>
                </a:moveTo>
                <a:lnTo>
                  <a:pt x="29222" y="6515"/>
                </a:lnTo>
                <a:lnTo>
                  <a:pt x="22656" y="0"/>
                </a:lnTo>
                <a:lnTo>
                  <a:pt x="14592" y="0"/>
                </a:lnTo>
                <a:lnTo>
                  <a:pt x="6553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53" y="29184"/>
                </a:lnTo>
                <a:lnTo>
                  <a:pt x="14592" y="29184"/>
                </a:lnTo>
                <a:lnTo>
                  <a:pt x="22656" y="29184"/>
                </a:lnTo>
                <a:lnTo>
                  <a:pt x="29222" y="22669"/>
                </a:lnTo>
                <a:lnTo>
                  <a:pt x="29222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0" name="object 1490"/>
          <p:cNvSpPr/>
          <p:nvPr/>
        </p:nvSpPr>
        <p:spPr>
          <a:xfrm>
            <a:off x="13459313" y="8288175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65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56"/>
                </a:lnTo>
                <a:lnTo>
                  <a:pt x="6565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56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1" name="object 1491"/>
          <p:cNvSpPr/>
          <p:nvPr/>
        </p:nvSpPr>
        <p:spPr>
          <a:xfrm>
            <a:off x="12916961" y="8479942"/>
            <a:ext cx="29209" cy="29209"/>
          </a:xfrm>
          <a:custGeom>
            <a:avLst/>
            <a:gdLst/>
            <a:ahLst/>
            <a:cxnLst/>
            <a:rect l="l" t="t" r="r" b="b"/>
            <a:pathLst>
              <a:path w="29209" h="29209">
                <a:moveTo>
                  <a:pt x="29197" y="14592"/>
                </a:moveTo>
                <a:lnTo>
                  <a:pt x="29197" y="6515"/>
                </a:lnTo>
                <a:lnTo>
                  <a:pt x="22669" y="0"/>
                </a:lnTo>
                <a:lnTo>
                  <a:pt x="14604" y="0"/>
                </a:lnTo>
                <a:lnTo>
                  <a:pt x="6527" y="0"/>
                </a:lnTo>
                <a:lnTo>
                  <a:pt x="0" y="6515"/>
                </a:lnTo>
                <a:lnTo>
                  <a:pt x="0" y="14592"/>
                </a:lnTo>
                <a:lnTo>
                  <a:pt x="0" y="22669"/>
                </a:lnTo>
                <a:lnTo>
                  <a:pt x="6527" y="29184"/>
                </a:lnTo>
                <a:lnTo>
                  <a:pt x="14604" y="29184"/>
                </a:lnTo>
                <a:lnTo>
                  <a:pt x="22669" y="29184"/>
                </a:lnTo>
                <a:lnTo>
                  <a:pt x="29197" y="22669"/>
                </a:lnTo>
                <a:lnTo>
                  <a:pt x="29197" y="14592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2" name="object 1492"/>
          <p:cNvSpPr/>
          <p:nvPr/>
        </p:nvSpPr>
        <p:spPr>
          <a:xfrm>
            <a:off x="8255566" y="92934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3" name="object 1493"/>
          <p:cNvSpPr/>
          <p:nvPr/>
        </p:nvSpPr>
        <p:spPr>
          <a:xfrm>
            <a:off x="8495174" y="952248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4" name="object 1494"/>
          <p:cNvSpPr/>
          <p:nvPr/>
        </p:nvSpPr>
        <p:spPr>
          <a:xfrm>
            <a:off x="8563138" y="96096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5" name="object 1495"/>
          <p:cNvSpPr/>
          <p:nvPr/>
        </p:nvSpPr>
        <p:spPr>
          <a:xfrm>
            <a:off x="8628854" y="96985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6" name="object 1496"/>
          <p:cNvSpPr/>
          <p:nvPr/>
        </p:nvSpPr>
        <p:spPr>
          <a:xfrm>
            <a:off x="8694535" y="97875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7" name="object 1497"/>
          <p:cNvSpPr/>
          <p:nvPr/>
        </p:nvSpPr>
        <p:spPr>
          <a:xfrm>
            <a:off x="8760252" y="98764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8" name="object 1498"/>
          <p:cNvSpPr/>
          <p:nvPr/>
        </p:nvSpPr>
        <p:spPr>
          <a:xfrm>
            <a:off x="8825968" y="996539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9" name="object 1499"/>
          <p:cNvSpPr/>
          <p:nvPr/>
        </p:nvSpPr>
        <p:spPr>
          <a:xfrm>
            <a:off x="8891647" y="100543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0" name="object 1500"/>
          <p:cNvSpPr/>
          <p:nvPr/>
        </p:nvSpPr>
        <p:spPr>
          <a:xfrm>
            <a:off x="9023043" y="102322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1" name="object 1501"/>
          <p:cNvSpPr/>
          <p:nvPr/>
        </p:nvSpPr>
        <p:spPr>
          <a:xfrm>
            <a:off x="9088759" y="103211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2" name="object 1502"/>
          <p:cNvSpPr/>
          <p:nvPr/>
        </p:nvSpPr>
        <p:spPr>
          <a:xfrm>
            <a:off x="9154439" y="1041007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3" name="object 1503"/>
          <p:cNvSpPr/>
          <p:nvPr/>
        </p:nvSpPr>
        <p:spPr>
          <a:xfrm>
            <a:off x="9220155" y="1049901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4" name="object 1504"/>
          <p:cNvSpPr/>
          <p:nvPr/>
        </p:nvSpPr>
        <p:spPr>
          <a:xfrm>
            <a:off x="9285834" y="105879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5" name="object 1505"/>
          <p:cNvSpPr/>
          <p:nvPr/>
        </p:nvSpPr>
        <p:spPr>
          <a:xfrm>
            <a:off x="9351514" y="106768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6" name="object 1506"/>
          <p:cNvSpPr/>
          <p:nvPr/>
        </p:nvSpPr>
        <p:spPr>
          <a:xfrm>
            <a:off x="9410669" y="107698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7" name="object 1507"/>
          <p:cNvSpPr/>
          <p:nvPr/>
        </p:nvSpPr>
        <p:spPr>
          <a:xfrm>
            <a:off x="1139841" y="64172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8" name="object 1508"/>
          <p:cNvSpPr/>
          <p:nvPr/>
        </p:nvSpPr>
        <p:spPr>
          <a:xfrm>
            <a:off x="1248651" y="643495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9" name="object 1509"/>
          <p:cNvSpPr/>
          <p:nvPr/>
        </p:nvSpPr>
        <p:spPr>
          <a:xfrm>
            <a:off x="1358784" y="642835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0" name="object 1510"/>
          <p:cNvSpPr/>
          <p:nvPr/>
        </p:nvSpPr>
        <p:spPr>
          <a:xfrm>
            <a:off x="1466617" y="64042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1" name="object 1511"/>
          <p:cNvSpPr/>
          <p:nvPr/>
        </p:nvSpPr>
        <p:spPr>
          <a:xfrm>
            <a:off x="1572146" y="637141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2" name="object 1512"/>
          <p:cNvSpPr/>
          <p:nvPr/>
        </p:nvSpPr>
        <p:spPr>
          <a:xfrm>
            <a:off x="1873314" y="623316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3" name="object 1513"/>
          <p:cNvSpPr/>
          <p:nvPr/>
        </p:nvSpPr>
        <p:spPr>
          <a:xfrm>
            <a:off x="1969857" y="617927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4" name="object 1514"/>
          <p:cNvSpPr/>
          <p:nvPr/>
        </p:nvSpPr>
        <p:spPr>
          <a:xfrm>
            <a:off x="2065045" y="61230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5" name="object 1515"/>
          <p:cNvSpPr/>
          <p:nvPr/>
        </p:nvSpPr>
        <p:spPr>
          <a:xfrm>
            <a:off x="2158798" y="606446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6" name="object 1516"/>
          <p:cNvSpPr/>
          <p:nvPr/>
        </p:nvSpPr>
        <p:spPr>
          <a:xfrm>
            <a:off x="2250219" y="60022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7" name="object 1517"/>
          <p:cNvSpPr/>
          <p:nvPr/>
        </p:nvSpPr>
        <p:spPr>
          <a:xfrm>
            <a:off x="2590444" y="57216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8" name="object 1518"/>
          <p:cNvSpPr/>
          <p:nvPr/>
        </p:nvSpPr>
        <p:spPr>
          <a:xfrm>
            <a:off x="3581556" y="52774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19" name="object 1519"/>
          <p:cNvSpPr/>
          <p:nvPr/>
        </p:nvSpPr>
        <p:spPr>
          <a:xfrm>
            <a:off x="3683896" y="52748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0" name="object 1520"/>
          <p:cNvSpPr/>
          <p:nvPr/>
        </p:nvSpPr>
        <p:spPr>
          <a:xfrm>
            <a:off x="3784569" y="522913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1" name="object 1521"/>
          <p:cNvSpPr/>
          <p:nvPr/>
        </p:nvSpPr>
        <p:spPr>
          <a:xfrm>
            <a:off x="3984814" y="51352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2" name="object 1522"/>
          <p:cNvSpPr/>
          <p:nvPr/>
        </p:nvSpPr>
        <p:spPr>
          <a:xfrm>
            <a:off x="4281293" y="49865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3" name="object 1523"/>
          <p:cNvSpPr/>
          <p:nvPr/>
        </p:nvSpPr>
        <p:spPr>
          <a:xfrm>
            <a:off x="4331271" y="462851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4" name="object 1524"/>
          <p:cNvSpPr/>
          <p:nvPr/>
        </p:nvSpPr>
        <p:spPr>
          <a:xfrm>
            <a:off x="7777005" y="10837471"/>
            <a:ext cx="99060" cy="57785"/>
          </a:xfrm>
          <a:custGeom>
            <a:avLst/>
            <a:gdLst/>
            <a:ahLst/>
            <a:cxnLst/>
            <a:rect l="l" t="t" r="r" b="b"/>
            <a:pathLst>
              <a:path w="99059" h="57784">
                <a:moveTo>
                  <a:pt x="98488" y="0"/>
                </a:moveTo>
                <a:lnTo>
                  <a:pt x="0" y="57797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5" name="object 1525"/>
          <p:cNvSpPr/>
          <p:nvPr/>
        </p:nvSpPr>
        <p:spPr>
          <a:xfrm>
            <a:off x="7777012" y="10895264"/>
            <a:ext cx="89535" cy="156845"/>
          </a:xfrm>
          <a:custGeom>
            <a:avLst/>
            <a:gdLst/>
            <a:ahLst/>
            <a:cxnLst/>
            <a:rect l="l" t="t" r="r" b="b"/>
            <a:pathLst>
              <a:path w="89534" h="156845">
                <a:moveTo>
                  <a:pt x="0" y="0"/>
                </a:moveTo>
                <a:lnTo>
                  <a:pt x="89011" y="15673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6" name="object 1526"/>
          <p:cNvSpPr/>
          <p:nvPr/>
        </p:nvSpPr>
        <p:spPr>
          <a:xfrm>
            <a:off x="6161857" y="61620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7" name="object 1527"/>
          <p:cNvSpPr/>
          <p:nvPr/>
        </p:nvSpPr>
        <p:spPr>
          <a:xfrm>
            <a:off x="6165763" y="618499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8" name="object 1528"/>
          <p:cNvSpPr/>
          <p:nvPr/>
        </p:nvSpPr>
        <p:spPr>
          <a:xfrm>
            <a:off x="6184376" y="629397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29" name="object 1529"/>
          <p:cNvSpPr/>
          <p:nvPr/>
        </p:nvSpPr>
        <p:spPr>
          <a:xfrm>
            <a:off x="6202953" y="640296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0" name="object 1530"/>
          <p:cNvSpPr/>
          <p:nvPr/>
        </p:nvSpPr>
        <p:spPr>
          <a:xfrm>
            <a:off x="6226135" y="65111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1" name="object 1531"/>
          <p:cNvSpPr/>
          <p:nvPr/>
        </p:nvSpPr>
        <p:spPr>
          <a:xfrm>
            <a:off x="6249392" y="661916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2" name="object 1532"/>
          <p:cNvSpPr/>
          <p:nvPr/>
        </p:nvSpPr>
        <p:spPr>
          <a:xfrm>
            <a:off x="6277293" y="672612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3" name="object 1533"/>
          <p:cNvSpPr/>
          <p:nvPr/>
        </p:nvSpPr>
        <p:spPr>
          <a:xfrm>
            <a:off x="6389744" y="70379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4" name="object 1534"/>
          <p:cNvSpPr/>
          <p:nvPr/>
        </p:nvSpPr>
        <p:spPr>
          <a:xfrm>
            <a:off x="6431615" y="71402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5" name="object 1535"/>
          <p:cNvSpPr/>
          <p:nvPr/>
        </p:nvSpPr>
        <p:spPr>
          <a:xfrm>
            <a:off x="6474331" y="724220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6" name="object 1536"/>
          <p:cNvSpPr/>
          <p:nvPr/>
        </p:nvSpPr>
        <p:spPr>
          <a:xfrm>
            <a:off x="6517859" y="734385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7" name="object 1537"/>
          <p:cNvSpPr/>
          <p:nvPr/>
        </p:nvSpPr>
        <p:spPr>
          <a:xfrm>
            <a:off x="6561388" y="744550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8" name="object 1538"/>
          <p:cNvSpPr/>
          <p:nvPr/>
        </p:nvSpPr>
        <p:spPr>
          <a:xfrm>
            <a:off x="6607274" y="75460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39" name="object 1539"/>
          <p:cNvSpPr/>
          <p:nvPr/>
        </p:nvSpPr>
        <p:spPr>
          <a:xfrm>
            <a:off x="6816625" y="793544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0" name="object 1540"/>
          <p:cNvSpPr/>
          <p:nvPr/>
        </p:nvSpPr>
        <p:spPr>
          <a:xfrm>
            <a:off x="6874454" y="802969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1" name="object 1541"/>
          <p:cNvSpPr/>
          <p:nvPr/>
        </p:nvSpPr>
        <p:spPr>
          <a:xfrm>
            <a:off x="6935451" y="812187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2" name="object 1542"/>
          <p:cNvSpPr/>
          <p:nvPr/>
        </p:nvSpPr>
        <p:spPr>
          <a:xfrm>
            <a:off x="6997556" y="821335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3" name="object 1543"/>
          <p:cNvSpPr/>
          <p:nvPr/>
        </p:nvSpPr>
        <p:spPr>
          <a:xfrm>
            <a:off x="7065964" y="830015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4" name="object 1544"/>
          <p:cNvSpPr/>
          <p:nvPr/>
        </p:nvSpPr>
        <p:spPr>
          <a:xfrm>
            <a:off x="7145353" y="83769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5" name="object 1545"/>
          <p:cNvSpPr/>
          <p:nvPr/>
        </p:nvSpPr>
        <p:spPr>
          <a:xfrm>
            <a:off x="7232704" y="844463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6" name="object 1546"/>
          <p:cNvSpPr/>
          <p:nvPr/>
        </p:nvSpPr>
        <p:spPr>
          <a:xfrm>
            <a:off x="7609311" y="86756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7" name="object 1547"/>
          <p:cNvSpPr/>
          <p:nvPr/>
        </p:nvSpPr>
        <p:spPr>
          <a:xfrm>
            <a:off x="6604217" y="383088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8" name="object 1548"/>
          <p:cNvSpPr/>
          <p:nvPr/>
        </p:nvSpPr>
        <p:spPr>
          <a:xfrm>
            <a:off x="6607054" y="386306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49" name="object 1549"/>
          <p:cNvSpPr/>
          <p:nvPr/>
        </p:nvSpPr>
        <p:spPr>
          <a:xfrm>
            <a:off x="6601968" y="397308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0" name="object 1550"/>
          <p:cNvSpPr/>
          <p:nvPr/>
        </p:nvSpPr>
        <p:spPr>
          <a:xfrm>
            <a:off x="6413223" y="42374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1" name="object 1551"/>
          <p:cNvSpPr/>
          <p:nvPr/>
        </p:nvSpPr>
        <p:spPr>
          <a:xfrm>
            <a:off x="6313634" y="42851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2" name="object 1552"/>
          <p:cNvSpPr/>
          <p:nvPr/>
        </p:nvSpPr>
        <p:spPr>
          <a:xfrm>
            <a:off x="6217474" y="433933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3" name="object 1553"/>
          <p:cNvSpPr/>
          <p:nvPr/>
        </p:nvSpPr>
        <p:spPr>
          <a:xfrm>
            <a:off x="6132040" y="44091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4" name="object 1554"/>
          <p:cNvSpPr/>
          <p:nvPr/>
        </p:nvSpPr>
        <p:spPr>
          <a:xfrm>
            <a:off x="6057182" y="449044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5" name="object 1555"/>
          <p:cNvSpPr/>
          <p:nvPr/>
        </p:nvSpPr>
        <p:spPr>
          <a:xfrm>
            <a:off x="6036358" y="451517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6" name="object 1556"/>
          <p:cNvSpPr/>
          <p:nvPr/>
        </p:nvSpPr>
        <p:spPr>
          <a:xfrm>
            <a:off x="5868805" y="747126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7" name="object 1557"/>
          <p:cNvSpPr/>
          <p:nvPr/>
        </p:nvSpPr>
        <p:spPr>
          <a:xfrm>
            <a:off x="5760261" y="745018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8" name="object 1558"/>
          <p:cNvSpPr/>
          <p:nvPr/>
        </p:nvSpPr>
        <p:spPr>
          <a:xfrm>
            <a:off x="5651901" y="74282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59" name="object 1559"/>
          <p:cNvSpPr/>
          <p:nvPr/>
        </p:nvSpPr>
        <p:spPr>
          <a:xfrm>
            <a:off x="5543762" y="74051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0" name="object 1560"/>
          <p:cNvSpPr/>
          <p:nvPr/>
        </p:nvSpPr>
        <p:spPr>
          <a:xfrm>
            <a:off x="5435992" y="738048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1" name="object 1561"/>
          <p:cNvSpPr/>
          <p:nvPr/>
        </p:nvSpPr>
        <p:spPr>
          <a:xfrm>
            <a:off x="5328663" y="735391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2" name="object 1562"/>
          <p:cNvSpPr/>
          <p:nvPr/>
        </p:nvSpPr>
        <p:spPr>
          <a:xfrm>
            <a:off x="5221777" y="73256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3" name="object 1563"/>
          <p:cNvSpPr/>
          <p:nvPr/>
        </p:nvSpPr>
        <p:spPr>
          <a:xfrm>
            <a:off x="5114892" y="72973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4" name="object 1564"/>
          <p:cNvSpPr/>
          <p:nvPr/>
        </p:nvSpPr>
        <p:spPr>
          <a:xfrm>
            <a:off x="4573939" y="719104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5" name="object 1565"/>
          <p:cNvSpPr/>
          <p:nvPr/>
        </p:nvSpPr>
        <p:spPr>
          <a:xfrm>
            <a:off x="4463478" y="718592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6" name="object 1566"/>
          <p:cNvSpPr/>
          <p:nvPr/>
        </p:nvSpPr>
        <p:spPr>
          <a:xfrm>
            <a:off x="4417259" y="71840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7" name="object 1567"/>
          <p:cNvSpPr/>
          <p:nvPr/>
        </p:nvSpPr>
        <p:spPr>
          <a:xfrm>
            <a:off x="4202418" y="768323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8" name="object 1568"/>
          <p:cNvSpPr/>
          <p:nvPr/>
        </p:nvSpPr>
        <p:spPr>
          <a:xfrm>
            <a:off x="4162576" y="767335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69" name="object 1569"/>
          <p:cNvSpPr/>
          <p:nvPr/>
        </p:nvSpPr>
        <p:spPr>
          <a:xfrm>
            <a:off x="4055248" y="76467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0" name="object 1570"/>
          <p:cNvSpPr/>
          <p:nvPr/>
        </p:nvSpPr>
        <p:spPr>
          <a:xfrm>
            <a:off x="3947367" y="762260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1" name="object 1571"/>
          <p:cNvSpPr/>
          <p:nvPr/>
        </p:nvSpPr>
        <p:spPr>
          <a:xfrm>
            <a:off x="3839190" y="75997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2" name="object 1572"/>
          <p:cNvSpPr/>
          <p:nvPr/>
        </p:nvSpPr>
        <p:spPr>
          <a:xfrm>
            <a:off x="3729762" y="75842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3" name="object 1573"/>
          <p:cNvSpPr/>
          <p:nvPr/>
        </p:nvSpPr>
        <p:spPr>
          <a:xfrm>
            <a:off x="3619474" y="7576828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4" name="object 1574"/>
          <p:cNvSpPr/>
          <p:nvPr/>
        </p:nvSpPr>
        <p:spPr>
          <a:xfrm>
            <a:off x="3509021" y="757170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5" name="object 1575"/>
          <p:cNvSpPr/>
          <p:nvPr/>
        </p:nvSpPr>
        <p:spPr>
          <a:xfrm>
            <a:off x="3398537" y="756754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6" name="object 1576"/>
          <p:cNvSpPr/>
          <p:nvPr/>
        </p:nvSpPr>
        <p:spPr>
          <a:xfrm>
            <a:off x="3287988" y="756536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7" name="object 1577"/>
          <p:cNvSpPr/>
          <p:nvPr/>
        </p:nvSpPr>
        <p:spPr>
          <a:xfrm>
            <a:off x="3177435" y="756344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8" name="object 1578"/>
          <p:cNvSpPr/>
          <p:nvPr/>
        </p:nvSpPr>
        <p:spPr>
          <a:xfrm>
            <a:off x="3066867" y="756422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79" name="object 1579"/>
          <p:cNvSpPr/>
          <p:nvPr/>
        </p:nvSpPr>
        <p:spPr>
          <a:xfrm>
            <a:off x="2956295" y="756495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0" name="object 1580"/>
          <p:cNvSpPr/>
          <p:nvPr/>
        </p:nvSpPr>
        <p:spPr>
          <a:xfrm>
            <a:off x="2845794" y="756868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1" name="object 1581"/>
          <p:cNvSpPr/>
          <p:nvPr/>
        </p:nvSpPr>
        <p:spPr>
          <a:xfrm>
            <a:off x="2735341" y="7573547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2" name="object 1582"/>
          <p:cNvSpPr/>
          <p:nvPr/>
        </p:nvSpPr>
        <p:spPr>
          <a:xfrm>
            <a:off x="2295556" y="761888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3" name="object 1583"/>
          <p:cNvSpPr/>
          <p:nvPr/>
        </p:nvSpPr>
        <p:spPr>
          <a:xfrm>
            <a:off x="2186198" y="763524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4" name="object 1584"/>
          <p:cNvSpPr/>
          <p:nvPr/>
        </p:nvSpPr>
        <p:spPr>
          <a:xfrm>
            <a:off x="2077657" y="765629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5" name="object 1585"/>
          <p:cNvSpPr/>
          <p:nvPr/>
        </p:nvSpPr>
        <p:spPr>
          <a:xfrm>
            <a:off x="1969256" y="76780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6" name="object 1586"/>
          <p:cNvSpPr/>
          <p:nvPr/>
        </p:nvSpPr>
        <p:spPr>
          <a:xfrm>
            <a:off x="1861861" y="770435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7" name="object 1587"/>
          <p:cNvSpPr/>
          <p:nvPr/>
        </p:nvSpPr>
        <p:spPr>
          <a:xfrm>
            <a:off x="1754954" y="773240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8" name="object 1588"/>
          <p:cNvSpPr/>
          <p:nvPr/>
        </p:nvSpPr>
        <p:spPr>
          <a:xfrm>
            <a:off x="1651268" y="777043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89" name="object 1589"/>
          <p:cNvSpPr/>
          <p:nvPr/>
        </p:nvSpPr>
        <p:spPr>
          <a:xfrm>
            <a:off x="1552712" y="782023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0" name="object 1590"/>
          <p:cNvSpPr/>
          <p:nvPr/>
        </p:nvSpPr>
        <p:spPr>
          <a:xfrm>
            <a:off x="1460060" y="788041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1" name="object 1591"/>
          <p:cNvSpPr/>
          <p:nvPr/>
        </p:nvSpPr>
        <p:spPr>
          <a:xfrm>
            <a:off x="1373154" y="794867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2" name="object 1592"/>
          <p:cNvSpPr/>
          <p:nvPr/>
        </p:nvSpPr>
        <p:spPr>
          <a:xfrm>
            <a:off x="1292396" y="8024200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3" name="object 1593"/>
          <p:cNvSpPr/>
          <p:nvPr/>
        </p:nvSpPr>
        <p:spPr>
          <a:xfrm>
            <a:off x="1211130" y="809909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4" name="object 1594"/>
          <p:cNvSpPr/>
          <p:nvPr/>
        </p:nvSpPr>
        <p:spPr>
          <a:xfrm>
            <a:off x="1124043" y="816713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5" name="object 1595"/>
          <p:cNvSpPr/>
          <p:nvPr/>
        </p:nvSpPr>
        <p:spPr>
          <a:xfrm>
            <a:off x="1031861" y="822809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6" name="object 1596"/>
          <p:cNvSpPr/>
          <p:nvPr/>
        </p:nvSpPr>
        <p:spPr>
          <a:xfrm>
            <a:off x="937182" y="828522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7" name="object 1597"/>
          <p:cNvSpPr/>
          <p:nvPr/>
        </p:nvSpPr>
        <p:spPr>
          <a:xfrm>
            <a:off x="842208" y="834183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8" name="object 1598"/>
          <p:cNvSpPr/>
          <p:nvPr/>
        </p:nvSpPr>
        <p:spPr>
          <a:xfrm>
            <a:off x="749399" y="84018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99" name="object 1599"/>
          <p:cNvSpPr/>
          <p:nvPr/>
        </p:nvSpPr>
        <p:spPr>
          <a:xfrm>
            <a:off x="664077" y="847194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0" name="object 1600"/>
          <p:cNvSpPr/>
          <p:nvPr/>
        </p:nvSpPr>
        <p:spPr>
          <a:xfrm>
            <a:off x="586877" y="8551074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01" name="object 1601"/>
          <p:cNvSpPr/>
          <p:nvPr/>
        </p:nvSpPr>
        <p:spPr>
          <a:xfrm>
            <a:off x="2294801" y="10824348"/>
            <a:ext cx="8255" cy="12065"/>
          </a:xfrm>
          <a:custGeom>
            <a:avLst/>
            <a:gdLst/>
            <a:ahLst/>
            <a:cxnLst/>
            <a:rect l="l" t="t" r="r" b="b"/>
            <a:pathLst>
              <a:path w="8255" h="12065">
                <a:moveTo>
                  <a:pt x="12" y="0"/>
                </a:moveTo>
                <a:lnTo>
                  <a:pt x="0" y="11061"/>
                </a:lnTo>
                <a:lnTo>
                  <a:pt x="3962" y="11938"/>
                </a:lnTo>
                <a:lnTo>
                  <a:pt x="8013" y="1549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2" name="object 1602"/>
          <p:cNvSpPr/>
          <p:nvPr/>
        </p:nvSpPr>
        <p:spPr>
          <a:xfrm>
            <a:off x="2298767" y="10825901"/>
            <a:ext cx="10160" cy="12065"/>
          </a:xfrm>
          <a:custGeom>
            <a:avLst/>
            <a:gdLst/>
            <a:ahLst/>
            <a:cxnLst/>
            <a:rect l="l" t="t" r="r" b="b"/>
            <a:pathLst>
              <a:path w="10160" h="12065">
                <a:moveTo>
                  <a:pt x="4051" y="0"/>
                </a:moveTo>
                <a:lnTo>
                  <a:pt x="0" y="10388"/>
                </a:lnTo>
                <a:lnTo>
                  <a:pt x="2870" y="12014"/>
                </a:lnTo>
                <a:lnTo>
                  <a:pt x="9588" y="3124"/>
                </a:lnTo>
                <a:lnTo>
                  <a:pt x="4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3" name="object 1603"/>
          <p:cNvSpPr/>
          <p:nvPr/>
        </p:nvSpPr>
        <p:spPr>
          <a:xfrm>
            <a:off x="2301636" y="10829035"/>
            <a:ext cx="10795" cy="10795"/>
          </a:xfrm>
          <a:custGeom>
            <a:avLst/>
            <a:gdLst/>
            <a:ahLst/>
            <a:cxnLst/>
            <a:rect l="l" t="t" r="r" b="b"/>
            <a:pathLst>
              <a:path w="10794" h="10795">
                <a:moveTo>
                  <a:pt x="6718" y="0"/>
                </a:moveTo>
                <a:lnTo>
                  <a:pt x="0" y="8877"/>
                </a:lnTo>
                <a:lnTo>
                  <a:pt x="1727" y="10566"/>
                </a:lnTo>
                <a:lnTo>
                  <a:pt x="10439" y="3644"/>
                </a:lnTo>
                <a:lnTo>
                  <a:pt x="67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4" name="object 1604"/>
          <p:cNvSpPr/>
          <p:nvPr/>
        </p:nvSpPr>
        <p:spPr>
          <a:xfrm>
            <a:off x="2303362" y="10832683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4" h="9525">
                <a:moveTo>
                  <a:pt x="8712" y="0"/>
                </a:moveTo>
                <a:lnTo>
                  <a:pt x="0" y="6921"/>
                </a:lnTo>
                <a:lnTo>
                  <a:pt x="1473" y="9321"/>
                </a:lnTo>
                <a:lnTo>
                  <a:pt x="11722" y="4864"/>
                </a:lnTo>
                <a:lnTo>
                  <a:pt x="87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5" name="object 1605"/>
          <p:cNvSpPr/>
          <p:nvPr/>
        </p:nvSpPr>
        <p:spPr>
          <a:xfrm>
            <a:off x="2304836" y="10837547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4" h="8254">
                <a:moveTo>
                  <a:pt x="10236" y="0"/>
                </a:moveTo>
                <a:lnTo>
                  <a:pt x="0" y="4457"/>
                </a:lnTo>
                <a:lnTo>
                  <a:pt x="939" y="7848"/>
                </a:lnTo>
                <a:lnTo>
                  <a:pt x="12026" y="6451"/>
                </a:lnTo>
                <a:lnTo>
                  <a:pt x="102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6" name="object 1606"/>
          <p:cNvSpPr/>
          <p:nvPr/>
        </p:nvSpPr>
        <p:spPr>
          <a:xfrm>
            <a:off x="2305710" y="10843990"/>
            <a:ext cx="11430" cy="6350"/>
          </a:xfrm>
          <a:custGeom>
            <a:avLst/>
            <a:gdLst/>
            <a:ahLst/>
            <a:cxnLst/>
            <a:rect l="l" t="t" r="r" b="b"/>
            <a:pathLst>
              <a:path w="11430" h="6350">
                <a:moveTo>
                  <a:pt x="11150" y="0"/>
                </a:moveTo>
                <a:lnTo>
                  <a:pt x="63" y="1409"/>
                </a:lnTo>
                <a:lnTo>
                  <a:pt x="0" y="4508"/>
                </a:lnTo>
                <a:lnTo>
                  <a:pt x="11010" y="6159"/>
                </a:lnTo>
                <a:lnTo>
                  <a:pt x="11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7" name="object 1607"/>
          <p:cNvSpPr/>
          <p:nvPr/>
        </p:nvSpPr>
        <p:spPr>
          <a:xfrm>
            <a:off x="2305019" y="10848495"/>
            <a:ext cx="12065" cy="6985"/>
          </a:xfrm>
          <a:custGeom>
            <a:avLst/>
            <a:gdLst/>
            <a:ahLst/>
            <a:cxnLst/>
            <a:rect l="l" t="t" r="r" b="b"/>
            <a:pathLst>
              <a:path w="12064" h="6984">
                <a:moveTo>
                  <a:pt x="685" y="0"/>
                </a:moveTo>
                <a:lnTo>
                  <a:pt x="0" y="2425"/>
                </a:lnTo>
                <a:lnTo>
                  <a:pt x="10274" y="6705"/>
                </a:lnTo>
                <a:lnTo>
                  <a:pt x="11709" y="1663"/>
                </a:lnTo>
                <a:lnTo>
                  <a:pt x="6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8" name="object 1608"/>
          <p:cNvSpPr/>
          <p:nvPr/>
        </p:nvSpPr>
        <p:spPr>
          <a:xfrm>
            <a:off x="2303762" y="10850915"/>
            <a:ext cx="12065" cy="9525"/>
          </a:xfrm>
          <a:custGeom>
            <a:avLst/>
            <a:gdLst/>
            <a:ahLst/>
            <a:cxnLst/>
            <a:rect l="l" t="t" r="r" b="b"/>
            <a:pathLst>
              <a:path w="12064" h="9525">
                <a:moveTo>
                  <a:pt x="1257" y="0"/>
                </a:moveTo>
                <a:lnTo>
                  <a:pt x="0" y="2222"/>
                </a:lnTo>
                <a:lnTo>
                  <a:pt x="8902" y="8966"/>
                </a:lnTo>
                <a:lnTo>
                  <a:pt x="11531" y="4279"/>
                </a:lnTo>
                <a:lnTo>
                  <a:pt x="12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09" name="object 1609"/>
          <p:cNvSpPr/>
          <p:nvPr/>
        </p:nvSpPr>
        <p:spPr>
          <a:xfrm>
            <a:off x="2301316" y="10853139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30" h="11429">
                <a:moveTo>
                  <a:pt x="2451" y="0"/>
                </a:moveTo>
                <a:lnTo>
                  <a:pt x="0" y="2501"/>
                </a:lnTo>
                <a:lnTo>
                  <a:pt x="6858" y="11277"/>
                </a:lnTo>
                <a:lnTo>
                  <a:pt x="11353" y="6743"/>
                </a:lnTo>
                <a:lnTo>
                  <a:pt x="24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0" name="object 1610"/>
          <p:cNvSpPr/>
          <p:nvPr/>
        </p:nvSpPr>
        <p:spPr>
          <a:xfrm>
            <a:off x="2298973" y="10855636"/>
            <a:ext cx="9525" cy="12065"/>
          </a:xfrm>
          <a:custGeom>
            <a:avLst/>
            <a:gdLst/>
            <a:ahLst/>
            <a:cxnLst/>
            <a:rect l="l" t="t" r="r" b="b"/>
            <a:pathLst>
              <a:path w="9525" h="12065">
                <a:moveTo>
                  <a:pt x="2336" y="0"/>
                </a:moveTo>
                <a:lnTo>
                  <a:pt x="0" y="1079"/>
                </a:lnTo>
                <a:lnTo>
                  <a:pt x="4102" y="11468"/>
                </a:lnTo>
                <a:lnTo>
                  <a:pt x="9207" y="8788"/>
                </a:lnTo>
                <a:lnTo>
                  <a:pt x="23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1" name="object 1611"/>
          <p:cNvSpPr/>
          <p:nvPr/>
        </p:nvSpPr>
        <p:spPr>
          <a:xfrm>
            <a:off x="2298973" y="10856335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2209" y="0"/>
                </a:moveTo>
                <a:lnTo>
                  <a:pt x="0" y="381"/>
                </a:lnTo>
                <a:lnTo>
                  <a:pt x="2832" y="7556"/>
                </a:lnTo>
                <a:lnTo>
                  <a:pt x="22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2" name="object 1612"/>
          <p:cNvSpPr/>
          <p:nvPr/>
        </p:nvSpPr>
        <p:spPr>
          <a:xfrm>
            <a:off x="2301812" y="10863898"/>
            <a:ext cx="1270" cy="3810"/>
          </a:xfrm>
          <a:custGeom>
            <a:avLst/>
            <a:gdLst/>
            <a:ahLst/>
            <a:cxnLst/>
            <a:rect l="l" t="t" r="r" b="b"/>
            <a:pathLst>
              <a:path w="1269" h="3809">
                <a:moveTo>
                  <a:pt x="0" y="0"/>
                </a:moveTo>
                <a:lnTo>
                  <a:pt x="292" y="3505"/>
                </a:lnTo>
                <a:lnTo>
                  <a:pt x="1257" y="321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3" name="object 1613"/>
          <p:cNvSpPr/>
          <p:nvPr/>
        </p:nvSpPr>
        <p:spPr>
          <a:xfrm>
            <a:off x="2292741" y="10856338"/>
            <a:ext cx="9525" cy="12700"/>
          </a:xfrm>
          <a:custGeom>
            <a:avLst/>
            <a:gdLst/>
            <a:ahLst/>
            <a:cxnLst/>
            <a:rect l="l" t="t" r="r" b="b"/>
            <a:pathLst>
              <a:path w="9525" h="12700">
                <a:moveTo>
                  <a:pt x="0" y="6140"/>
                </a:moveTo>
                <a:lnTo>
                  <a:pt x="9359" y="6140"/>
                </a:lnTo>
              </a:path>
            </a:pathLst>
          </a:custGeom>
          <a:ln w="13550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14" name="object 1614"/>
          <p:cNvSpPr/>
          <p:nvPr/>
        </p:nvSpPr>
        <p:spPr>
          <a:xfrm>
            <a:off x="2283531" y="10856082"/>
            <a:ext cx="10160" cy="12700"/>
          </a:xfrm>
          <a:custGeom>
            <a:avLst/>
            <a:gdLst/>
            <a:ahLst/>
            <a:cxnLst/>
            <a:rect l="l" t="t" r="r" b="b"/>
            <a:pathLst>
              <a:path w="10160" h="12700">
                <a:moveTo>
                  <a:pt x="5384" y="0"/>
                </a:moveTo>
                <a:lnTo>
                  <a:pt x="0" y="9880"/>
                </a:lnTo>
                <a:lnTo>
                  <a:pt x="9207" y="12534"/>
                </a:lnTo>
                <a:lnTo>
                  <a:pt x="10033" y="1511"/>
                </a:lnTo>
                <a:lnTo>
                  <a:pt x="53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5" name="object 1615"/>
          <p:cNvSpPr/>
          <p:nvPr/>
        </p:nvSpPr>
        <p:spPr>
          <a:xfrm>
            <a:off x="2278284" y="10854093"/>
            <a:ext cx="10795" cy="12065"/>
          </a:xfrm>
          <a:custGeom>
            <a:avLst/>
            <a:gdLst/>
            <a:ahLst/>
            <a:cxnLst/>
            <a:rect l="l" t="t" r="r" b="b"/>
            <a:pathLst>
              <a:path w="10794" h="12065">
                <a:moveTo>
                  <a:pt x="8178" y="0"/>
                </a:moveTo>
                <a:lnTo>
                  <a:pt x="0" y="7594"/>
                </a:lnTo>
                <a:lnTo>
                  <a:pt x="5245" y="11874"/>
                </a:lnTo>
                <a:lnTo>
                  <a:pt x="10629" y="1993"/>
                </a:lnTo>
                <a:lnTo>
                  <a:pt x="81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6" name="object 1616"/>
          <p:cNvSpPr/>
          <p:nvPr/>
        </p:nvSpPr>
        <p:spPr>
          <a:xfrm>
            <a:off x="2274901" y="10851912"/>
            <a:ext cx="12065" cy="10160"/>
          </a:xfrm>
          <a:custGeom>
            <a:avLst/>
            <a:gdLst/>
            <a:ahLst/>
            <a:cxnLst/>
            <a:rect l="l" t="t" r="r" b="b"/>
            <a:pathLst>
              <a:path w="12064" h="10159">
                <a:moveTo>
                  <a:pt x="10033" y="0"/>
                </a:moveTo>
                <a:lnTo>
                  <a:pt x="0" y="4940"/>
                </a:lnTo>
                <a:lnTo>
                  <a:pt x="3378" y="9778"/>
                </a:lnTo>
                <a:lnTo>
                  <a:pt x="11569" y="2184"/>
                </a:lnTo>
                <a:lnTo>
                  <a:pt x="100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7" name="object 1617"/>
          <p:cNvSpPr/>
          <p:nvPr/>
        </p:nvSpPr>
        <p:spPr>
          <a:xfrm>
            <a:off x="2272592" y="10848082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90">
                <a:moveTo>
                  <a:pt x="11150" y="0"/>
                </a:moveTo>
                <a:lnTo>
                  <a:pt x="0" y="1409"/>
                </a:lnTo>
                <a:lnTo>
                  <a:pt x="2311" y="8775"/>
                </a:lnTo>
                <a:lnTo>
                  <a:pt x="12344" y="3835"/>
                </a:lnTo>
                <a:lnTo>
                  <a:pt x="111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8" name="object 1618"/>
          <p:cNvSpPr/>
          <p:nvPr/>
        </p:nvSpPr>
        <p:spPr>
          <a:xfrm>
            <a:off x="2272592" y="10841377"/>
            <a:ext cx="11430" cy="8255"/>
          </a:xfrm>
          <a:custGeom>
            <a:avLst/>
            <a:gdLst/>
            <a:ahLst/>
            <a:cxnLst/>
            <a:rect l="l" t="t" r="r" b="b"/>
            <a:pathLst>
              <a:path w="11430" h="8254">
                <a:moveTo>
                  <a:pt x="444" y="0"/>
                </a:moveTo>
                <a:lnTo>
                  <a:pt x="0" y="8115"/>
                </a:lnTo>
                <a:lnTo>
                  <a:pt x="11150" y="6705"/>
                </a:lnTo>
                <a:lnTo>
                  <a:pt x="11366" y="2730"/>
                </a:lnTo>
                <a:lnTo>
                  <a:pt x="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19" name="object 1619"/>
          <p:cNvSpPr/>
          <p:nvPr/>
        </p:nvSpPr>
        <p:spPr>
          <a:xfrm>
            <a:off x="2273038" y="10833312"/>
            <a:ext cx="13335" cy="10795"/>
          </a:xfrm>
          <a:custGeom>
            <a:avLst/>
            <a:gdLst/>
            <a:ahLst/>
            <a:cxnLst/>
            <a:rect l="l" t="t" r="r" b="b"/>
            <a:pathLst>
              <a:path w="13335" h="10795">
                <a:moveTo>
                  <a:pt x="3784" y="0"/>
                </a:moveTo>
                <a:lnTo>
                  <a:pt x="0" y="8064"/>
                </a:lnTo>
                <a:lnTo>
                  <a:pt x="10909" y="10794"/>
                </a:lnTo>
                <a:lnTo>
                  <a:pt x="12877" y="6629"/>
                </a:lnTo>
                <a:lnTo>
                  <a:pt x="37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0" name="object 1620"/>
          <p:cNvSpPr/>
          <p:nvPr/>
        </p:nvSpPr>
        <p:spPr>
          <a:xfrm>
            <a:off x="2276821" y="10828036"/>
            <a:ext cx="12065" cy="12065"/>
          </a:xfrm>
          <a:custGeom>
            <a:avLst/>
            <a:gdLst/>
            <a:ahLst/>
            <a:cxnLst/>
            <a:rect l="l" t="t" r="r" b="b"/>
            <a:pathLst>
              <a:path w="12064" h="12065">
                <a:moveTo>
                  <a:pt x="5651" y="0"/>
                </a:moveTo>
                <a:lnTo>
                  <a:pt x="0" y="5270"/>
                </a:lnTo>
                <a:lnTo>
                  <a:pt x="9093" y="11899"/>
                </a:lnTo>
                <a:lnTo>
                  <a:pt x="11950" y="9245"/>
                </a:lnTo>
                <a:lnTo>
                  <a:pt x="56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1" name="object 1621"/>
          <p:cNvSpPr/>
          <p:nvPr/>
        </p:nvSpPr>
        <p:spPr>
          <a:xfrm>
            <a:off x="2282479" y="10825422"/>
            <a:ext cx="8890" cy="12065"/>
          </a:xfrm>
          <a:custGeom>
            <a:avLst/>
            <a:gdLst/>
            <a:ahLst/>
            <a:cxnLst/>
            <a:rect l="l" t="t" r="r" b="b"/>
            <a:pathLst>
              <a:path w="8889" h="12065">
                <a:moveTo>
                  <a:pt x="5499" y="0"/>
                </a:moveTo>
                <a:lnTo>
                  <a:pt x="0" y="2616"/>
                </a:lnTo>
                <a:lnTo>
                  <a:pt x="6299" y="11861"/>
                </a:lnTo>
                <a:lnTo>
                  <a:pt x="8788" y="10680"/>
                </a:lnTo>
                <a:lnTo>
                  <a:pt x="54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2" name="object 1622"/>
          <p:cNvSpPr/>
          <p:nvPr/>
        </p:nvSpPr>
        <p:spPr>
          <a:xfrm>
            <a:off x="2287977" y="10824340"/>
            <a:ext cx="6985" cy="12065"/>
          </a:xfrm>
          <a:custGeom>
            <a:avLst/>
            <a:gdLst/>
            <a:ahLst/>
            <a:cxnLst/>
            <a:rect l="l" t="t" r="r" b="b"/>
            <a:pathLst>
              <a:path w="6985" h="12065">
                <a:moveTo>
                  <a:pt x="6832" y="0"/>
                </a:moveTo>
                <a:lnTo>
                  <a:pt x="0" y="1079"/>
                </a:lnTo>
                <a:lnTo>
                  <a:pt x="3289" y="11760"/>
                </a:lnTo>
                <a:lnTo>
                  <a:pt x="6680" y="11214"/>
                </a:lnTo>
                <a:lnTo>
                  <a:pt x="68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3" name="object 1623"/>
          <p:cNvSpPr/>
          <p:nvPr/>
        </p:nvSpPr>
        <p:spPr>
          <a:xfrm>
            <a:off x="2294652" y="10824344"/>
            <a:ext cx="8255" cy="12065"/>
          </a:xfrm>
          <a:custGeom>
            <a:avLst/>
            <a:gdLst/>
            <a:ahLst/>
            <a:cxnLst/>
            <a:rect l="l" t="t" r="r" b="b"/>
            <a:pathLst>
              <a:path w="8255" h="12065">
                <a:moveTo>
                  <a:pt x="165" y="0"/>
                </a:moveTo>
                <a:lnTo>
                  <a:pt x="0" y="11214"/>
                </a:lnTo>
                <a:lnTo>
                  <a:pt x="4203" y="12026"/>
                </a:lnTo>
                <a:lnTo>
                  <a:pt x="8064" y="1473"/>
                </a:lnTo>
                <a:lnTo>
                  <a:pt x="1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4" name="object 1624"/>
          <p:cNvSpPr/>
          <p:nvPr/>
        </p:nvSpPr>
        <p:spPr>
          <a:xfrm>
            <a:off x="2298858" y="10825816"/>
            <a:ext cx="10160" cy="12065"/>
          </a:xfrm>
          <a:custGeom>
            <a:avLst/>
            <a:gdLst/>
            <a:ahLst/>
            <a:cxnLst/>
            <a:rect l="l" t="t" r="r" b="b"/>
            <a:pathLst>
              <a:path w="10160" h="12065">
                <a:moveTo>
                  <a:pt x="3848" y="0"/>
                </a:moveTo>
                <a:lnTo>
                  <a:pt x="0" y="10553"/>
                </a:lnTo>
                <a:lnTo>
                  <a:pt x="2451" y="11950"/>
                </a:lnTo>
                <a:lnTo>
                  <a:pt x="9817" y="3403"/>
                </a:lnTo>
                <a:lnTo>
                  <a:pt x="3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5" name="object 1625"/>
          <p:cNvSpPr/>
          <p:nvPr/>
        </p:nvSpPr>
        <p:spPr>
          <a:xfrm>
            <a:off x="2301321" y="10829215"/>
            <a:ext cx="13335" cy="14604"/>
          </a:xfrm>
          <a:custGeom>
            <a:avLst/>
            <a:gdLst/>
            <a:ahLst/>
            <a:cxnLst/>
            <a:rect l="l" t="t" r="r" b="b"/>
            <a:pathLst>
              <a:path w="13335" h="14604">
                <a:moveTo>
                  <a:pt x="7353" y="0"/>
                </a:moveTo>
                <a:lnTo>
                  <a:pt x="0" y="8547"/>
                </a:lnTo>
                <a:lnTo>
                  <a:pt x="4292" y="14008"/>
                </a:lnTo>
                <a:lnTo>
                  <a:pt x="12979" y="7150"/>
                </a:lnTo>
                <a:lnTo>
                  <a:pt x="73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26" name="object 1626"/>
          <p:cNvSpPr/>
          <p:nvPr/>
        </p:nvSpPr>
        <p:spPr>
          <a:xfrm>
            <a:off x="174927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7" name="object 1627"/>
          <p:cNvSpPr/>
          <p:nvPr/>
        </p:nvSpPr>
        <p:spPr>
          <a:xfrm>
            <a:off x="145441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8" name="object 1628"/>
          <p:cNvSpPr/>
          <p:nvPr/>
        </p:nvSpPr>
        <p:spPr>
          <a:xfrm>
            <a:off x="174927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29" name="object 1629"/>
          <p:cNvSpPr/>
          <p:nvPr/>
        </p:nvSpPr>
        <p:spPr>
          <a:xfrm>
            <a:off x="145441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0" name="object 1630"/>
          <p:cNvSpPr/>
          <p:nvPr/>
        </p:nvSpPr>
        <p:spPr>
          <a:xfrm>
            <a:off x="432927" y="8433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1" name="object 1631"/>
          <p:cNvSpPr/>
          <p:nvPr/>
        </p:nvSpPr>
        <p:spPr>
          <a:xfrm>
            <a:off x="403442" y="8433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2" name="object 1632"/>
          <p:cNvSpPr/>
          <p:nvPr/>
        </p:nvSpPr>
        <p:spPr>
          <a:xfrm>
            <a:off x="432927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3" name="object 1633"/>
          <p:cNvSpPr/>
          <p:nvPr/>
        </p:nvSpPr>
        <p:spPr>
          <a:xfrm>
            <a:off x="403442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4" name="object 1634"/>
          <p:cNvSpPr/>
          <p:nvPr/>
        </p:nvSpPr>
        <p:spPr>
          <a:xfrm>
            <a:off x="432927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5" name="object 1635"/>
          <p:cNvSpPr/>
          <p:nvPr/>
        </p:nvSpPr>
        <p:spPr>
          <a:xfrm>
            <a:off x="403442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6" name="object 1636"/>
          <p:cNvSpPr/>
          <p:nvPr/>
        </p:nvSpPr>
        <p:spPr>
          <a:xfrm>
            <a:off x="403442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7" name="object 1637"/>
          <p:cNvSpPr/>
          <p:nvPr/>
        </p:nvSpPr>
        <p:spPr>
          <a:xfrm>
            <a:off x="690928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8" name="object 1638"/>
          <p:cNvSpPr/>
          <p:nvPr/>
        </p:nvSpPr>
        <p:spPr>
          <a:xfrm>
            <a:off x="661442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39" name="object 1639"/>
          <p:cNvSpPr/>
          <p:nvPr/>
        </p:nvSpPr>
        <p:spPr>
          <a:xfrm>
            <a:off x="690928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0" name="object 1640"/>
          <p:cNvSpPr/>
          <p:nvPr/>
        </p:nvSpPr>
        <p:spPr>
          <a:xfrm>
            <a:off x="661442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1" name="object 1641"/>
          <p:cNvSpPr/>
          <p:nvPr/>
        </p:nvSpPr>
        <p:spPr>
          <a:xfrm>
            <a:off x="948928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2" name="object 1642"/>
          <p:cNvSpPr/>
          <p:nvPr/>
        </p:nvSpPr>
        <p:spPr>
          <a:xfrm>
            <a:off x="919443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3" name="object 1643"/>
          <p:cNvSpPr/>
          <p:nvPr/>
        </p:nvSpPr>
        <p:spPr>
          <a:xfrm>
            <a:off x="948928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4" name="object 1644"/>
          <p:cNvSpPr/>
          <p:nvPr/>
        </p:nvSpPr>
        <p:spPr>
          <a:xfrm>
            <a:off x="919443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5" name="object 1645"/>
          <p:cNvSpPr/>
          <p:nvPr/>
        </p:nvSpPr>
        <p:spPr>
          <a:xfrm>
            <a:off x="690928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6" name="object 1646"/>
          <p:cNvSpPr/>
          <p:nvPr/>
        </p:nvSpPr>
        <p:spPr>
          <a:xfrm>
            <a:off x="1206929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7" name="object 1647"/>
          <p:cNvSpPr/>
          <p:nvPr/>
        </p:nvSpPr>
        <p:spPr>
          <a:xfrm>
            <a:off x="1177443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8" name="object 1648"/>
          <p:cNvSpPr/>
          <p:nvPr/>
        </p:nvSpPr>
        <p:spPr>
          <a:xfrm>
            <a:off x="1206929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49" name="object 1649"/>
          <p:cNvSpPr/>
          <p:nvPr/>
        </p:nvSpPr>
        <p:spPr>
          <a:xfrm>
            <a:off x="1177443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0" name="object 1650"/>
          <p:cNvSpPr/>
          <p:nvPr/>
        </p:nvSpPr>
        <p:spPr>
          <a:xfrm>
            <a:off x="1464929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1" name="object 1651"/>
          <p:cNvSpPr/>
          <p:nvPr/>
        </p:nvSpPr>
        <p:spPr>
          <a:xfrm>
            <a:off x="1435442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2" name="object 1652"/>
          <p:cNvSpPr/>
          <p:nvPr/>
        </p:nvSpPr>
        <p:spPr>
          <a:xfrm>
            <a:off x="1464929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3" name="object 1653"/>
          <p:cNvSpPr/>
          <p:nvPr/>
        </p:nvSpPr>
        <p:spPr>
          <a:xfrm>
            <a:off x="1435442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4" name="object 1654"/>
          <p:cNvSpPr/>
          <p:nvPr/>
        </p:nvSpPr>
        <p:spPr>
          <a:xfrm>
            <a:off x="1206929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5" name="object 1655"/>
          <p:cNvSpPr/>
          <p:nvPr/>
        </p:nvSpPr>
        <p:spPr>
          <a:xfrm>
            <a:off x="1177443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6" name="object 1656"/>
          <p:cNvSpPr/>
          <p:nvPr/>
        </p:nvSpPr>
        <p:spPr>
          <a:xfrm>
            <a:off x="1722928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7" name="object 1657"/>
          <p:cNvSpPr/>
          <p:nvPr/>
        </p:nvSpPr>
        <p:spPr>
          <a:xfrm>
            <a:off x="1693443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8" name="object 1658"/>
          <p:cNvSpPr/>
          <p:nvPr/>
        </p:nvSpPr>
        <p:spPr>
          <a:xfrm>
            <a:off x="1722928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59" name="object 1659"/>
          <p:cNvSpPr/>
          <p:nvPr/>
        </p:nvSpPr>
        <p:spPr>
          <a:xfrm>
            <a:off x="1693443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0" name="object 1660"/>
          <p:cNvSpPr/>
          <p:nvPr/>
        </p:nvSpPr>
        <p:spPr>
          <a:xfrm>
            <a:off x="1722928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1" name="object 1661"/>
          <p:cNvSpPr/>
          <p:nvPr/>
        </p:nvSpPr>
        <p:spPr>
          <a:xfrm>
            <a:off x="1693443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2" name="object 1662"/>
          <p:cNvSpPr/>
          <p:nvPr/>
        </p:nvSpPr>
        <p:spPr>
          <a:xfrm>
            <a:off x="2496930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3" name="object 1663"/>
          <p:cNvSpPr/>
          <p:nvPr/>
        </p:nvSpPr>
        <p:spPr>
          <a:xfrm>
            <a:off x="2467444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4" name="object 1664"/>
          <p:cNvSpPr/>
          <p:nvPr/>
        </p:nvSpPr>
        <p:spPr>
          <a:xfrm>
            <a:off x="2496930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5" name="object 1665"/>
          <p:cNvSpPr/>
          <p:nvPr/>
        </p:nvSpPr>
        <p:spPr>
          <a:xfrm>
            <a:off x="2467444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6" name="object 1666"/>
          <p:cNvSpPr/>
          <p:nvPr/>
        </p:nvSpPr>
        <p:spPr>
          <a:xfrm>
            <a:off x="2238930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7" name="object 1667"/>
          <p:cNvSpPr/>
          <p:nvPr/>
        </p:nvSpPr>
        <p:spPr>
          <a:xfrm>
            <a:off x="2209444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8" name="object 1668"/>
          <p:cNvSpPr/>
          <p:nvPr/>
        </p:nvSpPr>
        <p:spPr>
          <a:xfrm>
            <a:off x="2496930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69" name="object 1669"/>
          <p:cNvSpPr/>
          <p:nvPr/>
        </p:nvSpPr>
        <p:spPr>
          <a:xfrm>
            <a:off x="2467444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0" name="object 1670"/>
          <p:cNvSpPr/>
          <p:nvPr/>
        </p:nvSpPr>
        <p:spPr>
          <a:xfrm>
            <a:off x="2754931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1" name="object 1671"/>
          <p:cNvSpPr/>
          <p:nvPr/>
        </p:nvSpPr>
        <p:spPr>
          <a:xfrm>
            <a:off x="2725444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2" name="object 1672"/>
          <p:cNvSpPr/>
          <p:nvPr/>
        </p:nvSpPr>
        <p:spPr>
          <a:xfrm>
            <a:off x="2754931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3" name="object 1673"/>
          <p:cNvSpPr/>
          <p:nvPr/>
        </p:nvSpPr>
        <p:spPr>
          <a:xfrm>
            <a:off x="2725444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4" name="object 1674"/>
          <p:cNvSpPr/>
          <p:nvPr/>
        </p:nvSpPr>
        <p:spPr>
          <a:xfrm>
            <a:off x="3012930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5" name="object 1675"/>
          <p:cNvSpPr/>
          <p:nvPr/>
        </p:nvSpPr>
        <p:spPr>
          <a:xfrm>
            <a:off x="2983444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6" name="object 1676"/>
          <p:cNvSpPr/>
          <p:nvPr/>
        </p:nvSpPr>
        <p:spPr>
          <a:xfrm>
            <a:off x="3528931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7" name="object 1677"/>
          <p:cNvSpPr/>
          <p:nvPr/>
        </p:nvSpPr>
        <p:spPr>
          <a:xfrm>
            <a:off x="3499445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8" name="object 1678"/>
          <p:cNvSpPr/>
          <p:nvPr/>
        </p:nvSpPr>
        <p:spPr>
          <a:xfrm>
            <a:off x="4044928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79" name="object 1679"/>
          <p:cNvSpPr/>
          <p:nvPr/>
        </p:nvSpPr>
        <p:spPr>
          <a:xfrm>
            <a:off x="4015441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0" name="object 1680"/>
          <p:cNvSpPr/>
          <p:nvPr/>
        </p:nvSpPr>
        <p:spPr>
          <a:xfrm>
            <a:off x="3786927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1" name="object 1681"/>
          <p:cNvSpPr/>
          <p:nvPr/>
        </p:nvSpPr>
        <p:spPr>
          <a:xfrm>
            <a:off x="3757442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2" name="object 1682"/>
          <p:cNvSpPr/>
          <p:nvPr/>
        </p:nvSpPr>
        <p:spPr>
          <a:xfrm>
            <a:off x="3270930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3" name="object 1683"/>
          <p:cNvSpPr/>
          <p:nvPr/>
        </p:nvSpPr>
        <p:spPr>
          <a:xfrm>
            <a:off x="3241445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4" name="object 1684"/>
          <p:cNvSpPr/>
          <p:nvPr/>
        </p:nvSpPr>
        <p:spPr>
          <a:xfrm>
            <a:off x="4044928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5" name="object 1685"/>
          <p:cNvSpPr/>
          <p:nvPr/>
        </p:nvSpPr>
        <p:spPr>
          <a:xfrm>
            <a:off x="4015441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6" name="object 1686"/>
          <p:cNvSpPr/>
          <p:nvPr/>
        </p:nvSpPr>
        <p:spPr>
          <a:xfrm>
            <a:off x="3528931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7" name="object 1687"/>
          <p:cNvSpPr/>
          <p:nvPr/>
        </p:nvSpPr>
        <p:spPr>
          <a:xfrm>
            <a:off x="3499445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8" name="object 1688"/>
          <p:cNvSpPr/>
          <p:nvPr/>
        </p:nvSpPr>
        <p:spPr>
          <a:xfrm>
            <a:off x="3270930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89" name="object 1689"/>
          <p:cNvSpPr/>
          <p:nvPr/>
        </p:nvSpPr>
        <p:spPr>
          <a:xfrm>
            <a:off x="3241445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0" name="object 1690"/>
          <p:cNvSpPr/>
          <p:nvPr/>
        </p:nvSpPr>
        <p:spPr>
          <a:xfrm>
            <a:off x="3786927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1" name="object 1691"/>
          <p:cNvSpPr/>
          <p:nvPr/>
        </p:nvSpPr>
        <p:spPr>
          <a:xfrm>
            <a:off x="3757442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2" name="object 1692"/>
          <p:cNvSpPr/>
          <p:nvPr/>
        </p:nvSpPr>
        <p:spPr>
          <a:xfrm>
            <a:off x="4044928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3" name="object 1693"/>
          <p:cNvSpPr/>
          <p:nvPr/>
        </p:nvSpPr>
        <p:spPr>
          <a:xfrm>
            <a:off x="4015441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4" name="object 1694"/>
          <p:cNvSpPr/>
          <p:nvPr/>
        </p:nvSpPr>
        <p:spPr>
          <a:xfrm>
            <a:off x="4044928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5" name="object 1695"/>
          <p:cNvSpPr/>
          <p:nvPr/>
        </p:nvSpPr>
        <p:spPr>
          <a:xfrm>
            <a:off x="4015441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6" name="object 1696"/>
          <p:cNvSpPr/>
          <p:nvPr/>
        </p:nvSpPr>
        <p:spPr>
          <a:xfrm>
            <a:off x="4302928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7" name="object 1697"/>
          <p:cNvSpPr/>
          <p:nvPr/>
        </p:nvSpPr>
        <p:spPr>
          <a:xfrm>
            <a:off x="4273441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8" name="object 1698"/>
          <p:cNvSpPr/>
          <p:nvPr/>
        </p:nvSpPr>
        <p:spPr>
          <a:xfrm>
            <a:off x="4302928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99" name="object 1699"/>
          <p:cNvSpPr/>
          <p:nvPr/>
        </p:nvSpPr>
        <p:spPr>
          <a:xfrm>
            <a:off x="4273441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0" name="object 1700"/>
          <p:cNvSpPr/>
          <p:nvPr/>
        </p:nvSpPr>
        <p:spPr>
          <a:xfrm>
            <a:off x="4302928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1" name="object 1701"/>
          <p:cNvSpPr/>
          <p:nvPr/>
        </p:nvSpPr>
        <p:spPr>
          <a:xfrm>
            <a:off x="4273441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2" name="object 1702"/>
          <p:cNvSpPr/>
          <p:nvPr/>
        </p:nvSpPr>
        <p:spPr>
          <a:xfrm>
            <a:off x="4044928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3" name="object 1703"/>
          <p:cNvSpPr/>
          <p:nvPr/>
        </p:nvSpPr>
        <p:spPr>
          <a:xfrm>
            <a:off x="4015441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4" name="object 1704"/>
          <p:cNvSpPr/>
          <p:nvPr/>
        </p:nvSpPr>
        <p:spPr>
          <a:xfrm>
            <a:off x="3786927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5" name="object 1705"/>
          <p:cNvSpPr/>
          <p:nvPr/>
        </p:nvSpPr>
        <p:spPr>
          <a:xfrm>
            <a:off x="3757442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6" name="object 1706"/>
          <p:cNvSpPr/>
          <p:nvPr/>
        </p:nvSpPr>
        <p:spPr>
          <a:xfrm>
            <a:off x="4818928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7" name="object 1707"/>
          <p:cNvSpPr/>
          <p:nvPr/>
        </p:nvSpPr>
        <p:spPr>
          <a:xfrm>
            <a:off x="4789442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8" name="object 1708"/>
          <p:cNvSpPr/>
          <p:nvPr/>
        </p:nvSpPr>
        <p:spPr>
          <a:xfrm>
            <a:off x="4818928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09" name="object 1709"/>
          <p:cNvSpPr/>
          <p:nvPr/>
        </p:nvSpPr>
        <p:spPr>
          <a:xfrm>
            <a:off x="4789442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0" name="object 1710"/>
          <p:cNvSpPr/>
          <p:nvPr/>
        </p:nvSpPr>
        <p:spPr>
          <a:xfrm>
            <a:off x="5076929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1" name="object 1711"/>
          <p:cNvSpPr/>
          <p:nvPr/>
        </p:nvSpPr>
        <p:spPr>
          <a:xfrm>
            <a:off x="5047443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2" name="object 1712"/>
          <p:cNvSpPr/>
          <p:nvPr/>
        </p:nvSpPr>
        <p:spPr>
          <a:xfrm>
            <a:off x="5334929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3" name="object 1713"/>
          <p:cNvSpPr/>
          <p:nvPr/>
        </p:nvSpPr>
        <p:spPr>
          <a:xfrm>
            <a:off x="5305443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4" name="object 1714"/>
          <p:cNvSpPr/>
          <p:nvPr/>
        </p:nvSpPr>
        <p:spPr>
          <a:xfrm>
            <a:off x="5334929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5" name="object 1715"/>
          <p:cNvSpPr/>
          <p:nvPr/>
        </p:nvSpPr>
        <p:spPr>
          <a:xfrm>
            <a:off x="5305443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6" name="object 1716"/>
          <p:cNvSpPr/>
          <p:nvPr/>
        </p:nvSpPr>
        <p:spPr>
          <a:xfrm>
            <a:off x="5592930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7" name="object 1717"/>
          <p:cNvSpPr/>
          <p:nvPr/>
        </p:nvSpPr>
        <p:spPr>
          <a:xfrm>
            <a:off x="5563443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8" name="object 1718"/>
          <p:cNvSpPr/>
          <p:nvPr/>
        </p:nvSpPr>
        <p:spPr>
          <a:xfrm>
            <a:off x="4560928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19" name="object 1719"/>
          <p:cNvSpPr/>
          <p:nvPr/>
        </p:nvSpPr>
        <p:spPr>
          <a:xfrm>
            <a:off x="4531442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0" name="object 1720"/>
          <p:cNvSpPr/>
          <p:nvPr/>
        </p:nvSpPr>
        <p:spPr>
          <a:xfrm>
            <a:off x="4818928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1" name="object 1721"/>
          <p:cNvSpPr/>
          <p:nvPr/>
        </p:nvSpPr>
        <p:spPr>
          <a:xfrm>
            <a:off x="4789442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2" name="object 1722"/>
          <p:cNvSpPr/>
          <p:nvPr/>
        </p:nvSpPr>
        <p:spPr>
          <a:xfrm>
            <a:off x="5076929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3" name="object 1723"/>
          <p:cNvSpPr/>
          <p:nvPr/>
        </p:nvSpPr>
        <p:spPr>
          <a:xfrm>
            <a:off x="5047443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4" name="object 1724"/>
          <p:cNvSpPr/>
          <p:nvPr/>
        </p:nvSpPr>
        <p:spPr>
          <a:xfrm>
            <a:off x="5563443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5" name="object 1725"/>
          <p:cNvSpPr/>
          <p:nvPr/>
        </p:nvSpPr>
        <p:spPr>
          <a:xfrm>
            <a:off x="5850930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6" name="object 1726"/>
          <p:cNvSpPr/>
          <p:nvPr/>
        </p:nvSpPr>
        <p:spPr>
          <a:xfrm>
            <a:off x="5821443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7" name="object 1727"/>
          <p:cNvSpPr/>
          <p:nvPr/>
        </p:nvSpPr>
        <p:spPr>
          <a:xfrm>
            <a:off x="6366930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8" name="object 1728"/>
          <p:cNvSpPr/>
          <p:nvPr/>
        </p:nvSpPr>
        <p:spPr>
          <a:xfrm>
            <a:off x="6337444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29" name="object 1729"/>
          <p:cNvSpPr/>
          <p:nvPr/>
        </p:nvSpPr>
        <p:spPr>
          <a:xfrm>
            <a:off x="6108929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0" name="object 1730"/>
          <p:cNvSpPr/>
          <p:nvPr/>
        </p:nvSpPr>
        <p:spPr>
          <a:xfrm>
            <a:off x="6079444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1" name="object 1731"/>
          <p:cNvSpPr/>
          <p:nvPr/>
        </p:nvSpPr>
        <p:spPr>
          <a:xfrm>
            <a:off x="6108929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2" name="object 1732"/>
          <p:cNvSpPr/>
          <p:nvPr/>
        </p:nvSpPr>
        <p:spPr>
          <a:xfrm>
            <a:off x="6079444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3" name="object 1733"/>
          <p:cNvSpPr/>
          <p:nvPr/>
        </p:nvSpPr>
        <p:spPr>
          <a:xfrm>
            <a:off x="5334929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4" name="object 1734"/>
          <p:cNvSpPr/>
          <p:nvPr/>
        </p:nvSpPr>
        <p:spPr>
          <a:xfrm>
            <a:off x="5305443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5" name="object 1735"/>
          <p:cNvSpPr/>
          <p:nvPr/>
        </p:nvSpPr>
        <p:spPr>
          <a:xfrm>
            <a:off x="5299804" y="5558823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6" name="object 1736"/>
          <p:cNvSpPr/>
          <p:nvPr/>
        </p:nvSpPr>
        <p:spPr>
          <a:xfrm>
            <a:off x="5191923" y="5583001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7" name="object 1737"/>
          <p:cNvSpPr/>
          <p:nvPr/>
        </p:nvSpPr>
        <p:spPr>
          <a:xfrm>
            <a:off x="5184772" y="558458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8" name="object 1738"/>
          <p:cNvSpPr/>
          <p:nvPr/>
        </p:nvSpPr>
        <p:spPr>
          <a:xfrm>
            <a:off x="1722928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39" name="object 1739"/>
          <p:cNvSpPr/>
          <p:nvPr/>
        </p:nvSpPr>
        <p:spPr>
          <a:xfrm>
            <a:off x="2754931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0" name="object 1740"/>
          <p:cNvSpPr/>
          <p:nvPr/>
        </p:nvSpPr>
        <p:spPr>
          <a:xfrm>
            <a:off x="2725444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1" name="object 1741"/>
          <p:cNvSpPr/>
          <p:nvPr/>
        </p:nvSpPr>
        <p:spPr>
          <a:xfrm>
            <a:off x="2496930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2" name="object 1742"/>
          <p:cNvSpPr/>
          <p:nvPr/>
        </p:nvSpPr>
        <p:spPr>
          <a:xfrm>
            <a:off x="2467444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3" name="object 1743"/>
          <p:cNvSpPr/>
          <p:nvPr/>
        </p:nvSpPr>
        <p:spPr>
          <a:xfrm>
            <a:off x="2238930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4" name="object 1744"/>
          <p:cNvSpPr/>
          <p:nvPr/>
        </p:nvSpPr>
        <p:spPr>
          <a:xfrm>
            <a:off x="2209444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5" name="object 1745"/>
          <p:cNvSpPr/>
          <p:nvPr/>
        </p:nvSpPr>
        <p:spPr>
          <a:xfrm>
            <a:off x="1980929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6" name="object 1746"/>
          <p:cNvSpPr/>
          <p:nvPr/>
        </p:nvSpPr>
        <p:spPr>
          <a:xfrm>
            <a:off x="1951443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7" name="object 1747"/>
          <p:cNvSpPr/>
          <p:nvPr/>
        </p:nvSpPr>
        <p:spPr>
          <a:xfrm>
            <a:off x="3012930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8" name="object 1748"/>
          <p:cNvSpPr/>
          <p:nvPr/>
        </p:nvSpPr>
        <p:spPr>
          <a:xfrm>
            <a:off x="2983444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49" name="object 1749"/>
          <p:cNvSpPr/>
          <p:nvPr/>
        </p:nvSpPr>
        <p:spPr>
          <a:xfrm>
            <a:off x="3270930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0" name="object 1750"/>
          <p:cNvSpPr/>
          <p:nvPr/>
        </p:nvSpPr>
        <p:spPr>
          <a:xfrm>
            <a:off x="3241445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1" name="object 1751"/>
          <p:cNvSpPr/>
          <p:nvPr/>
        </p:nvSpPr>
        <p:spPr>
          <a:xfrm>
            <a:off x="3786927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2" name="object 1752"/>
          <p:cNvSpPr/>
          <p:nvPr/>
        </p:nvSpPr>
        <p:spPr>
          <a:xfrm>
            <a:off x="3757442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3" name="object 1753"/>
          <p:cNvSpPr/>
          <p:nvPr/>
        </p:nvSpPr>
        <p:spPr>
          <a:xfrm>
            <a:off x="6624930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4" name="object 1754"/>
          <p:cNvSpPr/>
          <p:nvPr/>
        </p:nvSpPr>
        <p:spPr>
          <a:xfrm>
            <a:off x="6595445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5" name="object 1755"/>
          <p:cNvSpPr/>
          <p:nvPr/>
        </p:nvSpPr>
        <p:spPr>
          <a:xfrm>
            <a:off x="6624930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6" name="object 1756"/>
          <p:cNvSpPr/>
          <p:nvPr/>
        </p:nvSpPr>
        <p:spPr>
          <a:xfrm>
            <a:off x="6595445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7" name="object 1757"/>
          <p:cNvSpPr/>
          <p:nvPr/>
        </p:nvSpPr>
        <p:spPr>
          <a:xfrm>
            <a:off x="6882931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8" name="object 1758"/>
          <p:cNvSpPr/>
          <p:nvPr/>
        </p:nvSpPr>
        <p:spPr>
          <a:xfrm>
            <a:off x="6853446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59" name="object 1759"/>
          <p:cNvSpPr/>
          <p:nvPr/>
        </p:nvSpPr>
        <p:spPr>
          <a:xfrm>
            <a:off x="6366930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0" name="object 1760"/>
          <p:cNvSpPr/>
          <p:nvPr/>
        </p:nvSpPr>
        <p:spPr>
          <a:xfrm>
            <a:off x="6337444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1" name="object 1761"/>
          <p:cNvSpPr/>
          <p:nvPr/>
        </p:nvSpPr>
        <p:spPr>
          <a:xfrm>
            <a:off x="6882931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2" name="object 1762"/>
          <p:cNvSpPr/>
          <p:nvPr/>
        </p:nvSpPr>
        <p:spPr>
          <a:xfrm>
            <a:off x="6853446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3" name="object 1763"/>
          <p:cNvSpPr/>
          <p:nvPr/>
        </p:nvSpPr>
        <p:spPr>
          <a:xfrm>
            <a:off x="6624930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4" name="object 1764"/>
          <p:cNvSpPr/>
          <p:nvPr/>
        </p:nvSpPr>
        <p:spPr>
          <a:xfrm>
            <a:off x="6595445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5" name="object 1765"/>
          <p:cNvSpPr/>
          <p:nvPr/>
        </p:nvSpPr>
        <p:spPr>
          <a:xfrm>
            <a:off x="7140931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6" name="object 1766"/>
          <p:cNvSpPr/>
          <p:nvPr/>
        </p:nvSpPr>
        <p:spPr>
          <a:xfrm>
            <a:off x="7111444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7" name="object 1767"/>
          <p:cNvSpPr/>
          <p:nvPr/>
        </p:nvSpPr>
        <p:spPr>
          <a:xfrm>
            <a:off x="6882931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8" name="object 1768"/>
          <p:cNvSpPr/>
          <p:nvPr/>
        </p:nvSpPr>
        <p:spPr>
          <a:xfrm>
            <a:off x="6853446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69" name="object 1769"/>
          <p:cNvSpPr/>
          <p:nvPr/>
        </p:nvSpPr>
        <p:spPr>
          <a:xfrm>
            <a:off x="6882931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0" name="object 1770"/>
          <p:cNvSpPr/>
          <p:nvPr/>
        </p:nvSpPr>
        <p:spPr>
          <a:xfrm>
            <a:off x="6853446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1" name="object 1771"/>
          <p:cNvSpPr/>
          <p:nvPr/>
        </p:nvSpPr>
        <p:spPr>
          <a:xfrm>
            <a:off x="7140931" y="8175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2" name="object 1772"/>
          <p:cNvSpPr/>
          <p:nvPr/>
        </p:nvSpPr>
        <p:spPr>
          <a:xfrm>
            <a:off x="7111444" y="8175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3" name="object 1773"/>
          <p:cNvSpPr/>
          <p:nvPr/>
        </p:nvSpPr>
        <p:spPr>
          <a:xfrm>
            <a:off x="7369445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4" name="object 1774"/>
          <p:cNvSpPr/>
          <p:nvPr/>
        </p:nvSpPr>
        <p:spPr>
          <a:xfrm>
            <a:off x="9204933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5" name="object 1775"/>
          <p:cNvSpPr/>
          <p:nvPr/>
        </p:nvSpPr>
        <p:spPr>
          <a:xfrm>
            <a:off x="9175447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6" name="object 1776"/>
          <p:cNvSpPr/>
          <p:nvPr/>
        </p:nvSpPr>
        <p:spPr>
          <a:xfrm>
            <a:off x="8688932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7" name="object 1777"/>
          <p:cNvSpPr/>
          <p:nvPr/>
        </p:nvSpPr>
        <p:spPr>
          <a:xfrm>
            <a:off x="8659446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8" name="object 1778"/>
          <p:cNvSpPr/>
          <p:nvPr/>
        </p:nvSpPr>
        <p:spPr>
          <a:xfrm>
            <a:off x="9204933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79" name="object 1779"/>
          <p:cNvSpPr/>
          <p:nvPr/>
        </p:nvSpPr>
        <p:spPr>
          <a:xfrm>
            <a:off x="9175447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0" name="object 1780"/>
          <p:cNvSpPr/>
          <p:nvPr/>
        </p:nvSpPr>
        <p:spPr>
          <a:xfrm>
            <a:off x="9204933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1" name="object 1781"/>
          <p:cNvSpPr/>
          <p:nvPr/>
        </p:nvSpPr>
        <p:spPr>
          <a:xfrm>
            <a:off x="9175447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2" name="object 1782"/>
          <p:cNvSpPr/>
          <p:nvPr/>
        </p:nvSpPr>
        <p:spPr>
          <a:xfrm>
            <a:off x="8946932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3" name="object 1783"/>
          <p:cNvSpPr/>
          <p:nvPr/>
        </p:nvSpPr>
        <p:spPr>
          <a:xfrm>
            <a:off x="8917447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4" name="object 1784"/>
          <p:cNvSpPr/>
          <p:nvPr/>
        </p:nvSpPr>
        <p:spPr>
          <a:xfrm>
            <a:off x="8172932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5" name="object 1785"/>
          <p:cNvSpPr/>
          <p:nvPr/>
        </p:nvSpPr>
        <p:spPr>
          <a:xfrm>
            <a:off x="8143445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6" name="object 1786"/>
          <p:cNvSpPr/>
          <p:nvPr/>
        </p:nvSpPr>
        <p:spPr>
          <a:xfrm>
            <a:off x="8946932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7" name="object 1787"/>
          <p:cNvSpPr/>
          <p:nvPr/>
        </p:nvSpPr>
        <p:spPr>
          <a:xfrm>
            <a:off x="8917447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8" name="object 1788"/>
          <p:cNvSpPr/>
          <p:nvPr/>
        </p:nvSpPr>
        <p:spPr>
          <a:xfrm>
            <a:off x="8659446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89" name="object 1789"/>
          <p:cNvSpPr/>
          <p:nvPr/>
        </p:nvSpPr>
        <p:spPr>
          <a:xfrm>
            <a:off x="8172932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0" name="object 1790"/>
          <p:cNvSpPr/>
          <p:nvPr/>
        </p:nvSpPr>
        <p:spPr>
          <a:xfrm>
            <a:off x="8143445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1" name="object 1791"/>
          <p:cNvSpPr/>
          <p:nvPr/>
        </p:nvSpPr>
        <p:spPr>
          <a:xfrm>
            <a:off x="8946932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2" name="object 1792"/>
          <p:cNvSpPr/>
          <p:nvPr/>
        </p:nvSpPr>
        <p:spPr>
          <a:xfrm>
            <a:off x="8917447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3" name="object 1793"/>
          <p:cNvSpPr/>
          <p:nvPr/>
        </p:nvSpPr>
        <p:spPr>
          <a:xfrm>
            <a:off x="8688932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4" name="object 1794"/>
          <p:cNvSpPr/>
          <p:nvPr/>
        </p:nvSpPr>
        <p:spPr>
          <a:xfrm>
            <a:off x="8659446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5" name="object 1795"/>
          <p:cNvSpPr/>
          <p:nvPr/>
        </p:nvSpPr>
        <p:spPr>
          <a:xfrm>
            <a:off x="8430933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6" name="object 1796"/>
          <p:cNvSpPr/>
          <p:nvPr/>
        </p:nvSpPr>
        <p:spPr>
          <a:xfrm>
            <a:off x="8143445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7" name="object 1797"/>
          <p:cNvSpPr/>
          <p:nvPr/>
        </p:nvSpPr>
        <p:spPr>
          <a:xfrm>
            <a:off x="8143445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8" name="object 1798"/>
          <p:cNvSpPr/>
          <p:nvPr/>
        </p:nvSpPr>
        <p:spPr>
          <a:xfrm>
            <a:off x="7656931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99" name="object 1799"/>
          <p:cNvSpPr/>
          <p:nvPr/>
        </p:nvSpPr>
        <p:spPr>
          <a:xfrm>
            <a:off x="8430933" y="4821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0" name="object 1800"/>
          <p:cNvSpPr/>
          <p:nvPr/>
        </p:nvSpPr>
        <p:spPr>
          <a:xfrm>
            <a:off x="8143445" y="4563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1" name="object 1801"/>
          <p:cNvSpPr/>
          <p:nvPr/>
        </p:nvSpPr>
        <p:spPr>
          <a:xfrm>
            <a:off x="7656931" y="4563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2" name="object 1802"/>
          <p:cNvSpPr/>
          <p:nvPr/>
        </p:nvSpPr>
        <p:spPr>
          <a:xfrm>
            <a:off x="7627446" y="4563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3" name="object 1803"/>
          <p:cNvSpPr/>
          <p:nvPr/>
        </p:nvSpPr>
        <p:spPr>
          <a:xfrm>
            <a:off x="7914932" y="4305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4" name="object 1804"/>
          <p:cNvSpPr/>
          <p:nvPr/>
        </p:nvSpPr>
        <p:spPr>
          <a:xfrm>
            <a:off x="7885445" y="4305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5" name="object 1805"/>
          <p:cNvSpPr/>
          <p:nvPr/>
        </p:nvSpPr>
        <p:spPr>
          <a:xfrm>
            <a:off x="8172932" y="4047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6" name="object 1806"/>
          <p:cNvSpPr/>
          <p:nvPr/>
        </p:nvSpPr>
        <p:spPr>
          <a:xfrm>
            <a:off x="8143445" y="4047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7" name="object 1807"/>
          <p:cNvSpPr/>
          <p:nvPr/>
        </p:nvSpPr>
        <p:spPr>
          <a:xfrm>
            <a:off x="7398931" y="4305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8" name="object 1808"/>
          <p:cNvSpPr/>
          <p:nvPr/>
        </p:nvSpPr>
        <p:spPr>
          <a:xfrm>
            <a:off x="7369445" y="4305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09" name="object 1809"/>
          <p:cNvSpPr/>
          <p:nvPr/>
        </p:nvSpPr>
        <p:spPr>
          <a:xfrm>
            <a:off x="9462934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0" name="object 1810"/>
          <p:cNvSpPr/>
          <p:nvPr/>
        </p:nvSpPr>
        <p:spPr>
          <a:xfrm>
            <a:off x="9978935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1" name="object 1811"/>
          <p:cNvSpPr/>
          <p:nvPr/>
        </p:nvSpPr>
        <p:spPr>
          <a:xfrm>
            <a:off x="9949447" y="5337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2" name="object 1812"/>
          <p:cNvSpPr/>
          <p:nvPr/>
        </p:nvSpPr>
        <p:spPr>
          <a:xfrm>
            <a:off x="10752935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3" name="object 1813"/>
          <p:cNvSpPr/>
          <p:nvPr/>
        </p:nvSpPr>
        <p:spPr>
          <a:xfrm>
            <a:off x="10723449" y="5595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4" name="object 1814"/>
          <p:cNvSpPr/>
          <p:nvPr/>
        </p:nvSpPr>
        <p:spPr>
          <a:xfrm>
            <a:off x="10752935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5" name="object 1815"/>
          <p:cNvSpPr/>
          <p:nvPr/>
        </p:nvSpPr>
        <p:spPr>
          <a:xfrm>
            <a:off x="10723449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6" name="object 1816"/>
          <p:cNvSpPr/>
          <p:nvPr/>
        </p:nvSpPr>
        <p:spPr>
          <a:xfrm>
            <a:off x="10494934" y="4821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7" name="object 1817"/>
          <p:cNvSpPr/>
          <p:nvPr/>
        </p:nvSpPr>
        <p:spPr>
          <a:xfrm>
            <a:off x="10465448" y="4821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8" name="object 1818"/>
          <p:cNvSpPr/>
          <p:nvPr/>
        </p:nvSpPr>
        <p:spPr>
          <a:xfrm>
            <a:off x="10236934" y="4047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19" name="object 1819"/>
          <p:cNvSpPr/>
          <p:nvPr/>
        </p:nvSpPr>
        <p:spPr>
          <a:xfrm>
            <a:off x="10207448" y="4047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0" name="object 1820"/>
          <p:cNvSpPr/>
          <p:nvPr/>
        </p:nvSpPr>
        <p:spPr>
          <a:xfrm>
            <a:off x="9978935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1" name="object 1821"/>
          <p:cNvSpPr/>
          <p:nvPr/>
        </p:nvSpPr>
        <p:spPr>
          <a:xfrm>
            <a:off x="9949447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2" name="object 1822"/>
          <p:cNvSpPr/>
          <p:nvPr/>
        </p:nvSpPr>
        <p:spPr>
          <a:xfrm>
            <a:off x="9462934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3" name="object 1823"/>
          <p:cNvSpPr/>
          <p:nvPr/>
        </p:nvSpPr>
        <p:spPr>
          <a:xfrm>
            <a:off x="9720934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4" name="object 1824"/>
          <p:cNvSpPr/>
          <p:nvPr/>
        </p:nvSpPr>
        <p:spPr>
          <a:xfrm>
            <a:off x="9691448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5" name="object 1825"/>
          <p:cNvSpPr/>
          <p:nvPr/>
        </p:nvSpPr>
        <p:spPr>
          <a:xfrm>
            <a:off x="9720934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6" name="object 1826"/>
          <p:cNvSpPr/>
          <p:nvPr/>
        </p:nvSpPr>
        <p:spPr>
          <a:xfrm>
            <a:off x="9691448" y="6627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7" name="object 1827"/>
          <p:cNvSpPr/>
          <p:nvPr/>
        </p:nvSpPr>
        <p:spPr>
          <a:xfrm>
            <a:off x="9720934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8" name="object 1828"/>
          <p:cNvSpPr/>
          <p:nvPr/>
        </p:nvSpPr>
        <p:spPr>
          <a:xfrm>
            <a:off x="9691448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29" name="object 1829"/>
          <p:cNvSpPr/>
          <p:nvPr/>
        </p:nvSpPr>
        <p:spPr>
          <a:xfrm>
            <a:off x="9720934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0" name="object 1830"/>
          <p:cNvSpPr/>
          <p:nvPr/>
        </p:nvSpPr>
        <p:spPr>
          <a:xfrm>
            <a:off x="9462934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1" name="object 1831"/>
          <p:cNvSpPr/>
          <p:nvPr/>
        </p:nvSpPr>
        <p:spPr>
          <a:xfrm>
            <a:off x="9433446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2" name="object 1832"/>
          <p:cNvSpPr/>
          <p:nvPr/>
        </p:nvSpPr>
        <p:spPr>
          <a:xfrm>
            <a:off x="9978935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3" name="object 1833"/>
          <p:cNvSpPr/>
          <p:nvPr/>
        </p:nvSpPr>
        <p:spPr>
          <a:xfrm>
            <a:off x="9949447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4" name="object 1834"/>
          <p:cNvSpPr/>
          <p:nvPr/>
        </p:nvSpPr>
        <p:spPr>
          <a:xfrm>
            <a:off x="9978935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5" name="object 1835"/>
          <p:cNvSpPr/>
          <p:nvPr/>
        </p:nvSpPr>
        <p:spPr>
          <a:xfrm>
            <a:off x="9949447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6" name="object 1836"/>
          <p:cNvSpPr/>
          <p:nvPr/>
        </p:nvSpPr>
        <p:spPr>
          <a:xfrm>
            <a:off x="9978935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7" name="object 1837"/>
          <p:cNvSpPr/>
          <p:nvPr/>
        </p:nvSpPr>
        <p:spPr>
          <a:xfrm>
            <a:off x="9949447" y="6885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8" name="object 1838"/>
          <p:cNvSpPr/>
          <p:nvPr/>
        </p:nvSpPr>
        <p:spPr>
          <a:xfrm>
            <a:off x="10207448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39" name="object 1839"/>
          <p:cNvSpPr/>
          <p:nvPr/>
        </p:nvSpPr>
        <p:spPr>
          <a:xfrm>
            <a:off x="10494934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0" name="object 1840"/>
          <p:cNvSpPr/>
          <p:nvPr/>
        </p:nvSpPr>
        <p:spPr>
          <a:xfrm>
            <a:off x="10465448" y="7401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1" name="object 1841"/>
          <p:cNvSpPr/>
          <p:nvPr/>
        </p:nvSpPr>
        <p:spPr>
          <a:xfrm>
            <a:off x="10981449" y="7917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2" name="object 1842"/>
          <p:cNvSpPr/>
          <p:nvPr/>
        </p:nvSpPr>
        <p:spPr>
          <a:xfrm>
            <a:off x="12300936" y="7659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3" name="object 1843"/>
          <p:cNvSpPr/>
          <p:nvPr/>
        </p:nvSpPr>
        <p:spPr>
          <a:xfrm>
            <a:off x="11010934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4" name="object 1844"/>
          <p:cNvSpPr/>
          <p:nvPr/>
        </p:nvSpPr>
        <p:spPr>
          <a:xfrm>
            <a:off x="10981449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5" name="object 1845"/>
          <p:cNvSpPr/>
          <p:nvPr/>
        </p:nvSpPr>
        <p:spPr>
          <a:xfrm>
            <a:off x="11784935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6" name="object 1846"/>
          <p:cNvSpPr/>
          <p:nvPr/>
        </p:nvSpPr>
        <p:spPr>
          <a:xfrm>
            <a:off x="11755449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7" name="object 1847"/>
          <p:cNvSpPr/>
          <p:nvPr/>
        </p:nvSpPr>
        <p:spPr>
          <a:xfrm>
            <a:off x="12042936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8" name="object 1848"/>
          <p:cNvSpPr/>
          <p:nvPr/>
        </p:nvSpPr>
        <p:spPr>
          <a:xfrm>
            <a:off x="12013450" y="6369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49" name="object 1849"/>
          <p:cNvSpPr/>
          <p:nvPr/>
        </p:nvSpPr>
        <p:spPr>
          <a:xfrm>
            <a:off x="12042936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0" name="object 1850"/>
          <p:cNvSpPr/>
          <p:nvPr/>
        </p:nvSpPr>
        <p:spPr>
          <a:xfrm>
            <a:off x="12013450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1" name="object 1851"/>
          <p:cNvSpPr/>
          <p:nvPr/>
        </p:nvSpPr>
        <p:spPr>
          <a:xfrm>
            <a:off x="12300936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2" name="object 1852"/>
          <p:cNvSpPr/>
          <p:nvPr/>
        </p:nvSpPr>
        <p:spPr>
          <a:xfrm>
            <a:off x="12271450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3" name="object 1853"/>
          <p:cNvSpPr/>
          <p:nvPr/>
        </p:nvSpPr>
        <p:spPr>
          <a:xfrm>
            <a:off x="12816936" y="6111123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4" name="object 1854"/>
          <p:cNvSpPr/>
          <p:nvPr/>
        </p:nvSpPr>
        <p:spPr>
          <a:xfrm>
            <a:off x="12816936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5" name="object 1855"/>
          <p:cNvSpPr/>
          <p:nvPr/>
        </p:nvSpPr>
        <p:spPr>
          <a:xfrm>
            <a:off x="12787451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6" name="object 1856"/>
          <p:cNvSpPr/>
          <p:nvPr/>
        </p:nvSpPr>
        <p:spPr>
          <a:xfrm>
            <a:off x="12558935" y="4821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7" name="object 1857"/>
          <p:cNvSpPr/>
          <p:nvPr/>
        </p:nvSpPr>
        <p:spPr>
          <a:xfrm>
            <a:off x="12529451" y="4821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8" name="object 1858"/>
          <p:cNvSpPr/>
          <p:nvPr/>
        </p:nvSpPr>
        <p:spPr>
          <a:xfrm>
            <a:off x="13074936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59" name="object 1859"/>
          <p:cNvSpPr/>
          <p:nvPr/>
        </p:nvSpPr>
        <p:spPr>
          <a:xfrm>
            <a:off x="13045451" y="5853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0" name="object 1860"/>
          <p:cNvSpPr/>
          <p:nvPr/>
        </p:nvSpPr>
        <p:spPr>
          <a:xfrm>
            <a:off x="13848937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1" name="object 1861"/>
          <p:cNvSpPr/>
          <p:nvPr/>
        </p:nvSpPr>
        <p:spPr>
          <a:xfrm>
            <a:off x="13819452" y="5079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2" name="object 1862"/>
          <p:cNvSpPr/>
          <p:nvPr/>
        </p:nvSpPr>
        <p:spPr>
          <a:xfrm>
            <a:off x="14106938" y="4821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3" name="object 1863"/>
          <p:cNvSpPr/>
          <p:nvPr/>
        </p:nvSpPr>
        <p:spPr>
          <a:xfrm>
            <a:off x="14077452" y="4821122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4" name="object 1864"/>
          <p:cNvSpPr/>
          <p:nvPr/>
        </p:nvSpPr>
        <p:spPr>
          <a:xfrm>
            <a:off x="13848937" y="4563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5" name="object 1865"/>
          <p:cNvSpPr/>
          <p:nvPr/>
        </p:nvSpPr>
        <p:spPr>
          <a:xfrm>
            <a:off x="13332938" y="4563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6" name="object 1866"/>
          <p:cNvSpPr/>
          <p:nvPr/>
        </p:nvSpPr>
        <p:spPr>
          <a:xfrm>
            <a:off x="13303451" y="4563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7" name="object 1867"/>
          <p:cNvSpPr/>
          <p:nvPr/>
        </p:nvSpPr>
        <p:spPr>
          <a:xfrm>
            <a:off x="14106938" y="4305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8" name="object 1868"/>
          <p:cNvSpPr/>
          <p:nvPr/>
        </p:nvSpPr>
        <p:spPr>
          <a:xfrm>
            <a:off x="14077452" y="4305121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69" name="object 1869"/>
          <p:cNvSpPr/>
          <p:nvPr/>
        </p:nvSpPr>
        <p:spPr>
          <a:xfrm>
            <a:off x="13332938" y="4047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0" name="object 1870"/>
          <p:cNvSpPr/>
          <p:nvPr/>
        </p:nvSpPr>
        <p:spPr>
          <a:xfrm>
            <a:off x="13303451" y="4047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1" name="object 1871"/>
          <p:cNvSpPr/>
          <p:nvPr/>
        </p:nvSpPr>
        <p:spPr>
          <a:xfrm>
            <a:off x="13590937" y="3273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2" name="object 1872"/>
          <p:cNvSpPr/>
          <p:nvPr/>
        </p:nvSpPr>
        <p:spPr>
          <a:xfrm>
            <a:off x="13561452" y="3273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3" name="object 1873"/>
          <p:cNvSpPr/>
          <p:nvPr/>
        </p:nvSpPr>
        <p:spPr>
          <a:xfrm>
            <a:off x="13332938" y="3015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4" name="object 1874"/>
          <p:cNvSpPr/>
          <p:nvPr/>
        </p:nvSpPr>
        <p:spPr>
          <a:xfrm>
            <a:off x="13303451" y="3015120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5" name="object 1875"/>
          <p:cNvSpPr/>
          <p:nvPr/>
        </p:nvSpPr>
        <p:spPr>
          <a:xfrm>
            <a:off x="13332938" y="2499118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6" name="object 1876"/>
          <p:cNvSpPr/>
          <p:nvPr/>
        </p:nvSpPr>
        <p:spPr>
          <a:xfrm>
            <a:off x="13303451" y="2499118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7" name="object 1877"/>
          <p:cNvSpPr/>
          <p:nvPr/>
        </p:nvSpPr>
        <p:spPr>
          <a:xfrm>
            <a:off x="948928" y="10755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8" name="object 1878"/>
          <p:cNvSpPr/>
          <p:nvPr/>
        </p:nvSpPr>
        <p:spPr>
          <a:xfrm>
            <a:off x="919443" y="10755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79" name="object 1879"/>
          <p:cNvSpPr/>
          <p:nvPr/>
        </p:nvSpPr>
        <p:spPr>
          <a:xfrm>
            <a:off x="1206929" y="11013133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3886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0" name="object 1880"/>
          <p:cNvSpPr/>
          <p:nvPr/>
        </p:nvSpPr>
        <p:spPr>
          <a:xfrm>
            <a:off x="1177443" y="11013133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3886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1" name="object 1881"/>
          <p:cNvSpPr/>
          <p:nvPr/>
        </p:nvSpPr>
        <p:spPr>
          <a:xfrm>
            <a:off x="690928" y="11013133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3886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2" name="object 1882"/>
          <p:cNvSpPr/>
          <p:nvPr/>
        </p:nvSpPr>
        <p:spPr>
          <a:xfrm>
            <a:off x="661442" y="11013133"/>
            <a:ext cx="0" cy="39370"/>
          </a:xfrm>
          <a:custGeom>
            <a:avLst/>
            <a:gdLst/>
            <a:ahLst/>
            <a:cxnLst/>
            <a:rect l="l" t="t" r="r" b="b"/>
            <a:pathLst>
              <a:path w="0" h="39370">
                <a:moveTo>
                  <a:pt x="0" y="3886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3" name="object 1883"/>
          <p:cNvSpPr/>
          <p:nvPr/>
        </p:nvSpPr>
        <p:spPr>
          <a:xfrm>
            <a:off x="9978935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4" name="object 1884"/>
          <p:cNvSpPr/>
          <p:nvPr/>
        </p:nvSpPr>
        <p:spPr>
          <a:xfrm>
            <a:off x="9949447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5" name="object 1885"/>
          <p:cNvSpPr/>
          <p:nvPr/>
        </p:nvSpPr>
        <p:spPr>
          <a:xfrm>
            <a:off x="10236934" y="10755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6" name="object 1886"/>
          <p:cNvSpPr/>
          <p:nvPr/>
        </p:nvSpPr>
        <p:spPr>
          <a:xfrm>
            <a:off x="10207448" y="10755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7" name="object 1887"/>
          <p:cNvSpPr/>
          <p:nvPr/>
        </p:nvSpPr>
        <p:spPr>
          <a:xfrm>
            <a:off x="9462934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8" name="object 1888"/>
          <p:cNvSpPr/>
          <p:nvPr/>
        </p:nvSpPr>
        <p:spPr>
          <a:xfrm>
            <a:off x="8946932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89" name="object 1889"/>
          <p:cNvSpPr/>
          <p:nvPr/>
        </p:nvSpPr>
        <p:spPr>
          <a:xfrm>
            <a:off x="8917447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0" name="object 1890"/>
          <p:cNvSpPr/>
          <p:nvPr/>
        </p:nvSpPr>
        <p:spPr>
          <a:xfrm>
            <a:off x="8688932" y="9207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1" name="object 1891"/>
          <p:cNvSpPr/>
          <p:nvPr/>
        </p:nvSpPr>
        <p:spPr>
          <a:xfrm>
            <a:off x="8659446" y="9207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2" name="object 1892"/>
          <p:cNvSpPr/>
          <p:nvPr/>
        </p:nvSpPr>
        <p:spPr>
          <a:xfrm>
            <a:off x="8946932" y="9465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3" name="object 1893"/>
          <p:cNvSpPr/>
          <p:nvPr/>
        </p:nvSpPr>
        <p:spPr>
          <a:xfrm>
            <a:off x="8917447" y="9465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4" name="object 1894"/>
          <p:cNvSpPr/>
          <p:nvPr/>
        </p:nvSpPr>
        <p:spPr>
          <a:xfrm>
            <a:off x="9175447" y="9207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5" name="object 1895"/>
          <p:cNvSpPr/>
          <p:nvPr/>
        </p:nvSpPr>
        <p:spPr>
          <a:xfrm>
            <a:off x="9204933" y="9723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6" name="object 1896"/>
          <p:cNvSpPr/>
          <p:nvPr/>
        </p:nvSpPr>
        <p:spPr>
          <a:xfrm>
            <a:off x="9175447" y="9723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7" name="object 1897"/>
          <p:cNvSpPr/>
          <p:nvPr/>
        </p:nvSpPr>
        <p:spPr>
          <a:xfrm>
            <a:off x="8946932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8" name="object 1898"/>
          <p:cNvSpPr/>
          <p:nvPr/>
        </p:nvSpPr>
        <p:spPr>
          <a:xfrm>
            <a:off x="8917447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99" name="object 1899"/>
          <p:cNvSpPr/>
          <p:nvPr/>
        </p:nvSpPr>
        <p:spPr>
          <a:xfrm>
            <a:off x="9204933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0" name="object 1900"/>
          <p:cNvSpPr/>
          <p:nvPr/>
        </p:nvSpPr>
        <p:spPr>
          <a:xfrm>
            <a:off x="9175447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1" name="object 1901"/>
          <p:cNvSpPr/>
          <p:nvPr/>
        </p:nvSpPr>
        <p:spPr>
          <a:xfrm>
            <a:off x="9720934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2" name="object 1902"/>
          <p:cNvSpPr/>
          <p:nvPr/>
        </p:nvSpPr>
        <p:spPr>
          <a:xfrm>
            <a:off x="9691448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3" name="object 1903"/>
          <p:cNvSpPr/>
          <p:nvPr/>
        </p:nvSpPr>
        <p:spPr>
          <a:xfrm>
            <a:off x="9433446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4" name="object 1904"/>
          <p:cNvSpPr/>
          <p:nvPr/>
        </p:nvSpPr>
        <p:spPr>
          <a:xfrm>
            <a:off x="9978935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5" name="object 1905"/>
          <p:cNvSpPr/>
          <p:nvPr/>
        </p:nvSpPr>
        <p:spPr>
          <a:xfrm>
            <a:off x="9949447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6" name="object 1906"/>
          <p:cNvSpPr/>
          <p:nvPr/>
        </p:nvSpPr>
        <p:spPr>
          <a:xfrm>
            <a:off x="9720934" y="9723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7" name="object 1907"/>
          <p:cNvSpPr/>
          <p:nvPr/>
        </p:nvSpPr>
        <p:spPr>
          <a:xfrm>
            <a:off x="9691448" y="9723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8" name="object 1908"/>
          <p:cNvSpPr/>
          <p:nvPr/>
        </p:nvSpPr>
        <p:spPr>
          <a:xfrm>
            <a:off x="9978935" y="9465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09" name="object 1909"/>
          <p:cNvSpPr/>
          <p:nvPr/>
        </p:nvSpPr>
        <p:spPr>
          <a:xfrm>
            <a:off x="9949447" y="9465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0" name="object 1910"/>
          <p:cNvSpPr/>
          <p:nvPr/>
        </p:nvSpPr>
        <p:spPr>
          <a:xfrm>
            <a:off x="9978935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1" name="object 1911"/>
          <p:cNvSpPr/>
          <p:nvPr/>
        </p:nvSpPr>
        <p:spPr>
          <a:xfrm>
            <a:off x="9949447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2" name="object 1912"/>
          <p:cNvSpPr/>
          <p:nvPr/>
        </p:nvSpPr>
        <p:spPr>
          <a:xfrm>
            <a:off x="9720934" y="8691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3" name="object 1913"/>
          <p:cNvSpPr/>
          <p:nvPr/>
        </p:nvSpPr>
        <p:spPr>
          <a:xfrm>
            <a:off x="9691448" y="8691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4" name="object 1914"/>
          <p:cNvSpPr/>
          <p:nvPr/>
        </p:nvSpPr>
        <p:spPr>
          <a:xfrm>
            <a:off x="9978935" y="8433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5" name="object 1915"/>
          <p:cNvSpPr/>
          <p:nvPr/>
        </p:nvSpPr>
        <p:spPr>
          <a:xfrm>
            <a:off x="9949447" y="8433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6" name="object 1916"/>
          <p:cNvSpPr/>
          <p:nvPr/>
        </p:nvSpPr>
        <p:spPr>
          <a:xfrm>
            <a:off x="10494934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7" name="object 1917"/>
          <p:cNvSpPr/>
          <p:nvPr/>
        </p:nvSpPr>
        <p:spPr>
          <a:xfrm>
            <a:off x="10465448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8" name="object 1918"/>
          <p:cNvSpPr/>
          <p:nvPr/>
        </p:nvSpPr>
        <p:spPr>
          <a:xfrm>
            <a:off x="10236934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19" name="object 1919"/>
          <p:cNvSpPr/>
          <p:nvPr/>
        </p:nvSpPr>
        <p:spPr>
          <a:xfrm>
            <a:off x="10207448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0" name="object 1920"/>
          <p:cNvSpPr/>
          <p:nvPr/>
        </p:nvSpPr>
        <p:spPr>
          <a:xfrm>
            <a:off x="10752935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1" name="object 1921"/>
          <p:cNvSpPr/>
          <p:nvPr/>
        </p:nvSpPr>
        <p:spPr>
          <a:xfrm>
            <a:off x="10723449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2" name="object 1922"/>
          <p:cNvSpPr/>
          <p:nvPr/>
        </p:nvSpPr>
        <p:spPr>
          <a:xfrm>
            <a:off x="11010934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3" name="object 1923"/>
          <p:cNvSpPr/>
          <p:nvPr/>
        </p:nvSpPr>
        <p:spPr>
          <a:xfrm>
            <a:off x="10494934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4" name="object 1924"/>
          <p:cNvSpPr/>
          <p:nvPr/>
        </p:nvSpPr>
        <p:spPr>
          <a:xfrm>
            <a:off x="10465448" y="9981127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5" name="object 1925"/>
          <p:cNvSpPr/>
          <p:nvPr/>
        </p:nvSpPr>
        <p:spPr>
          <a:xfrm>
            <a:off x="11010934" y="9465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6" name="object 1926"/>
          <p:cNvSpPr/>
          <p:nvPr/>
        </p:nvSpPr>
        <p:spPr>
          <a:xfrm>
            <a:off x="10981449" y="9465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7" name="object 1927"/>
          <p:cNvSpPr/>
          <p:nvPr/>
        </p:nvSpPr>
        <p:spPr>
          <a:xfrm>
            <a:off x="11268934" y="9723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8" name="object 1928"/>
          <p:cNvSpPr/>
          <p:nvPr/>
        </p:nvSpPr>
        <p:spPr>
          <a:xfrm>
            <a:off x="11239450" y="9723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29" name="object 1929"/>
          <p:cNvSpPr/>
          <p:nvPr/>
        </p:nvSpPr>
        <p:spPr>
          <a:xfrm>
            <a:off x="10752935" y="9207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0" name="object 1930"/>
          <p:cNvSpPr/>
          <p:nvPr/>
        </p:nvSpPr>
        <p:spPr>
          <a:xfrm>
            <a:off x="10723449" y="9207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1" name="object 1931"/>
          <p:cNvSpPr/>
          <p:nvPr/>
        </p:nvSpPr>
        <p:spPr>
          <a:xfrm>
            <a:off x="10494934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2" name="object 1932"/>
          <p:cNvSpPr/>
          <p:nvPr/>
        </p:nvSpPr>
        <p:spPr>
          <a:xfrm>
            <a:off x="10465448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3" name="object 1933"/>
          <p:cNvSpPr/>
          <p:nvPr/>
        </p:nvSpPr>
        <p:spPr>
          <a:xfrm>
            <a:off x="11010934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4" name="object 1934"/>
          <p:cNvSpPr/>
          <p:nvPr/>
        </p:nvSpPr>
        <p:spPr>
          <a:xfrm>
            <a:off x="10981449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5" name="object 1935"/>
          <p:cNvSpPr/>
          <p:nvPr/>
        </p:nvSpPr>
        <p:spPr>
          <a:xfrm>
            <a:off x="11526936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6" name="object 1936"/>
          <p:cNvSpPr/>
          <p:nvPr/>
        </p:nvSpPr>
        <p:spPr>
          <a:xfrm>
            <a:off x="11497449" y="8949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7" name="object 1937"/>
          <p:cNvSpPr/>
          <p:nvPr/>
        </p:nvSpPr>
        <p:spPr>
          <a:xfrm>
            <a:off x="11755449" y="9207125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8" name="object 1938"/>
          <p:cNvSpPr/>
          <p:nvPr/>
        </p:nvSpPr>
        <p:spPr>
          <a:xfrm>
            <a:off x="11526936" y="9465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39" name="object 1939"/>
          <p:cNvSpPr/>
          <p:nvPr/>
        </p:nvSpPr>
        <p:spPr>
          <a:xfrm>
            <a:off x="11784935" y="9723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0" name="object 1940"/>
          <p:cNvSpPr/>
          <p:nvPr/>
        </p:nvSpPr>
        <p:spPr>
          <a:xfrm>
            <a:off x="11755449" y="9723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1" name="object 1941"/>
          <p:cNvSpPr/>
          <p:nvPr/>
        </p:nvSpPr>
        <p:spPr>
          <a:xfrm>
            <a:off x="12271450" y="8691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2" name="object 1942"/>
          <p:cNvSpPr/>
          <p:nvPr/>
        </p:nvSpPr>
        <p:spPr>
          <a:xfrm>
            <a:off x="10752935" y="8691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3" name="object 1943"/>
          <p:cNvSpPr/>
          <p:nvPr/>
        </p:nvSpPr>
        <p:spPr>
          <a:xfrm>
            <a:off x="10723449" y="8691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4" name="object 1944"/>
          <p:cNvSpPr/>
          <p:nvPr/>
        </p:nvSpPr>
        <p:spPr>
          <a:xfrm>
            <a:off x="12300936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5" name="object 1945"/>
          <p:cNvSpPr/>
          <p:nvPr/>
        </p:nvSpPr>
        <p:spPr>
          <a:xfrm>
            <a:off x="12271450" y="7143124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6" name="object 1946"/>
          <p:cNvSpPr/>
          <p:nvPr/>
        </p:nvSpPr>
        <p:spPr>
          <a:xfrm>
            <a:off x="5309129" y="5824896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7" name="object 1947"/>
          <p:cNvSpPr/>
          <p:nvPr/>
        </p:nvSpPr>
        <p:spPr>
          <a:xfrm>
            <a:off x="5352436" y="590542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8" name="object 1948"/>
          <p:cNvSpPr/>
          <p:nvPr/>
        </p:nvSpPr>
        <p:spPr>
          <a:xfrm>
            <a:off x="5404810" y="6002842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49" name="object 1949"/>
          <p:cNvSpPr/>
          <p:nvPr/>
        </p:nvSpPr>
        <p:spPr>
          <a:xfrm>
            <a:off x="5457147" y="610021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0" name="object 1950"/>
          <p:cNvSpPr/>
          <p:nvPr/>
        </p:nvSpPr>
        <p:spPr>
          <a:xfrm>
            <a:off x="5509521" y="6197595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1" name="object 1951"/>
          <p:cNvSpPr/>
          <p:nvPr/>
        </p:nvSpPr>
        <p:spPr>
          <a:xfrm>
            <a:off x="5561859" y="6295009"/>
            <a:ext cx="0" cy="0"/>
          </a:xfrm>
          <a:custGeom>
            <a:avLst/>
            <a:gdLst/>
            <a:ahLst/>
            <a:cxn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2" name="object 1952"/>
          <p:cNvSpPr/>
          <p:nvPr/>
        </p:nvSpPr>
        <p:spPr>
          <a:xfrm>
            <a:off x="12503322" y="7109330"/>
            <a:ext cx="86360" cy="545465"/>
          </a:xfrm>
          <a:custGeom>
            <a:avLst/>
            <a:gdLst/>
            <a:ahLst/>
            <a:cxnLst/>
            <a:rect l="l" t="t" r="r" b="b"/>
            <a:pathLst>
              <a:path w="86359" h="545465">
                <a:moveTo>
                  <a:pt x="85763" y="545414"/>
                </a:moveTo>
                <a:lnTo>
                  <a:pt x="0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3" name="object 1953"/>
          <p:cNvSpPr/>
          <p:nvPr/>
        </p:nvSpPr>
        <p:spPr>
          <a:xfrm>
            <a:off x="12496575" y="6996289"/>
            <a:ext cx="6985" cy="113664"/>
          </a:xfrm>
          <a:custGeom>
            <a:avLst/>
            <a:gdLst/>
            <a:ahLst/>
            <a:cxnLst/>
            <a:rect l="l" t="t" r="r" b="b"/>
            <a:pathLst>
              <a:path w="6984" h="113665">
                <a:moveTo>
                  <a:pt x="6743" y="113042"/>
                </a:moveTo>
                <a:lnTo>
                  <a:pt x="0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4" name="object 1954"/>
          <p:cNvSpPr/>
          <p:nvPr/>
        </p:nvSpPr>
        <p:spPr>
          <a:xfrm>
            <a:off x="12496573" y="6961085"/>
            <a:ext cx="2540" cy="35560"/>
          </a:xfrm>
          <a:custGeom>
            <a:avLst/>
            <a:gdLst/>
            <a:ahLst/>
            <a:cxnLst/>
            <a:rect l="l" t="t" r="r" b="b"/>
            <a:pathLst>
              <a:path w="2540" h="35559">
                <a:moveTo>
                  <a:pt x="0" y="35204"/>
                </a:moveTo>
                <a:lnTo>
                  <a:pt x="1955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5" name="object 1955"/>
          <p:cNvSpPr/>
          <p:nvPr/>
        </p:nvSpPr>
        <p:spPr>
          <a:xfrm>
            <a:off x="13811" y="10536533"/>
            <a:ext cx="90805" cy="12700"/>
          </a:xfrm>
          <a:custGeom>
            <a:avLst/>
            <a:gdLst/>
            <a:ahLst/>
            <a:cxnLst/>
            <a:rect l="l" t="t" r="r" b="b"/>
            <a:pathLst>
              <a:path w="90805" h="12700">
                <a:moveTo>
                  <a:pt x="0" y="12420"/>
                </a:moveTo>
                <a:lnTo>
                  <a:pt x="90487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6" name="object 1956"/>
          <p:cNvSpPr/>
          <p:nvPr/>
        </p:nvSpPr>
        <p:spPr>
          <a:xfrm>
            <a:off x="104305" y="10531999"/>
            <a:ext cx="57150" cy="5080"/>
          </a:xfrm>
          <a:custGeom>
            <a:avLst/>
            <a:gdLst/>
            <a:ahLst/>
            <a:cxnLst/>
            <a:rect l="l" t="t" r="r" b="b"/>
            <a:pathLst>
              <a:path w="57150" h="5079">
                <a:moveTo>
                  <a:pt x="0" y="4533"/>
                </a:moveTo>
                <a:lnTo>
                  <a:pt x="56946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7" name="object 1957"/>
          <p:cNvSpPr/>
          <p:nvPr/>
        </p:nvSpPr>
        <p:spPr>
          <a:xfrm>
            <a:off x="161254" y="10531999"/>
            <a:ext cx="48895" cy="635"/>
          </a:xfrm>
          <a:custGeom>
            <a:avLst/>
            <a:gdLst/>
            <a:ahLst/>
            <a:cxnLst/>
            <a:rect l="l" t="t" r="r" b="b"/>
            <a:pathLst>
              <a:path w="48895" h="634">
                <a:moveTo>
                  <a:pt x="0" y="0"/>
                </a:moveTo>
                <a:lnTo>
                  <a:pt x="48577" y="152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8" name="object 1958"/>
          <p:cNvSpPr/>
          <p:nvPr/>
        </p:nvSpPr>
        <p:spPr>
          <a:xfrm>
            <a:off x="209826" y="10532147"/>
            <a:ext cx="40640" cy="5080"/>
          </a:xfrm>
          <a:custGeom>
            <a:avLst/>
            <a:gdLst/>
            <a:ahLst/>
            <a:cxnLst/>
            <a:rect l="l" t="t" r="r" b="b"/>
            <a:pathLst>
              <a:path w="40639" h="5079">
                <a:moveTo>
                  <a:pt x="0" y="0"/>
                </a:moveTo>
                <a:lnTo>
                  <a:pt x="40195" y="4864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59" name="object 1959"/>
          <p:cNvSpPr/>
          <p:nvPr/>
        </p:nvSpPr>
        <p:spPr>
          <a:xfrm>
            <a:off x="250021" y="10537012"/>
            <a:ext cx="32384" cy="10160"/>
          </a:xfrm>
          <a:custGeom>
            <a:avLst/>
            <a:gdLst/>
            <a:ahLst/>
            <a:cxnLst/>
            <a:rect l="l" t="t" r="r" b="b"/>
            <a:pathLst>
              <a:path w="32385" h="10159">
                <a:moveTo>
                  <a:pt x="0" y="0"/>
                </a:moveTo>
                <a:lnTo>
                  <a:pt x="31813" y="9588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0" name="object 1960"/>
          <p:cNvSpPr/>
          <p:nvPr/>
        </p:nvSpPr>
        <p:spPr>
          <a:xfrm>
            <a:off x="281838" y="10546595"/>
            <a:ext cx="23495" cy="14604"/>
          </a:xfrm>
          <a:custGeom>
            <a:avLst/>
            <a:gdLst/>
            <a:ahLst/>
            <a:cxnLst/>
            <a:rect l="l" t="t" r="r" b="b"/>
            <a:pathLst>
              <a:path w="23495" h="14604">
                <a:moveTo>
                  <a:pt x="0" y="0"/>
                </a:moveTo>
                <a:lnTo>
                  <a:pt x="23444" y="14262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1" name="object 1961"/>
          <p:cNvSpPr/>
          <p:nvPr/>
        </p:nvSpPr>
        <p:spPr>
          <a:xfrm>
            <a:off x="305278" y="10560859"/>
            <a:ext cx="12065" cy="8255"/>
          </a:xfrm>
          <a:custGeom>
            <a:avLst/>
            <a:gdLst/>
            <a:ahLst/>
            <a:cxnLst/>
            <a:rect l="l" t="t" r="r" b="b"/>
            <a:pathLst>
              <a:path w="12064" h="8254">
                <a:moveTo>
                  <a:pt x="0" y="0"/>
                </a:moveTo>
                <a:lnTo>
                  <a:pt x="11785" y="8077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2" name="object 1962"/>
          <p:cNvSpPr/>
          <p:nvPr/>
        </p:nvSpPr>
        <p:spPr>
          <a:xfrm>
            <a:off x="3298809" y="11021757"/>
            <a:ext cx="105410" cy="30480"/>
          </a:xfrm>
          <a:custGeom>
            <a:avLst/>
            <a:gdLst/>
            <a:ahLst/>
            <a:cxnLst/>
            <a:rect l="l" t="t" r="r" b="b"/>
            <a:pathLst>
              <a:path w="105410" h="30479">
                <a:moveTo>
                  <a:pt x="0" y="0"/>
                </a:moveTo>
                <a:lnTo>
                  <a:pt x="102676" y="30239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3" name="object 1963"/>
          <p:cNvSpPr/>
          <p:nvPr/>
        </p:nvSpPr>
        <p:spPr>
          <a:xfrm>
            <a:off x="4800795" y="11003735"/>
            <a:ext cx="154305" cy="48260"/>
          </a:xfrm>
          <a:custGeom>
            <a:avLst/>
            <a:gdLst/>
            <a:ahLst/>
            <a:cxnLst/>
            <a:rect l="l" t="t" r="r" b="b"/>
            <a:pathLst>
              <a:path w="154304" h="48259">
                <a:moveTo>
                  <a:pt x="2265" y="48262"/>
                </a:moveTo>
                <a:lnTo>
                  <a:pt x="153809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4" name="object 1964"/>
          <p:cNvSpPr/>
          <p:nvPr/>
        </p:nvSpPr>
        <p:spPr>
          <a:xfrm>
            <a:off x="4954600" y="10930836"/>
            <a:ext cx="214629" cy="73025"/>
          </a:xfrm>
          <a:custGeom>
            <a:avLst/>
            <a:gdLst/>
            <a:ahLst/>
            <a:cxnLst/>
            <a:rect l="l" t="t" r="r" b="b"/>
            <a:pathLst>
              <a:path w="214629" h="73025">
                <a:moveTo>
                  <a:pt x="0" y="72898"/>
                </a:moveTo>
                <a:lnTo>
                  <a:pt x="214363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5" name="object 1965"/>
          <p:cNvSpPr/>
          <p:nvPr/>
        </p:nvSpPr>
        <p:spPr>
          <a:xfrm>
            <a:off x="5168960" y="10899830"/>
            <a:ext cx="125730" cy="31115"/>
          </a:xfrm>
          <a:custGeom>
            <a:avLst/>
            <a:gdLst/>
            <a:ahLst/>
            <a:cxnLst/>
            <a:rect l="l" t="t" r="r" b="b"/>
            <a:pathLst>
              <a:path w="125729" h="31115">
                <a:moveTo>
                  <a:pt x="0" y="31000"/>
                </a:moveTo>
                <a:lnTo>
                  <a:pt x="125171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6" name="object 1966"/>
          <p:cNvSpPr/>
          <p:nvPr/>
        </p:nvSpPr>
        <p:spPr>
          <a:xfrm>
            <a:off x="5294128" y="10887630"/>
            <a:ext cx="70485" cy="12700"/>
          </a:xfrm>
          <a:custGeom>
            <a:avLst/>
            <a:gdLst/>
            <a:ahLst/>
            <a:cxnLst/>
            <a:rect l="l" t="t" r="r" b="b"/>
            <a:pathLst>
              <a:path w="70485" h="12700">
                <a:moveTo>
                  <a:pt x="0" y="12204"/>
                </a:moveTo>
                <a:lnTo>
                  <a:pt x="70218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7" name="object 1967"/>
          <p:cNvSpPr/>
          <p:nvPr/>
        </p:nvSpPr>
        <p:spPr>
          <a:xfrm>
            <a:off x="5364341" y="10879087"/>
            <a:ext cx="83185" cy="8890"/>
          </a:xfrm>
          <a:custGeom>
            <a:avLst/>
            <a:gdLst/>
            <a:ahLst/>
            <a:cxnLst/>
            <a:rect l="l" t="t" r="r" b="b"/>
            <a:pathLst>
              <a:path w="83185" h="8890">
                <a:moveTo>
                  <a:pt x="0" y="8547"/>
                </a:moveTo>
                <a:lnTo>
                  <a:pt x="83146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8" name="object 1968"/>
          <p:cNvSpPr/>
          <p:nvPr/>
        </p:nvSpPr>
        <p:spPr>
          <a:xfrm>
            <a:off x="5755580" y="10904698"/>
            <a:ext cx="19050" cy="1905"/>
          </a:xfrm>
          <a:custGeom>
            <a:avLst/>
            <a:gdLst/>
            <a:ahLst/>
            <a:cxnLst/>
            <a:rect l="l" t="t" r="r" b="b"/>
            <a:pathLst>
              <a:path w="19050" h="1904">
                <a:moveTo>
                  <a:pt x="0" y="0"/>
                </a:moveTo>
                <a:lnTo>
                  <a:pt x="18872" y="1765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69" name="object 1969"/>
          <p:cNvSpPr/>
          <p:nvPr/>
        </p:nvSpPr>
        <p:spPr>
          <a:xfrm>
            <a:off x="5774451" y="10906468"/>
            <a:ext cx="66675" cy="1905"/>
          </a:xfrm>
          <a:custGeom>
            <a:avLst/>
            <a:gdLst/>
            <a:ahLst/>
            <a:cxnLst/>
            <a:rect l="l" t="t" r="r" b="b"/>
            <a:pathLst>
              <a:path w="66675" h="1904">
                <a:moveTo>
                  <a:pt x="0" y="0"/>
                </a:moveTo>
                <a:lnTo>
                  <a:pt x="66560" y="1689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0" name="object 1970"/>
          <p:cNvSpPr/>
          <p:nvPr/>
        </p:nvSpPr>
        <p:spPr>
          <a:xfrm>
            <a:off x="5841015" y="10907719"/>
            <a:ext cx="20955" cy="635"/>
          </a:xfrm>
          <a:custGeom>
            <a:avLst/>
            <a:gdLst/>
            <a:ahLst/>
            <a:cxnLst/>
            <a:rect l="l" t="t" r="r" b="b"/>
            <a:pathLst>
              <a:path w="20954" h="634">
                <a:moveTo>
                  <a:pt x="0" y="444"/>
                </a:moveTo>
                <a:lnTo>
                  <a:pt x="20561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1" name="object 1971"/>
          <p:cNvSpPr/>
          <p:nvPr/>
        </p:nvSpPr>
        <p:spPr>
          <a:xfrm>
            <a:off x="5861582" y="10902374"/>
            <a:ext cx="70485" cy="5715"/>
          </a:xfrm>
          <a:custGeom>
            <a:avLst/>
            <a:gdLst/>
            <a:ahLst/>
            <a:cxnLst/>
            <a:rect l="l" t="t" r="r" b="b"/>
            <a:pathLst>
              <a:path w="70485" h="5715">
                <a:moveTo>
                  <a:pt x="0" y="5346"/>
                </a:moveTo>
                <a:lnTo>
                  <a:pt x="70027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2" name="object 1972"/>
          <p:cNvSpPr/>
          <p:nvPr/>
        </p:nvSpPr>
        <p:spPr>
          <a:xfrm>
            <a:off x="5931610" y="10891176"/>
            <a:ext cx="67310" cy="11430"/>
          </a:xfrm>
          <a:custGeom>
            <a:avLst/>
            <a:gdLst/>
            <a:ahLst/>
            <a:cxnLst/>
            <a:rect l="l" t="t" r="r" b="b"/>
            <a:pathLst>
              <a:path w="67310" h="11429">
                <a:moveTo>
                  <a:pt x="0" y="11201"/>
                </a:moveTo>
                <a:lnTo>
                  <a:pt x="67119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3" name="object 1973"/>
          <p:cNvSpPr/>
          <p:nvPr/>
        </p:nvSpPr>
        <p:spPr>
          <a:xfrm>
            <a:off x="5998726" y="10856971"/>
            <a:ext cx="129539" cy="34290"/>
          </a:xfrm>
          <a:custGeom>
            <a:avLst/>
            <a:gdLst/>
            <a:ahLst/>
            <a:cxnLst/>
            <a:rect l="l" t="t" r="r" b="b"/>
            <a:pathLst>
              <a:path w="129539" h="34290">
                <a:moveTo>
                  <a:pt x="0" y="34201"/>
                </a:moveTo>
                <a:lnTo>
                  <a:pt x="129438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4" name="object 1974"/>
          <p:cNvSpPr/>
          <p:nvPr/>
        </p:nvSpPr>
        <p:spPr>
          <a:xfrm>
            <a:off x="6128170" y="10845438"/>
            <a:ext cx="69850" cy="12065"/>
          </a:xfrm>
          <a:custGeom>
            <a:avLst/>
            <a:gdLst/>
            <a:ahLst/>
            <a:cxnLst/>
            <a:rect l="l" t="t" r="r" b="b"/>
            <a:pathLst>
              <a:path w="69850" h="12065">
                <a:moveTo>
                  <a:pt x="0" y="11531"/>
                </a:moveTo>
                <a:lnTo>
                  <a:pt x="69773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5" name="object 1975"/>
          <p:cNvSpPr/>
          <p:nvPr/>
        </p:nvSpPr>
        <p:spPr>
          <a:xfrm>
            <a:off x="6197940" y="10839501"/>
            <a:ext cx="74930" cy="6350"/>
          </a:xfrm>
          <a:custGeom>
            <a:avLst/>
            <a:gdLst/>
            <a:ahLst/>
            <a:cxnLst/>
            <a:rect l="l" t="t" r="r" b="b"/>
            <a:pathLst>
              <a:path w="74929" h="6350">
                <a:moveTo>
                  <a:pt x="0" y="5930"/>
                </a:moveTo>
                <a:lnTo>
                  <a:pt x="74409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6" name="object 1976"/>
          <p:cNvSpPr/>
          <p:nvPr/>
        </p:nvSpPr>
        <p:spPr>
          <a:xfrm>
            <a:off x="6272354" y="10838801"/>
            <a:ext cx="63500" cy="1270"/>
          </a:xfrm>
          <a:custGeom>
            <a:avLst/>
            <a:gdLst/>
            <a:ahLst/>
            <a:cxnLst/>
            <a:rect l="l" t="t" r="r" b="b"/>
            <a:pathLst>
              <a:path w="63500" h="1270">
                <a:moveTo>
                  <a:pt x="0" y="698"/>
                </a:moveTo>
                <a:lnTo>
                  <a:pt x="63207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7" name="object 1977"/>
          <p:cNvSpPr/>
          <p:nvPr/>
        </p:nvSpPr>
        <p:spPr>
          <a:xfrm>
            <a:off x="6335565" y="10838798"/>
            <a:ext cx="135890" cy="9525"/>
          </a:xfrm>
          <a:custGeom>
            <a:avLst/>
            <a:gdLst/>
            <a:ahLst/>
            <a:cxnLst/>
            <a:rect l="l" t="t" r="r" b="b"/>
            <a:pathLst>
              <a:path w="135889" h="9525">
                <a:moveTo>
                  <a:pt x="0" y="0"/>
                </a:moveTo>
                <a:lnTo>
                  <a:pt x="135407" y="9512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8" name="object 1978"/>
          <p:cNvSpPr/>
          <p:nvPr/>
        </p:nvSpPr>
        <p:spPr>
          <a:xfrm>
            <a:off x="6470977" y="10848307"/>
            <a:ext cx="191770" cy="24130"/>
          </a:xfrm>
          <a:custGeom>
            <a:avLst/>
            <a:gdLst/>
            <a:ahLst/>
            <a:cxnLst/>
            <a:rect l="l" t="t" r="r" b="b"/>
            <a:pathLst>
              <a:path w="191770" h="24129">
                <a:moveTo>
                  <a:pt x="0" y="0"/>
                </a:moveTo>
                <a:lnTo>
                  <a:pt x="191477" y="23583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79" name="object 1979"/>
          <p:cNvSpPr/>
          <p:nvPr/>
        </p:nvSpPr>
        <p:spPr>
          <a:xfrm>
            <a:off x="6662451" y="10871896"/>
            <a:ext cx="109855" cy="5715"/>
          </a:xfrm>
          <a:custGeom>
            <a:avLst/>
            <a:gdLst/>
            <a:ahLst/>
            <a:cxnLst/>
            <a:rect l="l" t="t" r="r" b="b"/>
            <a:pathLst>
              <a:path w="109854" h="5715">
                <a:moveTo>
                  <a:pt x="0" y="0"/>
                </a:moveTo>
                <a:lnTo>
                  <a:pt x="109397" y="527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0" name="object 1980"/>
          <p:cNvSpPr/>
          <p:nvPr/>
        </p:nvSpPr>
        <p:spPr>
          <a:xfrm>
            <a:off x="6771843" y="10875809"/>
            <a:ext cx="72390" cy="1905"/>
          </a:xfrm>
          <a:custGeom>
            <a:avLst/>
            <a:gdLst/>
            <a:ahLst/>
            <a:cxnLst/>
            <a:rect l="l" t="t" r="r" b="b"/>
            <a:pathLst>
              <a:path w="72390" h="1904">
                <a:moveTo>
                  <a:pt x="0" y="1358"/>
                </a:moveTo>
                <a:lnTo>
                  <a:pt x="72351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1" name="object 1981"/>
          <p:cNvSpPr/>
          <p:nvPr/>
        </p:nvSpPr>
        <p:spPr>
          <a:xfrm>
            <a:off x="6844195" y="10870127"/>
            <a:ext cx="67310" cy="5715"/>
          </a:xfrm>
          <a:custGeom>
            <a:avLst/>
            <a:gdLst/>
            <a:ahLst/>
            <a:cxnLst/>
            <a:rect l="l" t="t" r="r" b="b"/>
            <a:pathLst>
              <a:path w="67309" h="5715">
                <a:moveTo>
                  <a:pt x="0" y="5676"/>
                </a:moveTo>
                <a:lnTo>
                  <a:pt x="67157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2" name="object 1982"/>
          <p:cNvSpPr/>
          <p:nvPr/>
        </p:nvSpPr>
        <p:spPr>
          <a:xfrm>
            <a:off x="6911347" y="10793496"/>
            <a:ext cx="467995" cy="76835"/>
          </a:xfrm>
          <a:custGeom>
            <a:avLst/>
            <a:gdLst/>
            <a:ahLst/>
            <a:cxnLst/>
            <a:rect l="l" t="t" r="r" b="b"/>
            <a:pathLst>
              <a:path w="467995" h="76834">
                <a:moveTo>
                  <a:pt x="0" y="76631"/>
                </a:moveTo>
                <a:lnTo>
                  <a:pt x="467385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3" name="object 1983"/>
          <p:cNvSpPr/>
          <p:nvPr/>
        </p:nvSpPr>
        <p:spPr>
          <a:xfrm>
            <a:off x="7378733" y="10790999"/>
            <a:ext cx="52705" cy="2540"/>
          </a:xfrm>
          <a:custGeom>
            <a:avLst/>
            <a:gdLst/>
            <a:ahLst/>
            <a:cxnLst/>
            <a:rect l="l" t="t" r="r" b="b"/>
            <a:pathLst>
              <a:path w="52704" h="2540">
                <a:moveTo>
                  <a:pt x="0" y="2501"/>
                </a:moveTo>
                <a:lnTo>
                  <a:pt x="52527" y="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4" name="object 1984"/>
          <p:cNvSpPr/>
          <p:nvPr/>
        </p:nvSpPr>
        <p:spPr>
          <a:xfrm>
            <a:off x="7431254" y="10790996"/>
            <a:ext cx="49530" cy="1270"/>
          </a:xfrm>
          <a:custGeom>
            <a:avLst/>
            <a:gdLst/>
            <a:ahLst/>
            <a:cxnLst/>
            <a:rect l="l" t="t" r="r" b="b"/>
            <a:pathLst>
              <a:path w="49529" h="1270">
                <a:moveTo>
                  <a:pt x="0" y="0"/>
                </a:moveTo>
                <a:lnTo>
                  <a:pt x="49352" y="1181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5" name="object 1985"/>
          <p:cNvSpPr/>
          <p:nvPr/>
        </p:nvSpPr>
        <p:spPr>
          <a:xfrm>
            <a:off x="7480606" y="10792176"/>
            <a:ext cx="46355" cy="5080"/>
          </a:xfrm>
          <a:custGeom>
            <a:avLst/>
            <a:gdLst/>
            <a:ahLst/>
            <a:cxnLst/>
            <a:rect l="l" t="t" r="r" b="b"/>
            <a:pathLst>
              <a:path w="46354" h="5079">
                <a:moveTo>
                  <a:pt x="0" y="0"/>
                </a:moveTo>
                <a:lnTo>
                  <a:pt x="46177" y="4864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6" name="object 1986"/>
          <p:cNvSpPr/>
          <p:nvPr/>
        </p:nvSpPr>
        <p:spPr>
          <a:xfrm>
            <a:off x="7526788" y="10797040"/>
            <a:ext cx="43180" cy="8890"/>
          </a:xfrm>
          <a:custGeom>
            <a:avLst/>
            <a:gdLst/>
            <a:ahLst/>
            <a:cxnLst/>
            <a:rect l="l" t="t" r="r" b="b"/>
            <a:pathLst>
              <a:path w="43179" h="8890">
                <a:moveTo>
                  <a:pt x="0" y="0"/>
                </a:moveTo>
                <a:lnTo>
                  <a:pt x="43014" y="8508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7" name="object 1987"/>
          <p:cNvSpPr/>
          <p:nvPr/>
        </p:nvSpPr>
        <p:spPr>
          <a:xfrm>
            <a:off x="7569802" y="10805553"/>
            <a:ext cx="40005" cy="12700"/>
          </a:xfrm>
          <a:custGeom>
            <a:avLst/>
            <a:gdLst/>
            <a:ahLst/>
            <a:cxnLst/>
            <a:rect l="l" t="t" r="r" b="b"/>
            <a:pathLst>
              <a:path w="40004" h="12700">
                <a:moveTo>
                  <a:pt x="0" y="0"/>
                </a:moveTo>
                <a:lnTo>
                  <a:pt x="39839" y="12242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8" name="object 1988"/>
          <p:cNvSpPr/>
          <p:nvPr/>
        </p:nvSpPr>
        <p:spPr>
          <a:xfrm>
            <a:off x="7609644" y="10817790"/>
            <a:ext cx="38100" cy="17145"/>
          </a:xfrm>
          <a:custGeom>
            <a:avLst/>
            <a:gdLst/>
            <a:ahLst/>
            <a:cxnLst/>
            <a:rect l="l" t="t" r="r" b="b"/>
            <a:pathLst>
              <a:path w="38100" h="17145">
                <a:moveTo>
                  <a:pt x="0" y="0"/>
                </a:moveTo>
                <a:lnTo>
                  <a:pt x="38036" y="16878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89" name="object 1989"/>
          <p:cNvSpPr/>
          <p:nvPr/>
        </p:nvSpPr>
        <p:spPr>
          <a:xfrm>
            <a:off x="7647681" y="10834671"/>
            <a:ext cx="38100" cy="22860"/>
          </a:xfrm>
          <a:custGeom>
            <a:avLst/>
            <a:gdLst/>
            <a:ahLst/>
            <a:cxnLst/>
            <a:rect l="l" t="t" r="r" b="b"/>
            <a:pathLst>
              <a:path w="38100" h="22859">
                <a:moveTo>
                  <a:pt x="0" y="0"/>
                </a:moveTo>
                <a:lnTo>
                  <a:pt x="37477" y="22555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0" name="object 1990"/>
          <p:cNvSpPr/>
          <p:nvPr/>
        </p:nvSpPr>
        <p:spPr>
          <a:xfrm>
            <a:off x="7685163" y="10857227"/>
            <a:ext cx="37465" cy="28575"/>
          </a:xfrm>
          <a:custGeom>
            <a:avLst/>
            <a:gdLst/>
            <a:ahLst/>
            <a:cxnLst/>
            <a:rect l="l" t="t" r="r" b="b"/>
            <a:pathLst>
              <a:path w="37465" h="28575">
                <a:moveTo>
                  <a:pt x="0" y="0"/>
                </a:moveTo>
                <a:lnTo>
                  <a:pt x="37007" y="28270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1" name="object 1991"/>
          <p:cNvSpPr/>
          <p:nvPr/>
        </p:nvSpPr>
        <p:spPr>
          <a:xfrm>
            <a:off x="7722168" y="10885496"/>
            <a:ext cx="36830" cy="34290"/>
          </a:xfrm>
          <a:custGeom>
            <a:avLst/>
            <a:gdLst/>
            <a:ahLst/>
            <a:cxnLst/>
            <a:rect l="l" t="t" r="r" b="b"/>
            <a:pathLst>
              <a:path w="36829" h="34290">
                <a:moveTo>
                  <a:pt x="0" y="0"/>
                </a:moveTo>
                <a:lnTo>
                  <a:pt x="36487" y="33909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2" name="object 1992"/>
          <p:cNvSpPr/>
          <p:nvPr/>
        </p:nvSpPr>
        <p:spPr>
          <a:xfrm>
            <a:off x="7758657" y="10919407"/>
            <a:ext cx="36195" cy="40005"/>
          </a:xfrm>
          <a:custGeom>
            <a:avLst/>
            <a:gdLst/>
            <a:ahLst/>
            <a:cxnLst/>
            <a:rect l="l" t="t" r="r" b="b"/>
            <a:pathLst>
              <a:path w="36195" h="40004">
                <a:moveTo>
                  <a:pt x="0" y="0"/>
                </a:moveTo>
                <a:lnTo>
                  <a:pt x="35966" y="39624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3" name="object 1993"/>
          <p:cNvSpPr/>
          <p:nvPr/>
        </p:nvSpPr>
        <p:spPr>
          <a:xfrm>
            <a:off x="7794630" y="10959025"/>
            <a:ext cx="70485" cy="93345"/>
          </a:xfrm>
          <a:custGeom>
            <a:avLst/>
            <a:gdLst/>
            <a:ahLst/>
            <a:cxnLst/>
            <a:rect l="l" t="t" r="r" b="b"/>
            <a:pathLst>
              <a:path w="70484" h="93345">
                <a:moveTo>
                  <a:pt x="0" y="0"/>
                </a:moveTo>
                <a:lnTo>
                  <a:pt x="69530" y="92971"/>
                </a:lnTo>
              </a:path>
            </a:pathLst>
          </a:custGeom>
          <a:ln w="5524">
            <a:solidFill>
              <a:srgbClr val="709D2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4" name="object 1994"/>
          <p:cNvSpPr/>
          <p:nvPr/>
        </p:nvSpPr>
        <p:spPr>
          <a:xfrm>
            <a:off x="948928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5" name="object 1995"/>
          <p:cNvSpPr/>
          <p:nvPr/>
        </p:nvSpPr>
        <p:spPr>
          <a:xfrm>
            <a:off x="919443" y="10239139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21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6" name="object 1996"/>
          <p:cNvSpPr/>
          <p:nvPr/>
        </p:nvSpPr>
        <p:spPr>
          <a:xfrm>
            <a:off x="174927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7" name="object 1997"/>
          <p:cNvSpPr/>
          <p:nvPr/>
        </p:nvSpPr>
        <p:spPr>
          <a:xfrm>
            <a:off x="145441" y="10497126"/>
            <a:ext cx="0" cy="44450"/>
          </a:xfrm>
          <a:custGeom>
            <a:avLst/>
            <a:gdLst/>
            <a:ahLst/>
            <a:cxnLst/>
            <a:rect l="l" t="t" r="r" b="b"/>
            <a:pathLst>
              <a:path w="0" h="44450">
                <a:moveTo>
                  <a:pt x="0" y="44234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8" name="object 1998"/>
          <p:cNvSpPr/>
          <p:nvPr/>
        </p:nvSpPr>
        <p:spPr>
          <a:xfrm>
            <a:off x="6201076" y="10436687"/>
            <a:ext cx="20955" cy="0"/>
          </a:xfrm>
          <a:custGeom>
            <a:avLst/>
            <a:gdLst/>
            <a:ahLst/>
            <a:cxnLst/>
            <a:rect l="l" t="t" r="r" b="b"/>
            <a:pathLst>
              <a:path w="20954" h="0">
                <a:moveTo>
                  <a:pt x="2063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99" name="object 1999"/>
          <p:cNvSpPr/>
          <p:nvPr/>
        </p:nvSpPr>
        <p:spPr>
          <a:xfrm>
            <a:off x="6191416" y="10403515"/>
            <a:ext cx="10160" cy="6350"/>
          </a:xfrm>
          <a:custGeom>
            <a:avLst/>
            <a:gdLst/>
            <a:ahLst/>
            <a:cxnLst/>
            <a:rect l="l" t="t" r="r" b="b"/>
            <a:pathLst>
              <a:path w="10160" h="6350">
                <a:moveTo>
                  <a:pt x="0" y="0"/>
                </a:moveTo>
                <a:lnTo>
                  <a:pt x="9652" y="6337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0" name="object 2000"/>
          <p:cNvSpPr/>
          <p:nvPr/>
        </p:nvSpPr>
        <p:spPr>
          <a:xfrm>
            <a:off x="6175862" y="10362789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0"/>
                </a:moveTo>
                <a:lnTo>
                  <a:pt x="2984" y="25323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1" name="object 2001"/>
          <p:cNvSpPr/>
          <p:nvPr/>
        </p:nvSpPr>
        <p:spPr>
          <a:xfrm>
            <a:off x="6174648" y="10344838"/>
            <a:ext cx="3175" cy="5715"/>
          </a:xfrm>
          <a:custGeom>
            <a:avLst/>
            <a:gdLst/>
            <a:ahLst/>
            <a:cxnLst/>
            <a:rect l="l" t="t" r="r" b="b"/>
            <a:pathLst>
              <a:path w="3175" h="5715">
                <a:moveTo>
                  <a:pt x="2578" y="0"/>
                </a:moveTo>
                <a:lnTo>
                  <a:pt x="0" y="5156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2" name="object 2002"/>
          <p:cNvSpPr/>
          <p:nvPr/>
        </p:nvSpPr>
        <p:spPr>
          <a:xfrm>
            <a:off x="6223666" y="10344838"/>
            <a:ext cx="2540" cy="4445"/>
          </a:xfrm>
          <a:custGeom>
            <a:avLst/>
            <a:gdLst/>
            <a:ahLst/>
            <a:cxnLst/>
            <a:rect l="l" t="t" r="r" b="b"/>
            <a:pathLst>
              <a:path w="2539" h="4445">
                <a:moveTo>
                  <a:pt x="0" y="0"/>
                </a:moveTo>
                <a:lnTo>
                  <a:pt x="2133" y="4241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3" name="object 2003"/>
          <p:cNvSpPr/>
          <p:nvPr/>
        </p:nvSpPr>
        <p:spPr>
          <a:xfrm>
            <a:off x="6223298" y="10362785"/>
            <a:ext cx="3175" cy="25400"/>
          </a:xfrm>
          <a:custGeom>
            <a:avLst/>
            <a:gdLst/>
            <a:ahLst/>
            <a:cxnLst/>
            <a:rect l="l" t="t" r="r" b="b"/>
            <a:pathLst>
              <a:path w="3175" h="25400">
                <a:moveTo>
                  <a:pt x="0" y="25323"/>
                </a:moveTo>
                <a:lnTo>
                  <a:pt x="2946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4" name="object 2004"/>
          <p:cNvSpPr/>
          <p:nvPr/>
        </p:nvSpPr>
        <p:spPr>
          <a:xfrm>
            <a:off x="6201073" y="10402590"/>
            <a:ext cx="10795" cy="7620"/>
          </a:xfrm>
          <a:custGeom>
            <a:avLst/>
            <a:gdLst/>
            <a:ahLst/>
            <a:cxnLst/>
            <a:rect l="l" t="t" r="r" b="b"/>
            <a:pathLst>
              <a:path w="10795" h="7620">
                <a:moveTo>
                  <a:pt x="0" y="7264"/>
                </a:moveTo>
                <a:lnTo>
                  <a:pt x="10350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5" name="object 2005"/>
          <p:cNvSpPr/>
          <p:nvPr/>
        </p:nvSpPr>
        <p:spPr>
          <a:xfrm>
            <a:off x="6174643" y="10350000"/>
            <a:ext cx="1270" cy="13335"/>
          </a:xfrm>
          <a:custGeom>
            <a:avLst/>
            <a:gdLst/>
            <a:ahLst/>
            <a:cxnLst/>
            <a:rect l="l" t="t" r="r" b="b"/>
            <a:pathLst>
              <a:path w="1270" h="13334">
                <a:moveTo>
                  <a:pt x="1219" y="12788"/>
                </a:moveTo>
                <a:lnTo>
                  <a:pt x="0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6" name="object 2006"/>
          <p:cNvSpPr/>
          <p:nvPr/>
        </p:nvSpPr>
        <p:spPr>
          <a:xfrm>
            <a:off x="6177226" y="10344838"/>
            <a:ext cx="46990" cy="0"/>
          </a:xfrm>
          <a:custGeom>
            <a:avLst/>
            <a:gdLst/>
            <a:ahLst/>
            <a:cxnLst/>
            <a:rect l="l" t="t" r="r" b="b"/>
            <a:pathLst>
              <a:path w="46989" h="0">
                <a:moveTo>
                  <a:pt x="0" y="0"/>
                </a:moveTo>
                <a:lnTo>
                  <a:pt x="46443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7" name="object 2007"/>
          <p:cNvSpPr/>
          <p:nvPr/>
        </p:nvSpPr>
        <p:spPr>
          <a:xfrm>
            <a:off x="6225804" y="10349077"/>
            <a:ext cx="635" cy="13970"/>
          </a:xfrm>
          <a:custGeom>
            <a:avLst/>
            <a:gdLst/>
            <a:ahLst/>
            <a:cxnLst/>
            <a:rect l="l" t="t" r="r" b="b"/>
            <a:pathLst>
              <a:path w="635" h="13970">
                <a:moveTo>
                  <a:pt x="0" y="0"/>
                </a:moveTo>
                <a:lnTo>
                  <a:pt x="444" y="1371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8" name="object 2008"/>
          <p:cNvSpPr/>
          <p:nvPr/>
        </p:nvSpPr>
        <p:spPr>
          <a:xfrm>
            <a:off x="6211430" y="10388103"/>
            <a:ext cx="12065" cy="14604"/>
          </a:xfrm>
          <a:custGeom>
            <a:avLst/>
            <a:gdLst/>
            <a:ahLst/>
            <a:cxnLst/>
            <a:rect l="l" t="t" r="r" b="b"/>
            <a:pathLst>
              <a:path w="12064" h="14604">
                <a:moveTo>
                  <a:pt x="0" y="14490"/>
                </a:moveTo>
                <a:lnTo>
                  <a:pt x="11874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09" name="object 2009"/>
          <p:cNvSpPr/>
          <p:nvPr/>
        </p:nvSpPr>
        <p:spPr>
          <a:xfrm>
            <a:off x="6178848" y="10388108"/>
            <a:ext cx="12700" cy="15875"/>
          </a:xfrm>
          <a:custGeom>
            <a:avLst/>
            <a:gdLst/>
            <a:ahLst/>
            <a:cxnLst/>
            <a:rect l="l" t="t" r="r" b="b"/>
            <a:pathLst>
              <a:path w="12700" h="15875">
                <a:moveTo>
                  <a:pt x="0" y="0"/>
                </a:moveTo>
                <a:lnTo>
                  <a:pt x="12573" y="1540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0" name="object 2010"/>
          <p:cNvSpPr/>
          <p:nvPr/>
        </p:nvSpPr>
        <p:spPr>
          <a:xfrm>
            <a:off x="6201073" y="10409852"/>
            <a:ext cx="0" cy="27305"/>
          </a:xfrm>
          <a:custGeom>
            <a:avLst/>
            <a:gdLst/>
            <a:ahLst/>
            <a:cxnLst/>
            <a:rect l="l" t="t" r="r" b="b"/>
            <a:pathLst>
              <a:path w="0" h="27304">
                <a:moveTo>
                  <a:pt x="0" y="26835"/>
                </a:moveTo>
                <a:lnTo>
                  <a:pt x="0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1" name="object 2011"/>
          <p:cNvSpPr/>
          <p:nvPr/>
        </p:nvSpPr>
        <p:spPr>
          <a:xfrm>
            <a:off x="7573156" y="1057998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2" name="object 2012"/>
          <p:cNvSpPr/>
          <p:nvPr/>
        </p:nvSpPr>
        <p:spPr>
          <a:xfrm>
            <a:off x="7583218" y="10579988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3" name="object 2013"/>
          <p:cNvSpPr/>
          <p:nvPr/>
        </p:nvSpPr>
        <p:spPr>
          <a:xfrm>
            <a:off x="7583218" y="10604755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4" name="object 2014"/>
          <p:cNvSpPr/>
          <p:nvPr/>
        </p:nvSpPr>
        <p:spPr>
          <a:xfrm>
            <a:off x="7573192" y="10516261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5" name="object 2015"/>
          <p:cNvSpPr/>
          <p:nvPr/>
        </p:nvSpPr>
        <p:spPr>
          <a:xfrm>
            <a:off x="7592726" y="10529972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6" name="object 2016"/>
          <p:cNvSpPr/>
          <p:nvPr/>
        </p:nvSpPr>
        <p:spPr>
          <a:xfrm>
            <a:off x="7561919" y="10530193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7" name="object 2017"/>
          <p:cNvSpPr/>
          <p:nvPr/>
        </p:nvSpPr>
        <p:spPr>
          <a:xfrm>
            <a:off x="7594307" y="10553524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8" name="object 2018"/>
          <p:cNvSpPr/>
          <p:nvPr/>
        </p:nvSpPr>
        <p:spPr>
          <a:xfrm>
            <a:off x="7557382" y="10553190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7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19" name="object 2019"/>
          <p:cNvSpPr/>
          <p:nvPr/>
        </p:nvSpPr>
        <p:spPr>
          <a:xfrm>
            <a:off x="7482486" y="10687611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0" name="object 2020"/>
          <p:cNvSpPr/>
          <p:nvPr/>
        </p:nvSpPr>
        <p:spPr>
          <a:xfrm>
            <a:off x="7492548" y="10687611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1" name="object 2021"/>
          <p:cNvSpPr/>
          <p:nvPr/>
        </p:nvSpPr>
        <p:spPr>
          <a:xfrm>
            <a:off x="7492548" y="10712379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2" name="object 2022"/>
          <p:cNvSpPr/>
          <p:nvPr/>
        </p:nvSpPr>
        <p:spPr>
          <a:xfrm>
            <a:off x="7482523" y="10623884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30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3"/>
                </a:lnTo>
                <a:lnTo>
                  <a:pt x="19532" y="1371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3" name="object 2023"/>
          <p:cNvSpPr/>
          <p:nvPr/>
        </p:nvSpPr>
        <p:spPr>
          <a:xfrm>
            <a:off x="7502059" y="10637596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4" name="object 2024"/>
          <p:cNvSpPr/>
          <p:nvPr/>
        </p:nvSpPr>
        <p:spPr>
          <a:xfrm>
            <a:off x="7471250" y="10637815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5" name="object 2025"/>
          <p:cNvSpPr/>
          <p:nvPr/>
        </p:nvSpPr>
        <p:spPr>
          <a:xfrm>
            <a:off x="7503640" y="10661147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6" name="object 2026"/>
          <p:cNvSpPr/>
          <p:nvPr/>
        </p:nvSpPr>
        <p:spPr>
          <a:xfrm>
            <a:off x="7466713" y="10660814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6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7" name="object 2027"/>
          <p:cNvSpPr/>
          <p:nvPr/>
        </p:nvSpPr>
        <p:spPr>
          <a:xfrm>
            <a:off x="7706578" y="10829879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8" name="object 2028"/>
          <p:cNvSpPr/>
          <p:nvPr/>
        </p:nvSpPr>
        <p:spPr>
          <a:xfrm>
            <a:off x="7716639" y="1082987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4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29" name="object 2029"/>
          <p:cNvSpPr/>
          <p:nvPr/>
        </p:nvSpPr>
        <p:spPr>
          <a:xfrm>
            <a:off x="7716639" y="10854646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0" name="object 2030"/>
          <p:cNvSpPr/>
          <p:nvPr/>
        </p:nvSpPr>
        <p:spPr>
          <a:xfrm>
            <a:off x="7706615" y="10766154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1" name="object 2031"/>
          <p:cNvSpPr/>
          <p:nvPr/>
        </p:nvSpPr>
        <p:spPr>
          <a:xfrm>
            <a:off x="7726149" y="10779864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2" name="object 2032"/>
          <p:cNvSpPr/>
          <p:nvPr/>
        </p:nvSpPr>
        <p:spPr>
          <a:xfrm>
            <a:off x="7695341" y="10780085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3" name="object 2033"/>
          <p:cNvSpPr/>
          <p:nvPr/>
        </p:nvSpPr>
        <p:spPr>
          <a:xfrm>
            <a:off x="7727731" y="10803416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4" name="object 2034"/>
          <p:cNvSpPr/>
          <p:nvPr/>
        </p:nvSpPr>
        <p:spPr>
          <a:xfrm>
            <a:off x="7690804" y="10803082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7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5" name="object 2035"/>
          <p:cNvSpPr/>
          <p:nvPr/>
        </p:nvSpPr>
        <p:spPr>
          <a:xfrm>
            <a:off x="7368228" y="10951509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6" name="object 2036"/>
          <p:cNvSpPr/>
          <p:nvPr/>
        </p:nvSpPr>
        <p:spPr>
          <a:xfrm>
            <a:off x="7378290" y="1095150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7" name="object 2037"/>
          <p:cNvSpPr/>
          <p:nvPr/>
        </p:nvSpPr>
        <p:spPr>
          <a:xfrm>
            <a:off x="7378290" y="10976276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8" name="object 2038"/>
          <p:cNvSpPr/>
          <p:nvPr/>
        </p:nvSpPr>
        <p:spPr>
          <a:xfrm>
            <a:off x="7368267" y="108877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39" name="object 2039"/>
          <p:cNvSpPr/>
          <p:nvPr/>
        </p:nvSpPr>
        <p:spPr>
          <a:xfrm>
            <a:off x="7387800" y="10901491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0" name="object 2040"/>
          <p:cNvSpPr/>
          <p:nvPr/>
        </p:nvSpPr>
        <p:spPr>
          <a:xfrm>
            <a:off x="7356992" y="10901713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1" name="object 2041"/>
          <p:cNvSpPr/>
          <p:nvPr/>
        </p:nvSpPr>
        <p:spPr>
          <a:xfrm>
            <a:off x="7389382" y="10925044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2" name="object 2042"/>
          <p:cNvSpPr/>
          <p:nvPr/>
        </p:nvSpPr>
        <p:spPr>
          <a:xfrm>
            <a:off x="7352455" y="10924711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7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3" name="object 2043"/>
          <p:cNvSpPr/>
          <p:nvPr/>
        </p:nvSpPr>
        <p:spPr>
          <a:xfrm>
            <a:off x="7495017" y="11035541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4" name="object 2044"/>
          <p:cNvSpPr/>
          <p:nvPr/>
        </p:nvSpPr>
        <p:spPr>
          <a:xfrm>
            <a:off x="7499549" y="11044127"/>
            <a:ext cx="11430" cy="0"/>
          </a:xfrm>
          <a:custGeom>
            <a:avLst/>
            <a:gdLst/>
            <a:ahLst/>
            <a:cxnLst/>
            <a:rect l="l" t="t" r="r" b="b"/>
            <a:pathLst>
              <a:path w="11429" h="0">
                <a:moveTo>
                  <a:pt x="0" y="0"/>
                </a:moveTo>
                <a:lnTo>
                  <a:pt x="11061" y="0"/>
                </a:lnTo>
              </a:path>
            </a:pathLst>
          </a:custGeom>
          <a:ln w="17170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5" name="object 2045"/>
          <p:cNvSpPr/>
          <p:nvPr/>
        </p:nvSpPr>
        <p:spPr>
          <a:xfrm>
            <a:off x="7495054" y="10971817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30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3"/>
                </a:lnTo>
                <a:lnTo>
                  <a:pt x="19532" y="1371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6" name="object 2046"/>
          <p:cNvSpPr/>
          <p:nvPr/>
        </p:nvSpPr>
        <p:spPr>
          <a:xfrm>
            <a:off x="7514590" y="10985527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7" name="object 2047"/>
          <p:cNvSpPr/>
          <p:nvPr/>
        </p:nvSpPr>
        <p:spPr>
          <a:xfrm>
            <a:off x="7483781" y="10985748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8" name="object 2048"/>
          <p:cNvSpPr/>
          <p:nvPr/>
        </p:nvSpPr>
        <p:spPr>
          <a:xfrm>
            <a:off x="7516171" y="11009079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49" name="object 2049"/>
          <p:cNvSpPr/>
          <p:nvPr/>
        </p:nvSpPr>
        <p:spPr>
          <a:xfrm>
            <a:off x="7479244" y="11008745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7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15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0" name="object 2050"/>
          <p:cNvSpPr/>
          <p:nvPr/>
        </p:nvSpPr>
        <p:spPr>
          <a:xfrm>
            <a:off x="7702931" y="11034473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30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3"/>
                </a:lnTo>
                <a:lnTo>
                  <a:pt x="19532" y="1371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51" name="object 2051"/>
          <p:cNvSpPr txBox="1"/>
          <p:nvPr/>
        </p:nvSpPr>
        <p:spPr>
          <a:xfrm>
            <a:off x="7963480" y="8117117"/>
            <a:ext cx="461645" cy="223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71450">
              <a:lnSpc>
                <a:spcPts val="78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17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dirty="0" sz="800" spc="-15" i="1">
                <a:latin typeface="Arial"/>
                <a:cs typeface="Arial"/>
              </a:rPr>
              <a:t>cm</a:t>
            </a:r>
            <a:r>
              <a:rPr dirty="0" sz="800" spc="-5" i="1">
                <a:latin typeface="Arial"/>
                <a:cs typeface="Arial"/>
              </a:rPr>
              <a:t>6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52" name="object 2052"/>
          <p:cNvSpPr txBox="1"/>
          <p:nvPr/>
        </p:nvSpPr>
        <p:spPr>
          <a:xfrm rot="20880000">
            <a:off x="13573335" y="5413593"/>
            <a:ext cx="271786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25">
                <a:latin typeface="Arial"/>
                <a:cs typeface="Arial"/>
              </a:rPr>
              <a:t>K</a:t>
            </a: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53" name="object 2053"/>
          <p:cNvSpPr txBox="1"/>
          <p:nvPr/>
        </p:nvSpPr>
        <p:spPr>
          <a:xfrm rot="20580000">
            <a:off x="14004583" y="5299500"/>
            <a:ext cx="301192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20">
                <a:latin typeface="Arial"/>
                <a:cs typeface="Arial"/>
              </a:rPr>
              <a:t>M</a:t>
            </a: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54" name="object 2054"/>
          <p:cNvSpPr txBox="1"/>
          <p:nvPr/>
        </p:nvSpPr>
        <p:spPr>
          <a:xfrm rot="20640000">
            <a:off x="14281396" y="5216500"/>
            <a:ext cx="301192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20">
                <a:latin typeface="Arial"/>
                <a:cs typeface="Arial"/>
              </a:rPr>
              <a:t>M</a:t>
            </a: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55" name="object 2055"/>
          <p:cNvSpPr txBox="1"/>
          <p:nvPr/>
        </p:nvSpPr>
        <p:spPr>
          <a:xfrm rot="20700000">
            <a:off x="12338083" y="6700917"/>
            <a:ext cx="27271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30">
                <a:latin typeface="Arial"/>
                <a:cs typeface="Arial"/>
              </a:rPr>
              <a:t>K</a:t>
            </a: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56" name="object 2056"/>
          <p:cNvSpPr txBox="1"/>
          <p:nvPr/>
        </p:nvSpPr>
        <p:spPr>
          <a:xfrm rot="20400000">
            <a:off x="13031321" y="7735578"/>
            <a:ext cx="20647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14">
                <a:latin typeface="Arial"/>
                <a:cs typeface="Arial"/>
              </a:rPr>
              <a:t>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57" name="object 2057"/>
          <p:cNvSpPr txBox="1"/>
          <p:nvPr/>
        </p:nvSpPr>
        <p:spPr>
          <a:xfrm rot="20400000">
            <a:off x="12747182" y="8045599"/>
            <a:ext cx="63549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0" i="1">
                <a:latin typeface="Arial"/>
                <a:cs typeface="Arial"/>
              </a:rPr>
              <a:t>n</a:t>
            </a:r>
            <a:r>
              <a:rPr dirty="0" sz="800" spc="-15" i="1">
                <a:latin typeface="Arial"/>
                <a:cs typeface="Arial"/>
              </a:rPr>
              <a:t>po</a:t>
            </a:r>
            <a:r>
              <a:rPr dirty="0" sz="800" spc="-170" i="1">
                <a:latin typeface="Arial"/>
                <a:cs typeface="Arial"/>
              </a:rPr>
              <a:t>K</a:t>
            </a:r>
            <a:r>
              <a:rPr dirty="0" sz="800" spc="-15" i="1">
                <a:latin typeface="Arial"/>
                <a:cs typeface="Arial"/>
              </a:rPr>
              <a:t>ypam</a:t>
            </a:r>
            <a:r>
              <a:rPr dirty="0" baseline="3472" sz="1200" spc="-22" i="1">
                <a:latin typeface="Arial"/>
                <a:cs typeface="Arial"/>
              </a:rPr>
              <a:t>yp</a:t>
            </a:r>
            <a:r>
              <a:rPr dirty="0" baseline="3472" sz="1200" spc="-7" i="1">
                <a:latin typeface="Arial"/>
                <a:cs typeface="Arial"/>
              </a:rPr>
              <a:t>a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2058" name="object 2058"/>
          <p:cNvSpPr txBox="1"/>
          <p:nvPr/>
        </p:nvSpPr>
        <p:spPr>
          <a:xfrm rot="20400000">
            <a:off x="12495012" y="7934268"/>
            <a:ext cx="21671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59" name="object 2059"/>
          <p:cNvSpPr txBox="1"/>
          <p:nvPr/>
        </p:nvSpPr>
        <p:spPr>
          <a:xfrm>
            <a:off x="1042812" y="7958077"/>
            <a:ext cx="328930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70" i="1">
                <a:latin typeface="Arial"/>
                <a:cs typeface="Arial"/>
              </a:rPr>
              <a:t>rn</a:t>
            </a:r>
            <a:r>
              <a:rPr dirty="0" sz="800" spc="-10">
                <a:latin typeface="Arial"/>
                <a:cs typeface="Arial"/>
              </a:rPr>
              <a:t>4o8</a:t>
            </a:r>
            <a:endParaRPr sz="800">
              <a:latin typeface="Arial"/>
              <a:cs typeface="Arial"/>
            </a:endParaRPr>
          </a:p>
        </p:txBody>
      </p:sp>
      <p:sp>
        <p:nvSpPr>
          <p:cNvPr id="2060" name="object 2060"/>
          <p:cNvSpPr txBox="1"/>
          <p:nvPr/>
        </p:nvSpPr>
        <p:spPr>
          <a:xfrm rot="20160000">
            <a:off x="2902021" y="10692982"/>
            <a:ext cx="21671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61" name="object 2061"/>
          <p:cNvSpPr txBox="1"/>
          <p:nvPr/>
        </p:nvSpPr>
        <p:spPr>
          <a:xfrm rot="20280000">
            <a:off x="8412867" y="8561466"/>
            <a:ext cx="20647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14">
                <a:latin typeface="Arial"/>
                <a:cs typeface="Arial"/>
              </a:rPr>
              <a:t>K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62" name="object 2062"/>
          <p:cNvSpPr txBox="1"/>
          <p:nvPr/>
        </p:nvSpPr>
        <p:spPr>
          <a:xfrm rot="20520000">
            <a:off x="6196077" y="4808489"/>
            <a:ext cx="27271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30">
                <a:latin typeface="Arial"/>
                <a:cs typeface="Arial"/>
              </a:rPr>
              <a:t>K</a:t>
            </a: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63" name="object 2063"/>
          <p:cNvSpPr txBox="1"/>
          <p:nvPr/>
        </p:nvSpPr>
        <p:spPr>
          <a:xfrm rot="20520000">
            <a:off x="7372390" y="6669907"/>
            <a:ext cx="392057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30">
                <a:latin typeface="Arial"/>
                <a:cs typeface="Arial"/>
              </a:rPr>
              <a:t>CM</a:t>
            </a: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64" name="object 2064"/>
          <p:cNvSpPr txBox="1"/>
          <p:nvPr/>
        </p:nvSpPr>
        <p:spPr>
          <a:xfrm rot="20520000">
            <a:off x="7804901" y="7744560"/>
            <a:ext cx="21671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65" name="object 2065"/>
          <p:cNvSpPr txBox="1"/>
          <p:nvPr/>
        </p:nvSpPr>
        <p:spPr>
          <a:xfrm rot="3780000">
            <a:off x="7843366" y="10509556"/>
            <a:ext cx="91024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 i="1">
                <a:latin typeface="Arial"/>
                <a:cs typeface="Arial"/>
              </a:rPr>
              <a:t>o</a:t>
            </a:r>
            <a:r>
              <a:rPr dirty="0" sz="800" spc="-10" i="1">
                <a:latin typeface="Arial"/>
                <a:cs typeface="Arial"/>
              </a:rPr>
              <a:t>emc</a:t>
            </a:r>
            <a:r>
              <a:rPr dirty="0" sz="800" spc="-165" i="1">
                <a:latin typeface="Arial"/>
                <a:cs typeface="Arial"/>
              </a:rPr>
              <a:t>K</a:t>
            </a:r>
            <a:r>
              <a:rPr dirty="0" sz="800" spc="-10" i="1">
                <a:latin typeface="Arial"/>
                <a:cs typeface="Arial"/>
              </a:rPr>
              <a:t>a</a:t>
            </a:r>
            <a:r>
              <a:rPr dirty="0" sz="800" spc="-160" i="1">
                <a:latin typeface="Arial"/>
                <a:cs typeface="Arial"/>
              </a:rPr>
              <a:t>R</a:t>
            </a:r>
            <a:r>
              <a:rPr dirty="0" sz="800" spc="-5" i="1">
                <a:latin typeface="Arial"/>
                <a:cs typeface="Arial"/>
              </a:rPr>
              <a:t> </a:t>
            </a:r>
            <a:r>
              <a:rPr dirty="0" sz="800" spc="-10" i="1">
                <a:latin typeface="Arial"/>
                <a:cs typeface="Arial"/>
              </a:rPr>
              <a:t>n</a:t>
            </a:r>
            <a:r>
              <a:rPr dirty="0" sz="800" i="1">
                <a:latin typeface="Arial"/>
                <a:cs typeface="Arial"/>
              </a:rPr>
              <a:t>n</a:t>
            </a:r>
            <a:r>
              <a:rPr dirty="0" sz="800" spc="-5" i="1">
                <a:latin typeface="Arial"/>
                <a:cs typeface="Arial"/>
              </a:rPr>
              <a:t>o</a:t>
            </a:r>
            <a:r>
              <a:rPr dirty="0" sz="800" spc="-65" i="1">
                <a:latin typeface="Arial"/>
                <a:cs typeface="Arial"/>
              </a:rPr>
              <a:t>w,</a:t>
            </a:r>
            <a:r>
              <a:rPr dirty="0" sz="800" spc="-5" i="1">
                <a:latin typeface="Arial"/>
                <a:cs typeface="Arial"/>
              </a:rPr>
              <a:t>a</a:t>
            </a:r>
            <a:r>
              <a:rPr dirty="0" sz="800" spc="-10" i="1">
                <a:latin typeface="Arial"/>
                <a:cs typeface="Arial"/>
              </a:rPr>
              <a:t>o</a:t>
            </a:r>
            <a:r>
              <a:rPr dirty="0" sz="800" spc="-160" i="1">
                <a:latin typeface="Arial"/>
                <a:cs typeface="Arial"/>
              </a:rPr>
              <a:t>K</a:t>
            </a:r>
            <a:r>
              <a:rPr dirty="0" sz="800" spc="-5" i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66" name="object 2066"/>
          <p:cNvSpPr txBox="1"/>
          <p:nvPr/>
        </p:nvSpPr>
        <p:spPr>
          <a:xfrm rot="20280000">
            <a:off x="7973994" y="8706056"/>
            <a:ext cx="17556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>
                <a:latin typeface="Arial"/>
                <a:cs typeface="Arial"/>
              </a:rPr>
              <a:t>1</a:t>
            </a:r>
            <a:r>
              <a:rPr dirty="0" sz="800" spc="-10" i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67" name="object 2067"/>
          <p:cNvSpPr txBox="1"/>
          <p:nvPr/>
        </p:nvSpPr>
        <p:spPr>
          <a:xfrm rot="20400000">
            <a:off x="13359427" y="7358586"/>
            <a:ext cx="136954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068" name="object 2068"/>
          <p:cNvSpPr txBox="1"/>
          <p:nvPr/>
        </p:nvSpPr>
        <p:spPr>
          <a:xfrm rot="19920000">
            <a:off x="362008" y="9501579"/>
            <a:ext cx="21859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0">
                <a:latin typeface="Arial"/>
                <a:cs typeface="Arial"/>
              </a:rPr>
              <a:t>19</a:t>
            </a:r>
            <a:r>
              <a:rPr dirty="0" sz="800" spc="-10" i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69" name="object 2069"/>
          <p:cNvSpPr txBox="1"/>
          <p:nvPr/>
        </p:nvSpPr>
        <p:spPr>
          <a:xfrm rot="20160000">
            <a:off x="3266223" y="10260617"/>
            <a:ext cx="13722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5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2070" name="object 2070"/>
          <p:cNvSpPr txBox="1"/>
          <p:nvPr/>
        </p:nvSpPr>
        <p:spPr>
          <a:xfrm rot="20520000">
            <a:off x="6428564" y="5183677"/>
            <a:ext cx="21671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71" name="object 2071"/>
          <p:cNvSpPr txBox="1"/>
          <p:nvPr/>
        </p:nvSpPr>
        <p:spPr>
          <a:xfrm>
            <a:off x="8290997" y="7423731"/>
            <a:ext cx="137160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20" i="1">
                <a:latin typeface="Arial"/>
                <a:cs typeface="Arial"/>
              </a:rPr>
              <a:t>m</a:t>
            </a:r>
            <a:r>
              <a:rPr dirty="0" sz="800" spc="-5" i="1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72" name="object 2072"/>
          <p:cNvSpPr txBox="1"/>
          <p:nvPr/>
        </p:nvSpPr>
        <p:spPr>
          <a:xfrm rot="20580000">
            <a:off x="5514749" y="3593716"/>
            <a:ext cx="787848" cy="1797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415"/>
              </a:lnSpc>
            </a:pPr>
            <a:r>
              <a:rPr dirty="0" sz="1200" spc="-50">
                <a:latin typeface="Arial"/>
                <a:cs typeface="Arial"/>
              </a:rPr>
              <a:t>y</a:t>
            </a:r>
            <a:r>
              <a:rPr dirty="0" sz="1200" spc="-15">
                <a:latin typeface="Arial"/>
                <a:cs typeface="Arial"/>
              </a:rPr>
              <a:t>n</a:t>
            </a:r>
            <a:r>
              <a:rPr dirty="0" sz="1200" spc="-5">
                <a:latin typeface="Arial"/>
                <a:cs typeface="Arial"/>
              </a:rPr>
              <a:t>.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baseline="2314" sz="1800" spc="127">
                <a:latin typeface="Arial"/>
                <a:cs typeface="Arial"/>
              </a:rPr>
              <a:t>n</a:t>
            </a:r>
            <a:r>
              <a:rPr dirty="0" baseline="2314" sz="1800" spc="-52">
                <a:latin typeface="Arial"/>
                <a:cs typeface="Arial"/>
              </a:rPr>
              <a:t>e</a:t>
            </a:r>
            <a:r>
              <a:rPr dirty="0" baseline="2314" sz="1800" spc="-352">
                <a:latin typeface="Arial"/>
                <a:cs typeface="Arial"/>
              </a:rPr>
              <a:t>H</a:t>
            </a:r>
            <a:r>
              <a:rPr dirty="0" baseline="2314" sz="1800" spc="-179">
                <a:latin typeface="Arial"/>
                <a:cs typeface="Arial"/>
              </a:rPr>
              <a:t>ll</a:t>
            </a:r>
            <a:r>
              <a:rPr dirty="0" baseline="2314" sz="1800" spc="-494">
                <a:latin typeface="Arial"/>
                <a:cs typeface="Arial"/>
              </a:rPr>
              <a:t>1</a:t>
            </a:r>
            <a:r>
              <a:rPr dirty="0" baseline="4629" sz="1800" spc="-352">
                <a:latin typeface="Arial"/>
                <a:cs typeface="Arial"/>
              </a:rPr>
              <a:t>H</a:t>
            </a:r>
            <a:r>
              <a:rPr dirty="0" baseline="4629" sz="1800" spc="-15">
                <a:latin typeface="Arial"/>
                <a:cs typeface="Arial"/>
              </a:rPr>
              <a:t>a</a:t>
            </a:r>
            <a:endParaRPr baseline="4629" sz="1800">
              <a:latin typeface="Arial"/>
              <a:cs typeface="Arial"/>
            </a:endParaRPr>
          </a:p>
        </p:txBody>
      </p:sp>
      <p:sp>
        <p:nvSpPr>
          <p:cNvPr id="2073" name="object 2073"/>
          <p:cNvSpPr txBox="1"/>
          <p:nvPr/>
        </p:nvSpPr>
        <p:spPr>
          <a:xfrm rot="18060000">
            <a:off x="12748388" y="3882079"/>
            <a:ext cx="937989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35">
                <a:latin typeface="Arial"/>
                <a:cs typeface="Arial"/>
              </a:rPr>
              <a:t>y</a:t>
            </a:r>
            <a:r>
              <a:rPr dirty="0" sz="1200">
                <a:latin typeface="Arial"/>
                <a:cs typeface="Arial"/>
              </a:rPr>
              <a:t>n</a:t>
            </a:r>
            <a:r>
              <a:rPr dirty="0" sz="1200" spc="-5">
                <a:latin typeface="Arial"/>
                <a:cs typeface="Arial"/>
              </a:rPr>
              <a:t>.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180">
                <a:latin typeface="Arial"/>
                <a:cs typeface="Arial"/>
              </a:rPr>
              <a:t>n</a:t>
            </a:r>
            <a:r>
              <a:rPr dirty="0" sz="1200" spc="-15">
                <a:latin typeface="Arial"/>
                <a:cs typeface="Arial"/>
              </a:rPr>
              <a:t>ap</a:t>
            </a:r>
            <a:r>
              <a:rPr dirty="0" sz="1200" spc="-290">
                <a:latin typeface="Arial"/>
                <a:cs typeface="Arial"/>
              </a:rPr>
              <a:t>K</a:t>
            </a:r>
            <a:r>
              <a:rPr dirty="0" sz="1200" spc="-280">
                <a:latin typeface="Arial"/>
                <a:cs typeface="Arial"/>
              </a:rPr>
              <a:t>O</a:t>
            </a:r>
            <a:r>
              <a:rPr dirty="0" sz="1200" spc="-175">
                <a:latin typeface="Arial"/>
                <a:cs typeface="Arial"/>
              </a:rPr>
              <a:t>B</a:t>
            </a:r>
            <a:r>
              <a:rPr dirty="0" sz="1200" spc="-15">
                <a:latin typeface="Arial"/>
                <a:cs typeface="Arial"/>
              </a:rPr>
              <a:t>a</a:t>
            </a:r>
            <a:r>
              <a:rPr dirty="0" sz="1200" spc="-3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74" name="object 2074"/>
          <p:cNvSpPr txBox="1"/>
          <p:nvPr/>
        </p:nvSpPr>
        <p:spPr>
          <a:xfrm rot="20520000">
            <a:off x="7093231" y="4178509"/>
            <a:ext cx="16765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>
                <a:latin typeface="Arial"/>
                <a:cs typeface="Arial"/>
              </a:rPr>
              <a:t>1</a:t>
            </a:r>
            <a:r>
              <a:rPr dirty="0" sz="800" spc="-5">
                <a:latin typeface="Arial"/>
                <a:cs typeface="Arial"/>
              </a:rPr>
              <a:t>9</a:t>
            </a:r>
            <a:endParaRPr sz="800">
              <a:latin typeface="Arial"/>
              <a:cs typeface="Arial"/>
            </a:endParaRPr>
          </a:p>
        </p:txBody>
      </p:sp>
      <p:sp>
        <p:nvSpPr>
          <p:cNvPr id="2075" name="object 2075"/>
          <p:cNvSpPr txBox="1"/>
          <p:nvPr/>
        </p:nvSpPr>
        <p:spPr>
          <a:xfrm>
            <a:off x="4280602" y="6946321"/>
            <a:ext cx="1758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65" i="1">
                <a:latin typeface="Arial"/>
                <a:cs typeface="Arial"/>
              </a:rPr>
              <a:t>5</a:t>
            </a:r>
            <a:r>
              <a:rPr dirty="0" sz="800" spc="-5" i="1">
                <a:latin typeface="Arial"/>
                <a:cs typeface="Arial"/>
              </a:rPr>
              <a:t>p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76" name="object 2076"/>
          <p:cNvSpPr txBox="1"/>
          <p:nvPr/>
        </p:nvSpPr>
        <p:spPr>
          <a:xfrm>
            <a:off x="2388921" y="9240460"/>
            <a:ext cx="1758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70" i="1">
                <a:latin typeface="Arial"/>
                <a:cs typeface="Arial"/>
              </a:rPr>
              <a:t>5</a:t>
            </a:r>
            <a:r>
              <a:rPr dirty="0" sz="800" spc="-5" i="1">
                <a:latin typeface="Arial"/>
                <a:cs typeface="Arial"/>
              </a:rPr>
              <a:t>p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77" name="object 2077"/>
          <p:cNvSpPr txBox="1"/>
          <p:nvPr/>
        </p:nvSpPr>
        <p:spPr>
          <a:xfrm>
            <a:off x="6620030" y="3457650"/>
            <a:ext cx="9334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78" name="object 2078"/>
          <p:cNvSpPr txBox="1"/>
          <p:nvPr/>
        </p:nvSpPr>
        <p:spPr>
          <a:xfrm>
            <a:off x="682647" y="5787475"/>
            <a:ext cx="9334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79" name="object 2079"/>
          <p:cNvSpPr txBox="1"/>
          <p:nvPr/>
        </p:nvSpPr>
        <p:spPr>
          <a:xfrm rot="3600000">
            <a:off x="11826322" y="7682222"/>
            <a:ext cx="48992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472" sz="1200" spc="307" i="1">
                <a:solidFill>
                  <a:srgbClr val="008080"/>
                </a:solidFill>
                <a:latin typeface="Arial"/>
                <a:cs typeface="Arial"/>
              </a:rPr>
              <a:t>r</a:t>
            </a:r>
            <a:r>
              <a:rPr dirty="0" baseline="3472" sz="1200" spc="172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baseline="3472" sz="1200" spc="187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baseline="3472" sz="1200" spc="-15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008080"/>
                </a:solidFill>
                <a:latin typeface="Arial"/>
                <a:cs typeface="Arial"/>
              </a:rPr>
              <a:t>3o</a:t>
            </a:r>
            <a:r>
              <a:rPr dirty="0" sz="800" spc="110" i="1">
                <a:solidFill>
                  <a:srgbClr val="008080"/>
                </a:solidFill>
                <a:latin typeface="Arial"/>
                <a:cs typeface="Arial"/>
              </a:rPr>
              <a:t>x</a:t>
            </a:r>
            <a:r>
              <a:rPr dirty="0" sz="800" spc="-5">
                <a:solidFill>
                  <a:srgbClr val="008080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0" name="object 2080"/>
          <p:cNvSpPr txBox="1"/>
          <p:nvPr/>
        </p:nvSpPr>
        <p:spPr>
          <a:xfrm rot="1020000">
            <a:off x="9347111" y="7262702"/>
            <a:ext cx="489762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472" sz="1200" spc="307" i="1">
                <a:solidFill>
                  <a:srgbClr val="008080"/>
                </a:solidFill>
                <a:latin typeface="Arial"/>
                <a:cs typeface="Arial"/>
              </a:rPr>
              <a:t>r</a:t>
            </a:r>
            <a:r>
              <a:rPr dirty="0" baseline="3472" sz="1200" spc="172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baseline="3472" sz="1200" spc="187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baseline="3472" sz="1200" spc="-15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008080"/>
                </a:solidFill>
                <a:latin typeface="Arial"/>
                <a:cs typeface="Arial"/>
              </a:rPr>
              <a:t>1o</a:t>
            </a:r>
            <a:r>
              <a:rPr dirty="0" sz="800" spc="110" i="1">
                <a:solidFill>
                  <a:srgbClr val="008080"/>
                </a:solidFill>
                <a:latin typeface="Arial"/>
                <a:cs typeface="Arial"/>
              </a:rPr>
              <a:t>x</a:t>
            </a:r>
            <a:r>
              <a:rPr dirty="0" sz="800" spc="-5">
                <a:solidFill>
                  <a:srgbClr val="008080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1" name="object 2081"/>
          <p:cNvSpPr txBox="1"/>
          <p:nvPr/>
        </p:nvSpPr>
        <p:spPr>
          <a:xfrm rot="19980000">
            <a:off x="4805135" y="9975319"/>
            <a:ext cx="489605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800" spc="204" i="1">
                <a:solidFill>
                  <a:srgbClr val="008080"/>
                </a:solidFill>
                <a:latin typeface="Arial"/>
                <a:cs typeface="Arial"/>
              </a:rPr>
              <a:t>r</a:t>
            </a:r>
            <a:r>
              <a:rPr dirty="0" sz="800" spc="114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125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-10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baseline="3472" sz="1200" spc="-30">
                <a:solidFill>
                  <a:srgbClr val="008080"/>
                </a:solidFill>
                <a:latin typeface="Arial"/>
                <a:cs typeface="Arial"/>
              </a:rPr>
              <a:t>1o</a:t>
            </a:r>
            <a:r>
              <a:rPr dirty="0" baseline="3472" sz="1200" spc="172" i="1">
                <a:solidFill>
                  <a:srgbClr val="008080"/>
                </a:solidFill>
                <a:latin typeface="Arial"/>
                <a:cs typeface="Arial"/>
              </a:rPr>
              <a:t>x</a:t>
            </a:r>
            <a:r>
              <a:rPr dirty="0" baseline="3472" sz="1200" spc="-7">
                <a:solidFill>
                  <a:srgbClr val="008080"/>
                </a:solidFill>
                <a:latin typeface="Arial"/>
                <a:cs typeface="Arial"/>
              </a:rPr>
              <a:t>2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2082" name="object 2082"/>
          <p:cNvSpPr txBox="1"/>
          <p:nvPr/>
        </p:nvSpPr>
        <p:spPr>
          <a:xfrm rot="21480000">
            <a:off x="9470295" y="8616277"/>
            <a:ext cx="48962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210" i="1">
                <a:solidFill>
                  <a:srgbClr val="008080"/>
                </a:solidFill>
                <a:latin typeface="Arial"/>
                <a:cs typeface="Arial"/>
              </a:rPr>
              <a:t>r</a:t>
            </a:r>
            <a:r>
              <a:rPr dirty="0" sz="800" spc="120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125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-5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sz="800" spc="-10">
                <a:solidFill>
                  <a:srgbClr val="008080"/>
                </a:solidFill>
                <a:latin typeface="Arial"/>
                <a:cs typeface="Arial"/>
              </a:rPr>
              <a:t>1o</a:t>
            </a:r>
            <a:r>
              <a:rPr dirty="0" sz="800" spc="120" i="1">
                <a:solidFill>
                  <a:srgbClr val="008080"/>
                </a:solidFill>
                <a:latin typeface="Arial"/>
                <a:cs typeface="Arial"/>
              </a:rPr>
              <a:t>x</a:t>
            </a:r>
            <a:r>
              <a:rPr dirty="0" sz="800" spc="-5">
                <a:solidFill>
                  <a:srgbClr val="008080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3" name="object 2083"/>
          <p:cNvSpPr txBox="1"/>
          <p:nvPr/>
        </p:nvSpPr>
        <p:spPr>
          <a:xfrm rot="18540000">
            <a:off x="12694188" y="5826663"/>
            <a:ext cx="30129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>
                <a:solidFill>
                  <a:srgbClr val="FF6600"/>
                </a:solidFill>
                <a:latin typeface="Arial"/>
                <a:cs typeface="Arial"/>
              </a:rPr>
              <a:t>3</a:t>
            </a:r>
            <a:r>
              <a:rPr dirty="0" sz="800" spc="-5">
                <a:solidFill>
                  <a:srgbClr val="FF6600"/>
                </a:solidFill>
                <a:latin typeface="Arial"/>
                <a:cs typeface="Arial"/>
              </a:rPr>
              <a:t>2</a:t>
            </a:r>
            <a:r>
              <a:rPr dirty="0" sz="800" spc="-1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FF660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FF6600"/>
                </a:solidFill>
                <a:latin typeface="Arial"/>
                <a:cs typeface="Arial"/>
              </a:rPr>
              <a:t>/</a:t>
            </a:r>
            <a:r>
              <a:rPr dirty="0" sz="800" spc="-55" i="1">
                <a:solidFill>
                  <a:srgbClr val="FF66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4" name="object 2084"/>
          <p:cNvSpPr txBox="1"/>
          <p:nvPr/>
        </p:nvSpPr>
        <p:spPr>
          <a:xfrm rot="20220000">
            <a:off x="10125836" y="7905640"/>
            <a:ext cx="301611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0">
                <a:solidFill>
                  <a:srgbClr val="FF6600"/>
                </a:solidFill>
                <a:latin typeface="Arial"/>
                <a:cs typeface="Arial"/>
              </a:rPr>
              <a:t>3</a:t>
            </a:r>
            <a:r>
              <a:rPr dirty="0" sz="800" spc="-5">
                <a:solidFill>
                  <a:srgbClr val="FF6600"/>
                </a:solidFill>
                <a:latin typeface="Arial"/>
                <a:cs typeface="Arial"/>
              </a:rPr>
              <a:t>2</a:t>
            </a:r>
            <a:r>
              <a:rPr dirty="0" sz="800" spc="-15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FF660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FF6600"/>
                </a:solidFill>
                <a:latin typeface="Arial"/>
                <a:cs typeface="Arial"/>
              </a:rPr>
              <a:t>/</a:t>
            </a:r>
            <a:r>
              <a:rPr dirty="0" sz="800" spc="-55" i="1">
                <a:solidFill>
                  <a:srgbClr val="FF66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5" name="object 2085"/>
          <p:cNvSpPr txBox="1"/>
          <p:nvPr/>
        </p:nvSpPr>
        <p:spPr>
          <a:xfrm rot="1620000">
            <a:off x="8953952" y="5940097"/>
            <a:ext cx="301812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0">
                <a:solidFill>
                  <a:srgbClr val="FF6600"/>
                </a:solidFill>
                <a:latin typeface="Arial"/>
                <a:cs typeface="Arial"/>
              </a:rPr>
              <a:t>3</a:t>
            </a:r>
            <a:r>
              <a:rPr dirty="0" sz="800" spc="-5">
                <a:solidFill>
                  <a:srgbClr val="FF6600"/>
                </a:solidFill>
                <a:latin typeface="Arial"/>
                <a:cs typeface="Arial"/>
              </a:rPr>
              <a:t>2</a:t>
            </a:r>
            <a:r>
              <a:rPr dirty="0" sz="800" spc="-5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FF6600"/>
                </a:solidFill>
                <a:latin typeface="Arial"/>
                <a:cs typeface="Arial"/>
              </a:rPr>
              <a:t>n</a:t>
            </a:r>
            <a:r>
              <a:rPr dirty="0" sz="800" spc="-10">
                <a:solidFill>
                  <a:srgbClr val="FF6600"/>
                </a:solidFill>
                <a:latin typeface="Arial"/>
                <a:cs typeface="Arial"/>
              </a:rPr>
              <a:t>/</a:t>
            </a:r>
            <a:r>
              <a:rPr dirty="0" sz="800" spc="-55" i="1">
                <a:solidFill>
                  <a:srgbClr val="FF66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6" name="object 2086"/>
          <p:cNvSpPr txBox="1"/>
          <p:nvPr/>
        </p:nvSpPr>
        <p:spPr>
          <a:xfrm rot="4020000">
            <a:off x="10508772" y="3805381"/>
            <a:ext cx="30212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0">
                <a:solidFill>
                  <a:srgbClr val="FF6600"/>
                </a:solidFill>
                <a:latin typeface="Arial"/>
                <a:cs typeface="Arial"/>
              </a:rPr>
              <a:t>6</a:t>
            </a:r>
            <a:r>
              <a:rPr dirty="0" sz="800" spc="-5">
                <a:solidFill>
                  <a:srgbClr val="FF6600"/>
                </a:solidFill>
                <a:latin typeface="Arial"/>
                <a:cs typeface="Arial"/>
              </a:rPr>
              <a:t>3</a:t>
            </a:r>
            <a:r>
              <a:rPr dirty="0" sz="800" spc="-1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FF660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FF6600"/>
                </a:solidFill>
                <a:latin typeface="Arial"/>
                <a:cs typeface="Arial"/>
              </a:rPr>
              <a:t>/</a:t>
            </a:r>
            <a:r>
              <a:rPr dirty="0" sz="800" spc="-55" i="1">
                <a:solidFill>
                  <a:srgbClr val="FF66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7" name="object 2087"/>
          <p:cNvSpPr txBox="1"/>
          <p:nvPr/>
        </p:nvSpPr>
        <p:spPr>
          <a:xfrm rot="4020000">
            <a:off x="12663805" y="10559754"/>
            <a:ext cx="30212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0">
                <a:solidFill>
                  <a:srgbClr val="FF6600"/>
                </a:solidFill>
                <a:latin typeface="Arial"/>
                <a:cs typeface="Arial"/>
              </a:rPr>
              <a:t>6</a:t>
            </a:r>
            <a:r>
              <a:rPr dirty="0" sz="800" spc="-5">
                <a:solidFill>
                  <a:srgbClr val="FF6600"/>
                </a:solidFill>
                <a:latin typeface="Arial"/>
                <a:cs typeface="Arial"/>
              </a:rPr>
              <a:t>3</a:t>
            </a:r>
            <a:r>
              <a:rPr dirty="0" sz="800" spc="-10">
                <a:solidFill>
                  <a:srgbClr val="FF6600"/>
                </a:solidFill>
                <a:latin typeface="Arial"/>
                <a:cs typeface="Arial"/>
              </a:rPr>
              <a:t> </a:t>
            </a:r>
            <a:r>
              <a:rPr dirty="0" sz="800" spc="-20" i="1">
                <a:solidFill>
                  <a:srgbClr val="FF6600"/>
                </a:solidFill>
                <a:latin typeface="Arial"/>
                <a:cs typeface="Arial"/>
              </a:rPr>
              <a:t>n</a:t>
            </a:r>
            <a:r>
              <a:rPr dirty="0" sz="800" spc="-15">
                <a:solidFill>
                  <a:srgbClr val="FF6600"/>
                </a:solidFill>
                <a:latin typeface="Arial"/>
                <a:cs typeface="Arial"/>
              </a:rPr>
              <a:t>/</a:t>
            </a:r>
            <a:r>
              <a:rPr dirty="0" sz="800" spc="-55" i="1">
                <a:solidFill>
                  <a:srgbClr val="FF6600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8" name="object 2088"/>
          <p:cNvSpPr txBox="1"/>
          <p:nvPr/>
        </p:nvSpPr>
        <p:spPr>
          <a:xfrm>
            <a:off x="7910976" y="5259267"/>
            <a:ext cx="367030" cy="205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6835">
              <a:lnSpc>
                <a:spcPts val="71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830"/>
              </a:lnSpc>
            </a:pPr>
            <a:r>
              <a:rPr dirty="0" sz="800" spc="-10" i="1">
                <a:latin typeface="Arial"/>
                <a:cs typeface="Arial"/>
              </a:rPr>
              <a:t>cenm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89" name="object 2089"/>
          <p:cNvSpPr txBox="1"/>
          <p:nvPr/>
        </p:nvSpPr>
        <p:spPr>
          <a:xfrm>
            <a:off x="8568494" y="7277183"/>
            <a:ext cx="299720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cenm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0" name="object 2090"/>
          <p:cNvSpPr txBox="1"/>
          <p:nvPr/>
        </p:nvSpPr>
        <p:spPr>
          <a:xfrm rot="3840000">
            <a:off x="12266810" y="8916907"/>
            <a:ext cx="62379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472" sz="1200" spc="-262" i="1">
                <a:solidFill>
                  <a:srgbClr val="008080"/>
                </a:solidFill>
                <a:latin typeface="Arial"/>
                <a:cs typeface="Arial"/>
              </a:rPr>
              <a:t>K</a:t>
            </a:r>
            <a:r>
              <a:rPr dirty="0" sz="800" spc="-20" i="1">
                <a:solidFill>
                  <a:srgbClr val="008080"/>
                </a:solidFill>
                <a:latin typeface="Arial"/>
                <a:cs typeface="Arial"/>
              </a:rPr>
              <a:t>a</a:t>
            </a:r>
            <a:r>
              <a:rPr dirty="0" sz="800" spc="-15" i="1">
                <a:solidFill>
                  <a:srgbClr val="008080"/>
                </a:solidFill>
                <a:latin typeface="Arial"/>
                <a:cs typeface="Arial"/>
              </a:rPr>
              <a:t>6</a:t>
            </a:r>
            <a:r>
              <a:rPr dirty="0" sz="800" spc="-20" i="1">
                <a:solidFill>
                  <a:srgbClr val="008080"/>
                </a:solidFill>
                <a:latin typeface="Arial"/>
                <a:cs typeface="Arial"/>
              </a:rPr>
              <a:t>e</a:t>
            </a:r>
            <a:r>
              <a:rPr dirty="0" sz="800" spc="-15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-30" i="1">
                <a:solidFill>
                  <a:srgbClr val="008080"/>
                </a:solidFill>
                <a:latin typeface="Arial"/>
                <a:cs typeface="Arial"/>
              </a:rPr>
              <a:t>b</a:t>
            </a:r>
            <a:r>
              <a:rPr dirty="0" sz="800" spc="-10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008080"/>
                </a:solidFill>
                <a:latin typeface="Arial"/>
                <a:cs typeface="Arial"/>
              </a:rPr>
              <a:t>c</a:t>
            </a:r>
            <a:r>
              <a:rPr dirty="0" sz="800" spc="-135" i="1">
                <a:solidFill>
                  <a:srgbClr val="008080"/>
                </a:solidFill>
                <a:latin typeface="Arial"/>
                <a:cs typeface="Arial"/>
              </a:rPr>
              <a:t>B</a:t>
            </a:r>
            <a:r>
              <a:rPr dirty="0" sz="800" spc="-170" i="1">
                <a:solidFill>
                  <a:srgbClr val="008080"/>
                </a:solidFill>
                <a:latin typeface="Arial"/>
                <a:cs typeface="Arial"/>
              </a:rPr>
              <a:t>R</a:t>
            </a:r>
            <a:r>
              <a:rPr dirty="0" sz="800" spc="-90" i="1">
                <a:solidFill>
                  <a:srgbClr val="008080"/>
                </a:solidFill>
                <a:latin typeface="Arial"/>
                <a:cs typeface="Arial"/>
              </a:rPr>
              <a:t>3</a:t>
            </a:r>
            <a:r>
              <a:rPr dirty="0" sz="800" spc="-140" i="1">
                <a:solidFill>
                  <a:srgbClr val="008080"/>
                </a:solidFill>
                <a:latin typeface="Arial"/>
                <a:cs typeface="Arial"/>
              </a:rPr>
              <a:t>U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1" name="object 2091"/>
          <p:cNvSpPr txBox="1"/>
          <p:nvPr/>
        </p:nvSpPr>
        <p:spPr>
          <a:xfrm rot="3840000">
            <a:off x="12140699" y="8925930"/>
            <a:ext cx="48962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210" i="1">
                <a:solidFill>
                  <a:srgbClr val="008080"/>
                </a:solidFill>
                <a:latin typeface="Arial"/>
                <a:cs typeface="Arial"/>
              </a:rPr>
              <a:t>r</a:t>
            </a:r>
            <a:r>
              <a:rPr dirty="0" sz="800" spc="120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125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-5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008080"/>
                </a:solidFill>
                <a:latin typeface="Arial"/>
                <a:cs typeface="Arial"/>
              </a:rPr>
              <a:t>1o</a:t>
            </a:r>
            <a:r>
              <a:rPr dirty="0" sz="800" spc="114" i="1">
                <a:solidFill>
                  <a:srgbClr val="008080"/>
                </a:solidFill>
                <a:latin typeface="Arial"/>
                <a:cs typeface="Arial"/>
              </a:rPr>
              <a:t>x</a:t>
            </a:r>
            <a:r>
              <a:rPr dirty="0" sz="800" spc="-5">
                <a:solidFill>
                  <a:srgbClr val="008080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2" name="object 2092"/>
          <p:cNvSpPr txBox="1"/>
          <p:nvPr/>
        </p:nvSpPr>
        <p:spPr>
          <a:xfrm rot="3840000">
            <a:off x="10333605" y="4148103"/>
            <a:ext cx="62379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472" sz="1200" spc="-262" i="1">
                <a:solidFill>
                  <a:srgbClr val="008080"/>
                </a:solidFill>
                <a:latin typeface="Arial"/>
                <a:cs typeface="Arial"/>
              </a:rPr>
              <a:t>K</a:t>
            </a:r>
            <a:r>
              <a:rPr dirty="0" sz="800" spc="-20" i="1">
                <a:solidFill>
                  <a:srgbClr val="008080"/>
                </a:solidFill>
                <a:latin typeface="Arial"/>
                <a:cs typeface="Arial"/>
              </a:rPr>
              <a:t>a</a:t>
            </a:r>
            <a:r>
              <a:rPr dirty="0" sz="800" spc="-15" i="1">
                <a:solidFill>
                  <a:srgbClr val="008080"/>
                </a:solidFill>
                <a:latin typeface="Arial"/>
                <a:cs typeface="Arial"/>
              </a:rPr>
              <a:t>6</a:t>
            </a:r>
            <a:r>
              <a:rPr dirty="0" sz="800" spc="-20" i="1">
                <a:solidFill>
                  <a:srgbClr val="008080"/>
                </a:solidFill>
                <a:latin typeface="Arial"/>
                <a:cs typeface="Arial"/>
              </a:rPr>
              <a:t>e</a:t>
            </a:r>
            <a:r>
              <a:rPr dirty="0" sz="800" spc="-15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-30" i="1">
                <a:solidFill>
                  <a:srgbClr val="008080"/>
                </a:solidFill>
                <a:latin typeface="Arial"/>
                <a:cs typeface="Arial"/>
              </a:rPr>
              <a:t>b</a:t>
            </a:r>
            <a:r>
              <a:rPr dirty="0" sz="800" spc="-10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sz="800" spc="-15" i="1">
                <a:solidFill>
                  <a:srgbClr val="008080"/>
                </a:solidFill>
                <a:latin typeface="Arial"/>
                <a:cs typeface="Arial"/>
              </a:rPr>
              <a:t>c</a:t>
            </a:r>
            <a:r>
              <a:rPr dirty="0" sz="800" spc="-135" i="1">
                <a:solidFill>
                  <a:srgbClr val="008080"/>
                </a:solidFill>
                <a:latin typeface="Arial"/>
                <a:cs typeface="Arial"/>
              </a:rPr>
              <a:t>B</a:t>
            </a:r>
            <a:r>
              <a:rPr dirty="0" sz="800" spc="-170" i="1">
                <a:solidFill>
                  <a:srgbClr val="008080"/>
                </a:solidFill>
                <a:latin typeface="Arial"/>
                <a:cs typeface="Arial"/>
              </a:rPr>
              <a:t>R</a:t>
            </a:r>
            <a:r>
              <a:rPr dirty="0" sz="800" spc="-90" i="1">
                <a:solidFill>
                  <a:srgbClr val="008080"/>
                </a:solidFill>
                <a:latin typeface="Arial"/>
                <a:cs typeface="Arial"/>
              </a:rPr>
              <a:t>3</a:t>
            </a:r>
            <a:r>
              <a:rPr dirty="0" sz="800" spc="-140" i="1">
                <a:solidFill>
                  <a:srgbClr val="008080"/>
                </a:solidFill>
                <a:latin typeface="Arial"/>
                <a:cs typeface="Arial"/>
              </a:rPr>
              <a:t>U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3" name="object 2093"/>
          <p:cNvSpPr txBox="1"/>
          <p:nvPr/>
        </p:nvSpPr>
        <p:spPr>
          <a:xfrm rot="3840000">
            <a:off x="10207496" y="4157126"/>
            <a:ext cx="489626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210" i="1">
                <a:solidFill>
                  <a:srgbClr val="008080"/>
                </a:solidFill>
                <a:latin typeface="Arial"/>
                <a:cs typeface="Arial"/>
              </a:rPr>
              <a:t>r</a:t>
            </a:r>
            <a:r>
              <a:rPr dirty="0" sz="800" spc="120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125" i="1">
                <a:solidFill>
                  <a:srgbClr val="008080"/>
                </a:solidFill>
                <a:latin typeface="Arial"/>
                <a:cs typeface="Arial"/>
              </a:rPr>
              <a:t>n</a:t>
            </a:r>
            <a:r>
              <a:rPr dirty="0" sz="800" spc="-5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sz="800" spc="-15">
                <a:solidFill>
                  <a:srgbClr val="008080"/>
                </a:solidFill>
                <a:latin typeface="Arial"/>
                <a:cs typeface="Arial"/>
              </a:rPr>
              <a:t>1o</a:t>
            </a:r>
            <a:r>
              <a:rPr dirty="0" sz="800" spc="114" i="1">
                <a:solidFill>
                  <a:srgbClr val="008080"/>
                </a:solidFill>
                <a:latin typeface="Arial"/>
                <a:cs typeface="Arial"/>
              </a:rPr>
              <a:t>x</a:t>
            </a:r>
            <a:r>
              <a:rPr dirty="0" sz="800" spc="-5">
                <a:solidFill>
                  <a:srgbClr val="008080"/>
                </a:solidFill>
                <a:latin typeface="Arial"/>
                <a:cs typeface="Arial"/>
              </a:rPr>
              <a:t>2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4" name="object 2094"/>
          <p:cNvSpPr txBox="1"/>
          <p:nvPr/>
        </p:nvSpPr>
        <p:spPr>
          <a:xfrm rot="20160000">
            <a:off x="2055164" y="5776210"/>
            <a:ext cx="24559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0" i="1">
                <a:solidFill>
                  <a:srgbClr val="008080"/>
                </a:solidFill>
                <a:latin typeface="Arial"/>
                <a:cs typeface="Arial"/>
              </a:rPr>
              <a:t>M</a:t>
            </a:r>
            <a:r>
              <a:rPr dirty="0" sz="800" spc="-80" i="1">
                <a:solidFill>
                  <a:srgbClr val="008080"/>
                </a:solidFill>
                <a:latin typeface="Arial"/>
                <a:cs typeface="Arial"/>
              </a:rPr>
              <a:t>K</a:t>
            </a:r>
            <a:r>
              <a:rPr dirty="0" sz="800" spc="-10" i="1">
                <a:solidFill>
                  <a:srgbClr val="008080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5" name="object 2095"/>
          <p:cNvSpPr txBox="1"/>
          <p:nvPr/>
        </p:nvSpPr>
        <p:spPr>
          <a:xfrm rot="20640000">
            <a:off x="8006298" y="3662853"/>
            <a:ext cx="24582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5" i="1">
                <a:solidFill>
                  <a:srgbClr val="008080"/>
                </a:solidFill>
                <a:latin typeface="Arial"/>
                <a:cs typeface="Arial"/>
              </a:rPr>
              <a:t>M</a:t>
            </a:r>
            <a:r>
              <a:rPr dirty="0" sz="800" spc="-85" i="1">
                <a:solidFill>
                  <a:srgbClr val="008080"/>
                </a:solidFill>
                <a:latin typeface="Arial"/>
                <a:cs typeface="Arial"/>
              </a:rPr>
              <a:t>K</a:t>
            </a:r>
            <a:r>
              <a:rPr dirty="0" sz="800" spc="-10" i="1">
                <a:solidFill>
                  <a:srgbClr val="008080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6" name="object 2096"/>
          <p:cNvSpPr txBox="1"/>
          <p:nvPr/>
        </p:nvSpPr>
        <p:spPr>
          <a:xfrm rot="660000">
            <a:off x="15079516" y="7927448"/>
            <a:ext cx="413359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472" sz="1200" spc="-240" i="1">
                <a:solidFill>
                  <a:srgbClr val="029E20"/>
                </a:solidFill>
                <a:latin typeface="Arial"/>
                <a:cs typeface="Arial"/>
              </a:rPr>
              <a:t>H</a:t>
            </a:r>
            <a:r>
              <a:rPr dirty="0" baseline="3472" sz="1200" spc="-30">
                <a:solidFill>
                  <a:srgbClr val="029E20"/>
                </a:solidFill>
                <a:latin typeface="Arial"/>
                <a:cs typeface="Arial"/>
              </a:rPr>
              <a:t>.</a:t>
            </a:r>
            <a:r>
              <a:rPr dirty="0" baseline="3472" sz="1200" spc="-37" i="1">
                <a:solidFill>
                  <a:srgbClr val="029E20"/>
                </a:solidFill>
                <a:latin typeface="Arial"/>
                <a:cs typeface="Arial"/>
              </a:rPr>
              <a:t>o</a:t>
            </a:r>
            <a:r>
              <a:rPr dirty="0" sz="800" spc="-5">
                <a:solidFill>
                  <a:srgbClr val="029E20"/>
                </a:solidFill>
                <a:latin typeface="Arial"/>
                <a:cs typeface="Arial"/>
              </a:rPr>
              <a:t>.</a:t>
            </a:r>
            <a:r>
              <a:rPr dirty="0" sz="800" spc="-15">
                <a:solidFill>
                  <a:srgbClr val="029E20"/>
                </a:solidFill>
                <a:latin typeface="Arial"/>
                <a:cs typeface="Arial"/>
              </a:rPr>
              <a:t> </a:t>
            </a:r>
            <a:r>
              <a:rPr dirty="0" sz="800" spc="-25">
                <a:solidFill>
                  <a:srgbClr val="029E20"/>
                </a:solidFill>
                <a:latin typeface="Arial"/>
                <a:cs typeface="Arial"/>
              </a:rPr>
              <a:t>3</a:t>
            </a:r>
            <a:r>
              <a:rPr dirty="0" sz="800" spc="-5">
                <a:solidFill>
                  <a:srgbClr val="029E20"/>
                </a:solidFill>
                <a:latin typeface="Arial"/>
                <a:cs typeface="Arial"/>
              </a:rPr>
              <a:t>2</a:t>
            </a:r>
            <a:r>
              <a:rPr dirty="0" sz="800" spc="-15">
                <a:solidFill>
                  <a:srgbClr val="029E20"/>
                </a:solidFill>
                <a:latin typeface="Arial"/>
                <a:cs typeface="Arial"/>
              </a:rPr>
              <a:t> </a:t>
            </a:r>
            <a:r>
              <a:rPr dirty="0" sz="800" spc="-10" i="1">
                <a:solidFill>
                  <a:srgbClr val="029E20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7" name="object 2097"/>
          <p:cNvSpPr txBox="1"/>
          <p:nvPr/>
        </p:nvSpPr>
        <p:spPr>
          <a:xfrm rot="3660000">
            <a:off x="13428249" y="6308384"/>
            <a:ext cx="908855" cy="1187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35"/>
              </a:lnSpc>
            </a:pPr>
            <a:r>
              <a:rPr dirty="0" baseline="6944" sz="1200" spc="-240" i="1">
                <a:solidFill>
                  <a:srgbClr val="029E20"/>
                </a:solidFill>
                <a:latin typeface="Arial"/>
                <a:cs typeface="Arial"/>
              </a:rPr>
              <a:t>H</a:t>
            </a:r>
            <a:r>
              <a:rPr dirty="0" baseline="6944" sz="1200" spc="-30">
                <a:solidFill>
                  <a:srgbClr val="029E20"/>
                </a:solidFill>
                <a:latin typeface="Arial"/>
                <a:cs typeface="Arial"/>
              </a:rPr>
              <a:t>.</a:t>
            </a:r>
            <a:r>
              <a:rPr dirty="0" baseline="6944" sz="1200" spc="-37" i="1">
                <a:solidFill>
                  <a:srgbClr val="029E20"/>
                </a:solidFill>
                <a:latin typeface="Arial"/>
                <a:cs typeface="Arial"/>
              </a:rPr>
              <a:t>o</a:t>
            </a:r>
            <a:r>
              <a:rPr dirty="0" baseline="6944" sz="1200" spc="-7">
                <a:solidFill>
                  <a:srgbClr val="029E20"/>
                </a:solidFill>
                <a:latin typeface="Arial"/>
                <a:cs typeface="Arial"/>
              </a:rPr>
              <a:t>.</a:t>
            </a:r>
            <a:r>
              <a:rPr dirty="0" baseline="6944" sz="1200" spc="-22">
                <a:solidFill>
                  <a:srgbClr val="029E20"/>
                </a:solidFill>
                <a:latin typeface="Arial"/>
                <a:cs typeface="Arial"/>
              </a:rPr>
              <a:t> </a:t>
            </a:r>
            <a:r>
              <a:rPr dirty="0" baseline="3472" sz="1200" spc="-30">
                <a:solidFill>
                  <a:srgbClr val="029E20"/>
                </a:solidFill>
                <a:latin typeface="Arial"/>
                <a:cs typeface="Arial"/>
              </a:rPr>
              <a:t>3</a:t>
            </a:r>
            <a:r>
              <a:rPr dirty="0" baseline="3472" sz="1200" spc="-7">
                <a:solidFill>
                  <a:srgbClr val="029E20"/>
                </a:solidFill>
                <a:latin typeface="Arial"/>
                <a:cs typeface="Arial"/>
              </a:rPr>
              <a:t>2</a:t>
            </a:r>
            <a:r>
              <a:rPr dirty="0" baseline="3472" sz="1200" spc="-22">
                <a:solidFill>
                  <a:srgbClr val="029E20"/>
                </a:solidFill>
                <a:latin typeface="Arial"/>
                <a:cs typeface="Arial"/>
              </a:rPr>
              <a:t> </a:t>
            </a:r>
            <a:r>
              <a:rPr dirty="0" baseline="3472" sz="1200" spc="-37" i="1">
                <a:solidFill>
                  <a:srgbClr val="029E20"/>
                </a:solidFill>
                <a:latin typeface="Arial"/>
                <a:cs typeface="Arial"/>
              </a:rPr>
              <a:t>n</a:t>
            </a:r>
            <a:r>
              <a:rPr dirty="0" baseline="3472" sz="1200" spc="-30">
                <a:solidFill>
                  <a:srgbClr val="029E20"/>
                </a:solidFill>
                <a:latin typeface="Arial"/>
                <a:cs typeface="Arial"/>
              </a:rPr>
              <a:t>/</a:t>
            </a:r>
            <a:r>
              <a:rPr dirty="0" baseline="3472" sz="1200" spc="-82" i="1">
                <a:solidFill>
                  <a:srgbClr val="029E20"/>
                </a:solidFill>
                <a:latin typeface="Arial"/>
                <a:cs typeface="Arial"/>
              </a:rPr>
              <a:t>3</a:t>
            </a:r>
            <a:r>
              <a:rPr dirty="0" baseline="3472" sz="1200" spc="-22" i="1">
                <a:solidFill>
                  <a:srgbClr val="029E20"/>
                </a:solidFill>
                <a:latin typeface="Arial"/>
                <a:cs typeface="Arial"/>
              </a:rPr>
              <a:t> </a:t>
            </a:r>
            <a:r>
              <a:rPr dirty="0" baseline="3472" sz="1200" spc="-112" i="1">
                <a:solidFill>
                  <a:srgbClr val="029E20"/>
                </a:solidFill>
                <a:latin typeface="Arial"/>
                <a:cs typeface="Arial"/>
              </a:rPr>
              <a:t>2</a:t>
            </a:r>
            <a:r>
              <a:rPr dirty="0" baseline="3472" sz="1200" spc="-30" i="1">
                <a:solidFill>
                  <a:srgbClr val="029E20"/>
                </a:solidFill>
                <a:latin typeface="Arial"/>
                <a:cs typeface="Arial"/>
              </a:rPr>
              <a:t>n</a:t>
            </a:r>
            <a:r>
              <a:rPr dirty="0" baseline="3472" sz="1200" spc="-7">
                <a:solidFill>
                  <a:srgbClr val="029E20"/>
                </a:solidFill>
                <a:latin typeface="Arial"/>
                <a:cs typeface="Arial"/>
              </a:rPr>
              <a:t>.</a:t>
            </a:r>
            <a:r>
              <a:rPr dirty="0" baseline="3472" sz="1200" spc="-22">
                <a:solidFill>
                  <a:srgbClr val="029E20"/>
                </a:solidFill>
                <a:latin typeface="Arial"/>
                <a:cs typeface="Arial"/>
              </a:rPr>
              <a:t> </a:t>
            </a:r>
            <a:r>
              <a:rPr dirty="0" sz="800" spc="-20">
                <a:solidFill>
                  <a:srgbClr val="029E20"/>
                </a:solidFill>
                <a:latin typeface="Arial"/>
                <a:cs typeface="Arial"/>
              </a:rPr>
              <a:t>1.</a:t>
            </a:r>
            <a:r>
              <a:rPr dirty="0" sz="800" spc="-5">
                <a:solidFill>
                  <a:srgbClr val="029E20"/>
                </a:solidFill>
                <a:latin typeface="Arial"/>
                <a:cs typeface="Arial"/>
              </a:rPr>
              <a:t>3</a:t>
            </a:r>
            <a:r>
              <a:rPr dirty="0" sz="800" spc="-15">
                <a:solidFill>
                  <a:srgbClr val="029E20"/>
                </a:solidFill>
                <a:latin typeface="Arial"/>
                <a:cs typeface="Arial"/>
              </a:rPr>
              <a:t> </a:t>
            </a:r>
            <a:r>
              <a:rPr dirty="0" sz="800" spc="-130" i="1">
                <a:solidFill>
                  <a:srgbClr val="029E20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2098" name="object 2098"/>
          <p:cNvSpPr txBox="1"/>
          <p:nvPr/>
        </p:nvSpPr>
        <p:spPr>
          <a:xfrm rot="20280000">
            <a:off x="8025301" y="8812656"/>
            <a:ext cx="841273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955"/>
              </a:lnSpc>
            </a:pPr>
            <a:r>
              <a:rPr dirty="0" sz="800" spc="-20" i="1">
                <a:latin typeface="Arial"/>
                <a:cs typeface="Arial"/>
              </a:rPr>
              <a:t>n</a:t>
            </a:r>
            <a:r>
              <a:rPr dirty="0" sz="800" spc="-15" i="1">
                <a:latin typeface="Arial"/>
                <a:cs typeface="Arial"/>
              </a:rPr>
              <a:t>p</a:t>
            </a:r>
            <a:r>
              <a:rPr dirty="0" sz="800" spc="-150" i="1">
                <a:latin typeface="Arial"/>
                <a:cs typeface="Arial"/>
              </a:rPr>
              <a:t>U</a:t>
            </a:r>
            <a:r>
              <a:rPr dirty="0" sz="800" spc="-15" i="1">
                <a:latin typeface="Arial"/>
                <a:cs typeface="Arial"/>
              </a:rPr>
              <a:t>e</a:t>
            </a:r>
            <a:r>
              <a:rPr dirty="0" sz="800" spc="-140" i="1">
                <a:latin typeface="Arial"/>
                <a:cs typeface="Arial"/>
              </a:rPr>
              <a:t>M</a:t>
            </a:r>
            <a:r>
              <a:rPr dirty="0" sz="800" spc="-155" i="1">
                <a:latin typeface="Arial"/>
                <a:cs typeface="Arial"/>
              </a:rPr>
              <a:t>H</a:t>
            </a:r>
            <a:r>
              <a:rPr dirty="0" sz="800" spc="-15" i="1">
                <a:latin typeface="Arial"/>
                <a:cs typeface="Arial"/>
              </a:rPr>
              <a:t>a</a:t>
            </a:r>
            <a:r>
              <a:rPr dirty="0" sz="800" spc="-160" i="1">
                <a:latin typeface="Arial"/>
                <a:cs typeface="Arial"/>
              </a:rPr>
              <a:t>R</a:t>
            </a:r>
            <a:r>
              <a:rPr dirty="0" sz="800" spc="-10" i="1">
                <a:latin typeface="Arial"/>
                <a:cs typeface="Arial"/>
              </a:rPr>
              <a:t> </a:t>
            </a:r>
            <a:r>
              <a:rPr dirty="0" baseline="3472" sz="1200" spc="-15" i="1">
                <a:latin typeface="Arial"/>
                <a:cs typeface="Arial"/>
              </a:rPr>
              <a:t>E</a:t>
            </a:r>
            <a:r>
              <a:rPr dirty="0" baseline="3472" sz="1200" spc="-22" i="1">
                <a:latin typeface="Arial"/>
                <a:cs typeface="Arial"/>
              </a:rPr>
              <a:t>o</a:t>
            </a:r>
            <a:r>
              <a:rPr dirty="0" baseline="3472" sz="1200" spc="-209" i="1">
                <a:latin typeface="Arial"/>
                <a:cs typeface="Arial"/>
              </a:rPr>
              <a:t>U</a:t>
            </a:r>
            <a:r>
              <a:rPr dirty="0" baseline="3472" sz="1200" spc="-225" i="1">
                <a:latin typeface="Arial"/>
                <a:cs typeface="Arial"/>
              </a:rPr>
              <a:t>H</a:t>
            </a:r>
            <a:r>
              <a:rPr dirty="0" baseline="3472" sz="1200" spc="-127" i="1">
                <a:latin typeface="Arial"/>
                <a:cs typeface="Arial"/>
              </a:rPr>
              <a:t>aR</a:t>
            </a:r>
            <a:endParaRPr baseline="3472" sz="1200">
              <a:latin typeface="Arial"/>
              <a:cs typeface="Arial"/>
            </a:endParaRPr>
          </a:p>
        </p:txBody>
      </p:sp>
      <p:sp>
        <p:nvSpPr>
          <p:cNvPr id="2099" name="object 2099"/>
          <p:cNvSpPr txBox="1"/>
          <p:nvPr/>
        </p:nvSpPr>
        <p:spPr>
          <a:xfrm rot="20280000">
            <a:off x="8081544" y="9023671"/>
            <a:ext cx="35600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 i="1">
                <a:latin typeface="Arial"/>
                <a:cs typeface="Arial"/>
              </a:rPr>
              <a:t>Pocc</a:t>
            </a:r>
            <a:r>
              <a:rPr dirty="0" sz="800" spc="-150" i="1">
                <a:latin typeface="Arial"/>
                <a:cs typeface="Arial"/>
              </a:rPr>
              <a:t>U</a:t>
            </a:r>
            <a:r>
              <a:rPr dirty="0" sz="800" spc="-160" i="1"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</p:txBody>
      </p:sp>
      <p:sp>
        <p:nvSpPr>
          <p:cNvPr id="2100" name="object 2100"/>
          <p:cNvSpPr txBox="1"/>
          <p:nvPr/>
        </p:nvSpPr>
        <p:spPr>
          <a:xfrm>
            <a:off x="9640945" y="7682882"/>
            <a:ext cx="302895" cy="2044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844"/>
              </a:lnSpc>
            </a:pPr>
            <a:r>
              <a:rPr dirty="0" sz="800" spc="75" i="1">
                <a:latin typeface="Arial"/>
                <a:cs typeface="Arial"/>
              </a:rPr>
              <a:t>Btm</a:t>
            </a:r>
            <a:r>
              <a:rPr dirty="0" sz="800" spc="-5" i="1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725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13</a:t>
            </a:r>
            <a:endParaRPr sz="700">
              <a:latin typeface="Arial"/>
              <a:cs typeface="Arial"/>
            </a:endParaRPr>
          </a:p>
        </p:txBody>
      </p:sp>
      <p:sp>
        <p:nvSpPr>
          <p:cNvPr id="2101" name="object 2101"/>
          <p:cNvSpPr txBox="1"/>
          <p:nvPr/>
        </p:nvSpPr>
        <p:spPr>
          <a:xfrm>
            <a:off x="2200932" y="10861395"/>
            <a:ext cx="264160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75" i="1">
                <a:latin typeface="Arial"/>
                <a:cs typeface="Arial"/>
              </a:rPr>
              <a:t>Btm</a:t>
            </a:r>
            <a:r>
              <a:rPr dirty="0" sz="800" spc="-5" i="1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02" name="object 2102"/>
          <p:cNvSpPr txBox="1"/>
          <p:nvPr/>
        </p:nvSpPr>
        <p:spPr>
          <a:xfrm rot="20640000">
            <a:off x="7077693" y="5526521"/>
            <a:ext cx="217368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03" name="object 2103"/>
          <p:cNvSpPr txBox="1"/>
          <p:nvPr/>
        </p:nvSpPr>
        <p:spPr>
          <a:xfrm rot="20040000">
            <a:off x="458426" y="9862145"/>
            <a:ext cx="1273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45" i="1">
                <a:latin typeface="Arial"/>
                <a:cs typeface="Arial"/>
              </a:rPr>
              <a:t>.a</a:t>
            </a:r>
            <a:endParaRPr sz="700">
              <a:latin typeface="Arial"/>
              <a:cs typeface="Arial"/>
            </a:endParaRPr>
          </a:p>
        </p:txBody>
      </p:sp>
      <p:sp>
        <p:nvSpPr>
          <p:cNvPr id="2104" name="object 2104"/>
          <p:cNvSpPr txBox="1"/>
          <p:nvPr/>
        </p:nvSpPr>
        <p:spPr>
          <a:xfrm>
            <a:off x="7904578" y="10875985"/>
            <a:ext cx="1758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65" i="1">
                <a:latin typeface="Arial"/>
                <a:cs typeface="Arial"/>
              </a:rPr>
              <a:t>5</a:t>
            </a:r>
            <a:r>
              <a:rPr dirty="0" sz="800" spc="-5" i="1">
                <a:latin typeface="Arial"/>
                <a:cs typeface="Arial"/>
              </a:rPr>
              <a:t>p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05" name="object 2105"/>
          <p:cNvSpPr txBox="1"/>
          <p:nvPr/>
        </p:nvSpPr>
        <p:spPr>
          <a:xfrm>
            <a:off x="5291689" y="6050238"/>
            <a:ext cx="1758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65" i="1">
                <a:latin typeface="Arial"/>
                <a:cs typeface="Arial"/>
              </a:rPr>
              <a:t>5</a:t>
            </a:r>
            <a:r>
              <a:rPr dirty="0" sz="800" spc="-5" i="1">
                <a:latin typeface="Arial"/>
                <a:cs typeface="Arial"/>
              </a:rPr>
              <a:t>p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06" name="object 2106"/>
          <p:cNvSpPr txBox="1"/>
          <p:nvPr/>
        </p:nvSpPr>
        <p:spPr>
          <a:xfrm>
            <a:off x="5573222" y="6078827"/>
            <a:ext cx="9334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107" name="object 2107"/>
          <p:cNvSpPr txBox="1"/>
          <p:nvPr/>
        </p:nvSpPr>
        <p:spPr>
          <a:xfrm rot="4380000">
            <a:off x="6654856" y="5577850"/>
            <a:ext cx="28171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 i="1">
                <a:latin typeface="Arial"/>
                <a:cs typeface="Arial"/>
              </a:rPr>
              <a:t>n</a:t>
            </a:r>
            <a:r>
              <a:rPr dirty="0" sz="800" spc="-10" i="1">
                <a:latin typeface="Arial"/>
                <a:cs typeface="Arial"/>
              </a:rPr>
              <a:t>a</a:t>
            </a:r>
            <a:r>
              <a:rPr dirty="0" sz="800" spc="-150" i="1">
                <a:latin typeface="Arial"/>
                <a:cs typeface="Arial"/>
              </a:rPr>
              <a:t>H</a:t>
            </a:r>
            <a:r>
              <a:rPr dirty="0" sz="800" spc="-15" i="1">
                <a:latin typeface="Arial"/>
                <a:cs typeface="Arial"/>
              </a:rPr>
              <a:t>o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08" name="object 2108"/>
          <p:cNvSpPr txBox="1"/>
          <p:nvPr/>
        </p:nvSpPr>
        <p:spPr>
          <a:xfrm>
            <a:off x="7528537" y="9502568"/>
            <a:ext cx="333375" cy="242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910"/>
              </a:lnSpc>
            </a:pPr>
            <a:r>
              <a:rPr dirty="0" sz="800" spc="-10" i="1">
                <a:latin typeface="Arial"/>
                <a:cs typeface="Arial"/>
              </a:rPr>
              <a:t>Bp</a:t>
            </a:r>
            <a:r>
              <a:rPr dirty="0" sz="800" spc="-5">
                <a:latin typeface="Arial"/>
                <a:cs typeface="Arial"/>
              </a:rPr>
              <a:t>.5 </a:t>
            </a:r>
            <a:r>
              <a:rPr dirty="0" sz="800" spc="-10">
                <a:latin typeface="Arial"/>
                <a:cs typeface="Arial"/>
              </a:rPr>
              <a:t>199</a:t>
            </a:r>
            <a:r>
              <a:rPr dirty="0" sz="800" spc="-5">
                <a:latin typeface="Arial"/>
                <a:cs typeface="Arial"/>
              </a:rPr>
              <a:t>.</a:t>
            </a:r>
            <a:r>
              <a:rPr dirty="0" sz="800" spc="-10">
                <a:latin typeface="Arial"/>
                <a:cs typeface="Arial"/>
              </a:rPr>
              <a:t>o2</a:t>
            </a:r>
            <a:endParaRPr sz="800">
              <a:latin typeface="Arial"/>
              <a:cs typeface="Arial"/>
            </a:endParaRPr>
          </a:p>
        </p:txBody>
      </p:sp>
      <p:sp>
        <p:nvSpPr>
          <p:cNvPr id="2109" name="object 2109"/>
          <p:cNvSpPr txBox="1"/>
          <p:nvPr/>
        </p:nvSpPr>
        <p:spPr>
          <a:xfrm>
            <a:off x="11909064" y="9055124"/>
            <a:ext cx="330200" cy="242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910"/>
              </a:lnSpc>
            </a:pPr>
            <a:r>
              <a:rPr dirty="0" sz="800" spc="-10" i="1">
                <a:latin typeface="Arial"/>
                <a:cs typeface="Arial"/>
              </a:rPr>
              <a:t>Bp</a:t>
            </a:r>
            <a:r>
              <a:rPr dirty="0" sz="800" spc="-5">
                <a:latin typeface="Arial"/>
                <a:cs typeface="Arial"/>
              </a:rPr>
              <a:t>.6 </a:t>
            </a:r>
            <a:r>
              <a:rPr dirty="0" sz="800" spc="-10">
                <a:latin typeface="Arial"/>
                <a:cs typeface="Arial"/>
              </a:rPr>
              <a:t>197</a:t>
            </a:r>
            <a:r>
              <a:rPr dirty="0" sz="800" spc="-5">
                <a:latin typeface="Arial"/>
                <a:cs typeface="Arial"/>
              </a:rPr>
              <a:t>.</a:t>
            </a:r>
            <a:r>
              <a:rPr dirty="0" sz="800" spc="-40">
                <a:latin typeface="Arial"/>
                <a:cs typeface="Arial"/>
              </a:rPr>
              <a:t>1</a:t>
            </a:r>
            <a:r>
              <a:rPr dirty="0" sz="800" spc="-5">
                <a:latin typeface="Arial"/>
                <a:cs typeface="Arial"/>
              </a:rPr>
              <a:t>1</a:t>
            </a:r>
            <a:endParaRPr sz="800">
              <a:latin typeface="Arial"/>
              <a:cs typeface="Arial"/>
            </a:endParaRPr>
          </a:p>
        </p:txBody>
      </p:sp>
      <p:sp>
        <p:nvSpPr>
          <p:cNvPr id="2110" name="object 2110"/>
          <p:cNvSpPr txBox="1"/>
          <p:nvPr/>
        </p:nvSpPr>
        <p:spPr>
          <a:xfrm>
            <a:off x="13478461" y="8759038"/>
            <a:ext cx="39687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15" i="1">
                <a:latin typeface="Arial"/>
                <a:cs typeface="Arial"/>
              </a:rPr>
              <a:t>U3ptmo</a:t>
            </a:r>
            <a:endParaRPr sz="800">
              <a:latin typeface="Arial"/>
              <a:cs typeface="Arial"/>
            </a:endParaRPr>
          </a:p>
        </p:txBody>
      </p:sp>
      <p:sp>
        <p:nvSpPr>
          <p:cNvPr id="2111" name="object 2111"/>
          <p:cNvSpPr txBox="1"/>
          <p:nvPr/>
        </p:nvSpPr>
        <p:spPr>
          <a:xfrm rot="16980000">
            <a:off x="13158183" y="5184302"/>
            <a:ext cx="209947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0">
                <a:solidFill>
                  <a:srgbClr val="709D2E"/>
                </a:solidFill>
                <a:latin typeface="Arial"/>
                <a:cs typeface="Arial"/>
              </a:rPr>
              <a:t>19</a:t>
            </a:r>
            <a:r>
              <a:rPr dirty="0" sz="800" spc="-5">
                <a:solidFill>
                  <a:srgbClr val="709D2E"/>
                </a:solidFill>
                <a:latin typeface="Arial"/>
                <a:cs typeface="Arial"/>
              </a:rPr>
              <a:t>6</a:t>
            </a:r>
            <a:endParaRPr sz="800">
              <a:latin typeface="Arial"/>
              <a:cs typeface="Arial"/>
            </a:endParaRPr>
          </a:p>
        </p:txBody>
      </p:sp>
      <p:sp>
        <p:nvSpPr>
          <p:cNvPr id="2112" name="object 2112"/>
          <p:cNvSpPr txBox="1"/>
          <p:nvPr/>
        </p:nvSpPr>
        <p:spPr>
          <a:xfrm rot="19320000">
            <a:off x="9733902" y="3037494"/>
            <a:ext cx="209300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0">
                <a:solidFill>
                  <a:srgbClr val="709D2E"/>
                </a:solidFill>
                <a:latin typeface="Arial"/>
                <a:cs typeface="Arial"/>
              </a:rPr>
              <a:t>19</a:t>
            </a:r>
            <a:r>
              <a:rPr dirty="0" sz="800" spc="-5">
                <a:solidFill>
                  <a:srgbClr val="709D2E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113" name="object 2113"/>
          <p:cNvSpPr txBox="1"/>
          <p:nvPr/>
        </p:nvSpPr>
        <p:spPr>
          <a:xfrm rot="15600000">
            <a:off x="9543887" y="5378846"/>
            <a:ext cx="20943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>
                <a:solidFill>
                  <a:srgbClr val="709D2E"/>
                </a:solidFill>
                <a:latin typeface="Arial"/>
                <a:cs typeface="Arial"/>
              </a:rPr>
              <a:t>19</a:t>
            </a:r>
            <a:r>
              <a:rPr dirty="0" sz="800" spc="-5">
                <a:solidFill>
                  <a:srgbClr val="709D2E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114" name="object 2114"/>
          <p:cNvSpPr txBox="1"/>
          <p:nvPr/>
        </p:nvSpPr>
        <p:spPr>
          <a:xfrm rot="16620000">
            <a:off x="10862961" y="10244055"/>
            <a:ext cx="20943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15">
                <a:solidFill>
                  <a:srgbClr val="709D2E"/>
                </a:solidFill>
                <a:latin typeface="Arial"/>
                <a:cs typeface="Arial"/>
              </a:rPr>
              <a:t>19</a:t>
            </a:r>
            <a:r>
              <a:rPr dirty="0" sz="800" spc="-5">
                <a:solidFill>
                  <a:srgbClr val="709D2E"/>
                </a:solidFill>
                <a:latin typeface="Arial"/>
                <a:cs typeface="Arial"/>
              </a:rPr>
              <a:t>8</a:t>
            </a:r>
            <a:endParaRPr sz="800">
              <a:latin typeface="Arial"/>
              <a:cs typeface="Arial"/>
            </a:endParaRPr>
          </a:p>
        </p:txBody>
      </p:sp>
      <p:sp>
        <p:nvSpPr>
          <p:cNvPr id="2115" name="object 2115"/>
          <p:cNvSpPr txBox="1"/>
          <p:nvPr/>
        </p:nvSpPr>
        <p:spPr>
          <a:xfrm rot="3240000">
            <a:off x="4940961" y="4955739"/>
            <a:ext cx="210323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0">
                <a:solidFill>
                  <a:srgbClr val="709D2E"/>
                </a:solidFill>
                <a:latin typeface="Arial"/>
                <a:cs typeface="Arial"/>
              </a:rPr>
              <a:t>2o</a:t>
            </a:r>
            <a:r>
              <a:rPr dirty="0" sz="800" spc="-5">
                <a:solidFill>
                  <a:srgbClr val="709D2E"/>
                </a:solidFill>
                <a:latin typeface="Arial"/>
                <a:cs typeface="Arial"/>
              </a:rPr>
              <a:t>o</a:t>
            </a:r>
            <a:endParaRPr sz="800">
              <a:latin typeface="Arial"/>
              <a:cs typeface="Arial"/>
            </a:endParaRPr>
          </a:p>
        </p:txBody>
      </p:sp>
      <p:sp>
        <p:nvSpPr>
          <p:cNvPr id="2116" name="object 2116"/>
          <p:cNvSpPr txBox="1"/>
          <p:nvPr/>
        </p:nvSpPr>
        <p:spPr>
          <a:xfrm rot="13860000">
            <a:off x="5374534" y="4485509"/>
            <a:ext cx="210088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800" spc="-20">
                <a:solidFill>
                  <a:srgbClr val="709D2E"/>
                </a:solidFill>
                <a:latin typeface="Arial"/>
                <a:cs typeface="Arial"/>
              </a:rPr>
              <a:t>2o</a:t>
            </a:r>
            <a:r>
              <a:rPr dirty="0" sz="800" spc="-5">
                <a:solidFill>
                  <a:srgbClr val="709D2E"/>
                </a:solidFill>
                <a:latin typeface="Arial"/>
                <a:cs typeface="Arial"/>
              </a:rPr>
              <a:t>o</a:t>
            </a:r>
            <a:endParaRPr sz="800">
              <a:latin typeface="Arial"/>
              <a:cs typeface="Arial"/>
            </a:endParaRPr>
          </a:p>
        </p:txBody>
      </p:sp>
      <p:sp>
        <p:nvSpPr>
          <p:cNvPr id="2117" name="object 2117"/>
          <p:cNvSpPr txBox="1"/>
          <p:nvPr/>
        </p:nvSpPr>
        <p:spPr>
          <a:xfrm>
            <a:off x="10026805" y="600073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80404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18" name="object 2118"/>
          <p:cNvSpPr txBox="1"/>
          <p:nvPr/>
        </p:nvSpPr>
        <p:spPr>
          <a:xfrm>
            <a:off x="9842768" y="633323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804040"/>
                </a:solidFill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</p:txBody>
      </p:sp>
      <p:sp>
        <p:nvSpPr>
          <p:cNvPr id="2119" name="object 2119"/>
          <p:cNvSpPr txBox="1"/>
          <p:nvPr/>
        </p:nvSpPr>
        <p:spPr>
          <a:xfrm>
            <a:off x="8778248" y="6373740"/>
            <a:ext cx="365125" cy="2882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2865">
              <a:lnSpc>
                <a:spcPct val="100000"/>
              </a:lnSpc>
            </a:pPr>
            <a:r>
              <a:rPr dirty="0" sz="550" spc="-5" i="1">
                <a:solidFill>
                  <a:srgbClr val="80404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  <a:p>
            <a:pPr marL="74295">
              <a:lnSpc>
                <a:spcPts val="775"/>
              </a:lnSpc>
              <a:spcBef>
                <a:spcPts val="135"/>
              </a:spcBef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85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595"/>
              </a:lnSpc>
            </a:pPr>
            <a:r>
              <a:rPr dirty="0" sz="550" spc="-5" i="1">
                <a:solidFill>
                  <a:srgbClr val="8040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0" name="object 2120"/>
          <p:cNvSpPr txBox="1"/>
          <p:nvPr/>
        </p:nvSpPr>
        <p:spPr>
          <a:xfrm>
            <a:off x="8187810" y="6418782"/>
            <a:ext cx="565785" cy="1758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</a:t>
            </a:r>
            <a:r>
              <a:rPr dirty="0" sz="700" spc="5" i="1">
                <a:latin typeface="Arial"/>
                <a:cs typeface="Arial"/>
              </a:rPr>
              <a:t>5</a:t>
            </a:r>
            <a:r>
              <a:rPr dirty="0" sz="700" i="1">
                <a:latin typeface="Arial"/>
                <a:cs typeface="Arial"/>
              </a:rPr>
              <a:t>   </a:t>
            </a:r>
            <a:r>
              <a:rPr dirty="0" sz="700" spc="-85" i="1">
                <a:latin typeface="Arial"/>
                <a:cs typeface="Arial"/>
              </a:rPr>
              <a:t> </a:t>
            </a:r>
            <a:r>
              <a:rPr dirty="0" baseline="-31250" sz="1200" spc="-7">
                <a:latin typeface="Arial"/>
                <a:cs typeface="Arial"/>
              </a:rPr>
              <a:t>-</a:t>
            </a:r>
            <a:r>
              <a:rPr dirty="0" baseline="-31250" sz="1200" spc="-15">
                <a:latin typeface="Arial"/>
                <a:cs typeface="Arial"/>
              </a:rPr>
              <a:t>1</a:t>
            </a:r>
            <a:r>
              <a:rPr dirty="0" baseline="-31250" sz="1200" spc="-7">
                <a:latin typeface="Arial"/>
                <a:cs typeface="Arial"/>
              </a:rPr>
              <a:t>.1</a:t>
            </a:r>
            <a:endParaRPr baseline="-31250" sz="1200">
              <a:latin typeface="Arial"/>
              <a:cs typeface="Arial"/>
            </a:endParaRPr>
          </a:p>
        </p:txBody>
      </p:sp>
      <p:sp>
        <p:nvSpPr>
          <p:cNvPr id="2121" name="object 2121"/>
          <p:cNvSpPr txBox="1"/>
          <p:nvPr/>
        </p:nvSpPr>
        <p:spPr>
          <a:xfrm>
            <a:off x="10410142" y="603766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804040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2" name="object 2122"/>
          <p:cNvSpPr txBox="1"/>
          <p:nvPr/>
        </p:nvSpPr>
        <p:spPr>
          <a:xfrm>
            <a:off x="9365995" y="603911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19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3" name="object 2123"/>
          <p:cNvSpPr txBox="1"/>
          <p:nvPr/>
        </p:nvSpPr>
        <p:spPr>
          <a:xfrm>
            <a:off x="10614864" y="6315411"/>
            <a:ext cx="236854" cy="234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45415">
              <a:lnSpc>
                <a:spcPct val="100000"/>
              </a:lnSpc>
            </a:pPr>
            <a:r>
              <a:rPr dirty="0" sz="550" spc="-5" i="1">
                <a:solidFill>
                  <a:srgbClr val="D5CDA7"/>
                </a:solidFill>
                <a:latin typeface="Arial"/>
                <a:cs typeface="Arial"/>
              </a:rPr>
              <a:t>15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baseline="-15151" sz="825" spc="-7" i="1">
                <a:solidFill>
                  <a:srgbClr val="D5CDA7"/>
                </a:solidFill>
                <a:latin typeface="Arial"/>
                <a:cs typeface="Arial"/>
              </a:rPr>
              <a:t>1</a:t>
            </a:r>
            <a:r>
              <a:rPr dirty="0" baseline="-15151" sz="825" spc="44" i="1">
                <a:solidFill>
                  <a:srgbClr val="D5CDA7"/>
                </a:solidFill>
                <a:latin typeface="Arial"/>
                <a:cs typeface="Arial"/>
              </a:rPr>
              <a:t>9</a:t>
            </a:r>
            <a:r>
              <a:rPr dirty="0" sz="550" spc="-5" i="1">
                <a:solidFill>
                  <a:srgbClr val="D5CDA7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4" name="object 2124"/>
          <p:cNvSpPr txBox="1"/>
          <p:nvPr/>
        </p:nvSpPr>
        <p:spPr>
          <a:xfrm>
            <a:off x="14712128" y="841328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5" name="object 2125"/>
          <p:cNvSpPr txBox="1"/>
          <p:nvPr/>
        </p:nvSpPr>
        <p:spPr>
          <a:xfrm>
            <a:off x="14781302" y="8656804"/>
            <a:ext cx="238125" cy="112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5151" sz="825" spc="-7" i="1">
                <a:solidFill>
                  <a:srgbClr val="2730EC"/>
                </a:solidFill>
                <a:latin typeface="Arial"/>
                <a:cs typeface="Arial"/>
              </a:rPr>
              <a:t>2</a:t>
            </a:r>
            <a:r>
              <a:rPr dirty="0" baseline="-15151" sz="825" i="1">
                <a:solidFill>
                  <a:srgbClr val="2730EC"/>
                </a:solidFill>
                <a:latin typeface="Arial"/>
                <a:cs typeface="Arial"/>
              </a:rPr>
              <a:t>4</a:t>
            </a:r>
            <a:r>
              <a:rPr dirty="0" baseline="-15151" sz="825" i="1">
                <a:solidFill>
                  <a:srgbClr val="2730EC"/>
                </a:solidFill>
                <a:latin typeface="Arial"/>
                <a:cs typeface="Arial"/>
              </a:rPr>
              <a:t>  </a:t>
            </a:r>
            <a:r>
              <a:rPr dirty="0" baseline="-15151" sz="825" spc="-30" i="1">
                <a:solidFill>
                  <a:srgbClr val="2730EC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6" name="object 2126"/>
          <p:cNvSpPr txBox="1"/>
          <p:nvPr/>
        </p:nvSpPr>
        <p:spPr>
          <a:xfrm>
            <a:off x="14399552" y="880244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7" name="object 2127"/>
          <p:cNvSpPr txBox="1"/>
          <p:nvPr/>
        </p:nvSpPr>
        <p:spPr>
          <a:xfrm>
            <a:off x="14061878" y="862391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8" name="object 2128"/>
          <p:cNvSpPr txBox="1"/>
          <p:nvPr/>
        </p:nvSpPr>
        <p:spPr>
          <a:xfrm>
            <a:off x="14140412" y="888445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129" name="object 2129"/>
          <p:cNvSpPr txBox="1"/>
          <p:nvPr/>
        </p:nvSpPr>
        <p:spPr>
          <a:xfrm>
            <a:off x="13926525" y="893447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0" name="object 2130"/>
          <p:cNvSpPr txBox="1"/>
          <p:nvPr/>
        </p:nvSpPr>
        <p:spPr>
          <a:xfrm>
            <a:off x="13476121" y="907526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1" name="object 2131"/>
          <p:cNvSpPr txBox="1"/>
          <p:nvPr/>
        </p:nvSpPr>
        <p:spPr>
          <a:xfrm>
            <a:off x="12804014" y="927569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2" name="object 2132"/>
          <p:cNvSpPr txBox="1"/>
          <p:nvPr/>
        </p:nvSpPr>
        <p:spPr>
          <a:xfrm>
            <a:off x="12700514" y="911966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3" name="object 2133"/>
          <p:cNvSpPr txBox="1"/>
          <p:nvPr/>
        </p:nvSpPr>
        <p:spPr>
          <a:xfrm>
            <a:off x="12545747" y="9380038"/>
            <a:ext cx="320040" cy="1720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ts val="535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  <a:p>
            <a:pPr algn="r" marR="22225">
              <a:lnSpc>
                <a:spcPts val="715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73</a:t>
            </a:r>
            <a:endParaRPr sz="700">
              <a:latin typeface="Arial"/>
              <a:cs typeface="Arial"/>
            </a:endParaRPr>
          </a:p>
        </p:txBody>
      </p:sp>
      <p:sp>
        <p:nvSpPr>
          <p:cNvPr id="2134" name="object 2134"/>
          <p:cNvSpPr txBox="1"/>
          <p:nvPr/>
        </p:nvSpPr>
        <p:spPr>
          <a:xfrm>
            <a:off x="13390044" y="971817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5" name="object 2135"/>
          <p:cNvSpPr txBox="1"/>
          <p:nvPr/>
        </p:nvSpPr>
        <p:spPr>
          <a:xfrm>
            <a:off x="13600552" y="964567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6" name="object 2136"/>
          <p:cNvSpPr txBox="1"/>
          <p:nvPr/>
        </p:nvSpPr>
        <p:spPr>
          <a:xfrm>
            <a:off x="14005058" y="923489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7" name="object 2137"/>
          <p:cNvSpPr txBox="1"/>
          <p:nvPr/>
        </p:nvSpPr>
        <p:spPr>
          <a:xfrm>
            <a:off x="14203604" y="915523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8" name="object 2138"/>
          <p:cNvSpPr txBox="1"/>
          <p:nvPr/>
        </p:nvSpPr>
        <p:spPr>
          <a:xfrm>
            <a:off x="14491608" y="908546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17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39" name="object 2139"/>
          <p:cNvSpPr txBox="1"/>
          <p:nvPr/>
        </p:nvSpPr>
        <p:spPr>
          <a:xfrm>
            <a:off x="14672471" y="903404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0" name="object 2140"/>
          <p:cNvSpPr txBox="1"/>
          <p:nvPr/>
        </p:nvSpPr>
        <p:spPr>
          <a:xfrm>
            <a:off x="14931349" y="921558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1" name="object 2141"/>
          <p:cNvSpPr txBox="1"/>
          <p:nvPr/>
        </p:nvSpPr>
        <p:spPr>
          <a:xfrm>
            <a:off x="14296572" y="944253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2" name="object 2142"/>
          <p:cNvSpPr txBox="1"/>
          <p:nvPr/>
        </p:nvSpPr>
        <p:spPr>
          <a:xfrm>
            <a:off x="14050178" y="952227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22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3" name="object 2143"/>
          <p:cNvSpPr txBox="1"/>
          <p:nvPr/>
        </p:nvSpPr>
        <p:spPr>
          <a:xfrm>
            <a:off x="13475730" y="997483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4" name="object 2144"/>
          <p:cNvSpPr txBox="1"/>
          <p:nvPr/>
        </p:nvSpPr>
        <p:spPr>
          <a:xfrm>
            <a:off x="13662575" y="995183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5" name="object 2145"/>
          <p:cNvSpPr txBox="1"/>
          <p:nvPr/>
        </p:nvSpPr>
        <p:spPr>
          <a:xfrm>
            <a:off x="13915731" y="984101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6" name="object 2146"/>
          <p:cNvSpPr txBox="1"/>
          <p:nvPr/>
        </p:nvSpPr>
        <p:spPr>
          <a:xfrm>
            <a:off x="14355083" y="971557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7" name="object 2147"/>
          <p:cNvSpPr txBox="1"/>
          <p:nvPr/>
        </p:nvSpPr>
        <p:spPr>
          <a:xfrm>
            <a:off x="14578204" y="963283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8" name="object 2148"/>
          <p:cNvSpPr txBox="1"/>
          <p:nvPr/>
        </p:nvSpPr>
        <p:spPr>
          <a:xfrm>
            <a:off x="14857756" y="954425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49" name="object 2149"/>
          <p:cNvSpPr txBox="1"/>
          <p:nvPr/>
        </p:nvSpPr>
        <p:spPr>
          <a:xfrm>
            <a:off x="14203084" y="1002393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0" name="object 2150"/>
          <p:cNvSpPr txBox="1"/>
          <p:nvPr/>
        </p:nvSpPr>
        <p:spPr>
          <a:xfrm>
            <a:off x="14457021" y="9921769"/>
            <a:ext cx="313055" cy="20827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R="508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20</a:t>
            </a:r>
            <a:endParaRPr sz="550">
              <a:latin typeface="Arial"/>
              <a:cs typeface="Arial"/>
            </a:endParaRPr>
          </a:p>
          <a:p>
            <a:pPr algn="r" marR="14604">
              <a:lnSpc>
                <a:spcPct val="100000"/>
              </a:lnSpc>
              <a:spcBef>
                <a:spcPts val="30"/>
              </a:spcBef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08</a:t>
            </a:r>
            <a:endParaRPr sz="700">
              <a:latin typeface="Arial"/>
              <a:cs typeface="Arial"/>
            </a:endParaRPr>
          </a:p>
        </p:txBody>
      </p:sp>
      <p:sp>
        <p:nvSpPr>
          <p:cNvPr id="2151" name="object 2151"/>
          <p:cNvSpPr txBox="1"/>
          <p:nvPr/>
        </p:nvSpPr>
        <p:spPr>
          <a:xfrm>
            <a:off x="14117008" y="1040168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2" name="object 2152"/>
          <p:cNvSpPr txBox="1"/>
          <p:nvPr/>
        </p:nvSpPr>
        <p:spPr>
          <a:xfrm>
            <a:off x="14292282" y="1033761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3" name="object 2153"/>
          <p:cNvSpPr txBox="1"/>
          <p:nvPr/>
        </p:nvSpPr>
        <p:spPr>
          <a:xfrm>
            <a:off x="14173829" y="1067494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4" name="object 2154"/>
          <p:cNvSpPr txBox="1"/>
          <p:nvPr/>
        </p:nvSpPr>
        <p:spPr>
          <a:xfrm>
            <a:off x="13664655" y="1094114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39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5" name="object 2155"/>
          <p:cNvSpPr txBox="1"/>
          <p:nvPr/>
        </p:nvSpPr>
        <p:spPr>
          <a:xfrm>
            <a:off x="13251569" y="1065518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6" name="object 2156"/>
          <p:cNvSpPr txBox="1"/>
          <p:nvPr/>
        </p:nvSpPr>
        <p:spPr>
          <a:xfrm>
            <a:off x="12894757" y="957954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7" name="object 2157"/>
          <p:cNvSpPr txBox="1"/>
          <p:nvPr/>
        </p:nvSpPr>
        <p:spPr>
          <a:xfrm>
            <a:off x="14493298" y="848105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8" name="object 2158"/>
          <p:cNvSpPr txBox="1"/>
          <p:nvPr/>
        </p:nvSpPr>
        <p:spPr>
          <a:xfrm>
            <a:off x="14929918" y="982894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159" name="object 2159"/>
          <p:cNvSpPr txBox="1"/>
          <p:nvPr/>
        </p:nvSpPr>
        <p:spPr>
          <a:xfrm>
            <a:off x="15344435" y="1033559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0" name="object 2160"/>
          <p:cNvSpPr txBox="1"/>
          <p:nvPr/>
        </p:nvSpPr>
        <p:spPr>
          <a:xfrm>
            <a:off x="14883240" y="1041375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1" name="object 2161"/>
          <p:cNvSpPr txBox="1"/>
          <p:nvPr/>
        </p:nvSpPr>
        <p:spPr>
          <a:xfrm>
            <a:off x="14543487" y="1025351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2" name="object 2162"/>
          <p:cNvSpPr txBox="1"/>
          <p:nvPr/>
        </p:nvSpPr>
        <p:spPr>
          <a:xfrm>
            <a:off x="14347671" y="1057978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3" name="object 2163"/>
          <p:cNvSpPr txBox="1"/>
          <p:nvPr/>
        </p:nvSpPr>
        <p:spPr>
          <a:xfrm>
            <a:off x="14724739" y="1086487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4" name="object 2164"/>
          <p:cNvSpPr txBox="1"/>
          <p:nvPr/>
        </p:nvSpPr>
        <p:spPr>
          <a:xfrm>
            <a:off x="14933299" y="1075896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29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5" name="object 2165"/>
          <p:cNvSpPr txBox="1"/>
          <p:nvPr/>
        </p:nvSpPr>
        <p:spPr>
          <a:xfrm>
            <a:off x="15220652" y="1067930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6" name="object 2166"/>
          <p:cNvSpPr txBox="1"/>
          <p:nvPr/>
        </p:nvSpPr>
        <p:spPr>
          <a:xfrm>
            <a:off x="15197898" y="948237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28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7" name="object 2167"/>
          <p:cNvSpPr txBox="1"/>
          <p:nvPr/>
        </p:nvSpPr>
        <p:spPr>
          <a:xfrm>
            <a:off x="14307754" y="854628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8" name="object 2168"/>
          <p:cNvSpPr txBox="1"/>
          <p:nvPr/>
        </p:nvSpPr>
        <p:spPr>
          <a:xfrm>
            <a:off x="15286184" y="1001049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69" name="object 2169"/>
          <p:cNvSpPr txBox="1"/>
          <p:nvPr/>
        </p:nvSpPr>
        <p:spPr>
          <a:xfrm>
            <a:off x="13904289" y="1046950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44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0" name="object 2170"/>
          <p:cNvSpPr txBox="1"/>
          <p:nvPr/>
        </p:nvSpPr>
        <p:spPr>
          <a:xfrm>
            <a:off x="15300878" y="1096354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57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1" name="object 2171"/>
          <p:cNvSpPr txBox="1"/>
          <p:nvPr/>
        </p:nvSpPr>
        <p:spPr>
          <a:xfrm>
            <a:off x="14427246" y="9328602"/>
            <a:ext cx="461009" cy="1181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</a:t>
            </a:r>
            <a:r>
              <a:rPr dirty="0" sz="550" i="1">
                <a:solidFill>
                  <a:srgbClr val="E8E8E8"/>
                </a:solidFill>
                <a:latin typeface="Arial"/>
                <a:cs typeface="Arial"/>
              </a:rPr>
              <a:t>6</a:t>
            </a:r>
            <a:r>
              <a:rPr dirty="0" sz="550" i="1">
                <a:solidFill>
                  <a:srgbClr val="E8E8E8"/>
                </a:solidFill>
                <a:latin typeface="Arial"/>
                <a:cs typeface="Arial"/>
              </a:rPr>
              <a:t>   </a:t>
            </a:r>
            <a:r>
              <a:rPr dirty="0" sz="550" spc="15" i="1">
                <a:solidFill>
                  <a:srgbClr val="E8E8E8"/>
                </a:solidFill>
                <a:latin typeface="Arial"/>
                <a:cs typeface="Arial"/>
              </a:rPr>
              <a:t> </a:t>
            </a:r>
            <a:r>
              <a:rPr dirty="0" baseline="3968" sz="1050" i="1">
                <a:latin typeface="Arial"/>
                <a:cs typeface="Arial"/>
              </a:rPr>
              <a:t>194</a:t>
            </a:r>
            <a:r>
              <a:rPr dirty="0" baseline="3968" sz="1050" i="1">
                <a:latin typeface="Arial"/>
                <a:cs typeface="Arial"/>
              </a:rPr>
              <a:t>.</a:t>
            </a:r>
            <a:r>
              <a:rPr dirty="0" baseline="3968" sz="1050" i="1">
                <a:latin typeface="Arial"/>
                <a:cs typeface="Arial"/>
              </a:rPr>
              <a:t>87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172" name="object 2172"/>
          <p:cNvSpPr txBox="1"/>
          <p:nvPr/>
        </p:nvSpPr>
        <p:spPr>
          <a:xfrm>
            <a:off x="180426" y="643378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3" name="object 2173"/>
          <p:cNvSpPr txBox="1"/>
          <p:nvPr/>
        </p:nvSpPr>
        <p:spPr>
          <a:xfrm>
            <a:off x="5344120" y="4248146"/>
            <a:ext cx="268605" cy="1212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0202" sz="825" spc="-7" i="1">
                <a:solidFill>
                  <a:srgbClr val="E8E8E8"/>
                </a:solidFill>
                <a:latin typeface="Arial"/>
                <a:cs typeface="Arial"/>
              </a:rPr>
              <a:t>3</a:t>
            </a:r>
            <a:r>
              <a:rPr dirty="0" baseline="-20202" sz="825" i="1">
                <a:solidFill>
                  <a:srgbClr val="E8E8E8"/>
                </a:solidFill>
                <a:latin typeface="Arial"/>
                <a:cs typeface="Arial"/>
              </a:rPr>
              <a:t>1</a:t>
            </a:r>
            <a:r>
              <a:rPr dirty="0" baseline="-20202" sz="825" i="1">
                <a:solidFill>
                  <a:srgbClr val="E8E8E8"/>
                </a:solidFill>
                <a:latin typeface="Arial"/>
                <a:cs typeface="Arial"/>
              </a:rPr>
              <a:t>   </a:t>
            </a:r>
            <a:r>
              <a:rPr dirty="0" baseline="-20202" sz="825" spc="89" i="1">
                <a:solidFill>
                  <a:srgbClr val="E8E8E8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4" name="object 2174"/>
          <p:cNvSpPr txBox="1"/>
          <p:nvPr/>
        </p:nvSpPr>
        <p:spPr>
          <a:xfrm>
            <a:off x="6375379" y="397908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53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5" name="object 2175"/>
          <p:cNvSpPr txBox="1"/>
          <p:nvPr/>
        </p:nvSpPr>
        <p:spPr>
          <a:xfrm>
            <a:off x="7403206" y="3924542"/>
            <a:ext cx="241300" cy="1371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0303" sz="825" spc="-7" i="1">
                <a:solidFill>
                  <a:srgbClr val="E8E8E8"/>
                </a:solidFill>
                <a:latin typeface="Arial"/>
                <a:cs typeface="Arial"/>
              </a:rPr>
              <a:t>6</a:t>
            </a:r>
            <a:r>
              <a:rPr dirty="0" baseline="-30303" sz="825" i="1">
                <a:solidFill>
                  <a:srgbClr val="E8E8E8"/>
                </a:solidFill>
                <a:latin typeface="Arial"/>
                <a:cs typeface="Arial"/>
              </a:rPr>
              <a:t>8</a:t>
            </a:r>
            <a:r>
              <a:rPr dirty="0" baseline="-30303" sz="825" i="1">
                <a:solidFill>
                  <a:srgbClr val="E8E8E8"/>
                </a:solidFill>
                <a:latin typeface="Arial"/>
                <a:cs typeface="Arial"/>
              </a:rPr>
              <a:t>  </a:t>
            </a:r>
            <a:r>
              <a:rPr dirty="0" baseline="-30303" sz="825" spc="7" i="1">
                <a:solidFill>
                  <a:srgbClr val="E8E8E8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6" name="object 2176"/>
          <p:cNvSpPr txBox="1"/>
          <p:nvPr/>
        </p:nvSpPr>
        <p:spPr>
          <a:xfrm>
            <a:off x="7745000" y="386778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7" name="object 2177"/>
          <p:cNvSpPr txBox="1"/>
          <p:nvPr/>
        </p:nvSpPr>
        <p:spPr>
          <a:xfrm>
            <a:off x="8061231" y="376384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8" name="object 2178"/>
          <p:cNvSpPr txBox="1"/>
          <p:nvPr/>
        </p:nvSpPr>
        <p:spPr>
          <a:xfrm>
            <a:off x="8494666" y="3575870"/>
            <a:ext cx="267970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5353" sz="825" spc="-7" i="1">
                <a:solidFill>
                  <a:srgbClr val="E8E8E8"/>
                </a:solidFill>
                <a:latin typeface="Arial"/>
                <a:cs typeface="Arial"/>
              </a:rPr>
              <a:t>3</a:t>
            </a:r>
            <a:r>
              <a:rPr dirty="0" baseline="-35353" sz="825" i="1">
                <a:solidFill>
                  <a:srgbClr val="E8E8E8"/>
                </a:solidFill>
                <a:latin typeface="Arial"/>
                <a:cs typeface="Arial"/>
              </a:rPr>
              <a:t>7</a:t>
            </a:r>
            <a:r>
              <a:rPr dirty="0" baseline="-35353" sz="825" i="1">
                <a:solidFill>
                  <a:srgbClr val="E8E8E8"/>
                </a:solidFill>
                <a:latin typeface="Arial"/>
                <a:cs typeface="Arial"/>
              </a:rPr>
              <a:t>   </a:t>
            </a:r>
            <a:r>
              <a:rPr dirty="0" baseline="-35353" sz="825" spc="89" i="1">
                <a:solidFill>
                  <a:srgbClr val="E8E8E8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60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79" name="object 2179"/>
          <p:cNvSpPr txBox="1"/>
          <p:nvPr/>
        </p:nvSpPr>
        <p:spPr>
          <a:xfrm>
            <a:off x="8807219" y="354196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18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0" name="object 2180"/>
          <p:cNvSpPr txBox="1"/>
          <p:nvPr/>
        </p:nvSpPr>
        <p:spPr>
          <a:xfrm>
            <a:off x="5702376" y="5799098"/>
            <a:ext cx="261620" cy="1365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0303" sz="825" spc="-7" i="1">
                <a:solidFill>
                  <a:srgbClr val="E8E8E8"/>
                </a:solidFill>
                <a:latin typeface="Arial"/>
                <a:cs typeface="Arial"/>
              </a:rPr>
              <a:t>4</a:t>
            </a:r>
            <a:r>
              <a:rPr dirty="0" baseline="-30303" sz="825" i="1">
                <a:solidFill>
                  <a:srgbClr val="E8E8E8"/>
                </a:solidFill>
                <a:latin typeface="Arial"/>
                <a:cs typeface="Arial"/>
              </a:rPr>
              <a:t>8</a:t>
            </a:r>
            <a:r>
              <a:rPr dirty="0" baseline="-30303" sz="825" i="1">
                <a:solidFill>
                  <a:srgbClr val="E8E8E8"/>
                </a:solidFill>
                <a:latin typeface="Arial"/>
                <a:cs typeface="Arial"/>
              </a:rPr>
              <a:t>   </a:t>
            </a:r>
            <a:r>
              <a:rPr dirty="0" baseline="-30303" sz="825" spc="15" i="1">
                <a:solidFill>
                  <a:srgbClr val="E8E8E8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50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1" name="object 2181"/>
          <p:cNvSpPr txBox="1"/>
          <p:nvPr/>
        </p:nvSpPr>
        <p:spPr>
          <a:xfrm>
            <a:off x="1941456" y="920028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50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2" name="object 2182"/>
          <p:cNvSpPr txBox="1"/>
          <p:nvPr/>
        </p:nvSpPr>
        <p:spPr>
          <a:xfrm>
            <a:off x="1957683" y="9712600"/>
            <a:ext cx="241935" cy="11366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</a:t>
            </a:r>
            <a:r>
              <a:rPr dirty="0" sz="550" i="1">
                <a:solidFill>
                  <a:srgbClr val="E8E8E8"/>
                </a:solidFill>
                <a:latin typeface="Arial"/>
                <a:cs typeface="Arial"/>
              </a:rPr>
              <a:t>0</a:t>
            </a:r>
            <a:r>
              <a:rPr dirty="0" sz="550" i="1">
                <a:solidFill>
                  <a:srgbClr val="E8E8E8"/>
                </a:solidFill>
                <a:latin typeface="Arial"/>
                <a:cs typeface="Arial"/>
              </a:rPr>
              <a:t>  </a:t>
            </a:r>
            <a:r>
              <a:rPr dirty="0" sz="550" spc="5" i="1">
                <a:solidFill>
                  <a:srgbClr val="E8E8E8"/>
                </a:solidFill>
                <a:latin typeface="Arial"/>
                <a:cs typeface="Arial"/>
              </a:rPr>
              <a:t> </a:t>
            </a:r>
            <a:r>
              <a:rPr dirty="0" baseline="-15151" sz="825" spc="-7" i="1">
                <a:solidFill>
                  <a:srgbClr val="E8E8E8"/>
                </a:solidFill>
                <a:latin typeface="Arial"/>
                <a:cs typeface="Arial"/>
              </a:rPr>
              <a:t>60</a:t>
            </a:r>
            <a:endParaRPr baseline="-15151" sz="825">
              <a:latin typeface="Arial"/>
              <a:cs typeface="Arial"/>
            </a:endParaRPr>
          </a:p>
        </p:txBody>
      </p:sp>
      <p:sp>
        <p:nvSpPr>
          <p:cNvPr id="2183" name="object 2183"/>
          <p:cNvSpPr txBox="1"/>
          <p:nvPr/>
        </p:nvSpPr>
        <p:spPr>
          <a:xfrm>
            <a:off x="1881750" y="860761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58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4" name="object 2184"/>
          <p:cNvSpPr txBox="1"/>
          <p:nvPr/>
        </p:nvSpPr>
        <p:spPr>
          <a:xfrm>
            <a:off x="2162601" y="849041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5" name="object 2185"/>
          <p:cNvSpPr txBox="1"/>
          <p:nvPr/>
        </p:nvSpPr>
        <p:spPr>
          <a:xfrm>
            <a:off x="2596110" y="8090875"/>
            <a:ext cx="352425" cy="1962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17170">
              <a:lnSpc>
                <a:spcPts val="57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869"/>
              </a:lnSpc>
            </a:pPr>
            <a:r>
              <a:rPr dirty="0" sz="800" spc="-5" i="1">
                <a:latin typeface="Arial"/>
                <a:cs typeface="Arial"/>
              </a:rPr>
              <a:t>6</a:t>
            </a:r>
            <a:r>
              <a:rPr dirty="0" sz="800" spc="-10" i="1">
                <a:latin typeface="Arial"/>
                <a:cs typeface="Arial"/>
              </a:rPr>
              <a:t>epe</a:t>
            </a:r>
            <a:r>
              <a:rPr dirty="0" sz="800" spc="-85" i="1">
                <a:latin typeface="Arial"/>
                <a:cs typeface="Arial"/>
              </a:rPr>
              <a:t>3</a:t>
            </a:r>
            <a:r>
              <a:rPr dirty="0" sz="800" spc="-5" i="1"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2186" name="object 2186"/>
          <p:cNvSpPr txBox="1"/>
          <p:nvPr/>
        </p:nvSpPr>
        <p:spPr>
          <a:xfrm>
            <a:off x="2856994" y="845650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7" name="object 2187"/>
          <p:cNvSpPr txBox="1"/>
          <p:nvPr/>
        </p:nvSpPr>
        <p:spPr>
          <a:xfrm>
            <a:off x="2666809" y="854274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8" name="object 2188"/>
          <p:cNvSpPr txBox="1"/>
          <p:nvPr/>
        </p:nvSpPr>
        <p:spPr>
          <a:xfrm>
            <a:off x="2601211" y="891058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189" name="object 2189"/>
          <p:cNvSpPr txBox="1"/>
          <p:nvPr/>
        </p:nvSpPr>
        <p:spPr>
          <a:xfrm>
            <a:off x="2681554" y="915236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0" name="object 2190"/>
          <p:cNvSpPr txBox="1"/>
          <p:nvPr/>
        </p:nvSpPr>
        <p:spPr>
          <a:xfrm>
            <a:off x="3190921" y="864373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1" name="object 2191"/>
          <p:cNvSpPr txBox="1"/>
          <p:nvPr/>
        </p:nvSpPr>
        <p:spPr>
          <a:xfrm>
            <a:off x="4064436" y="846903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2" name="object 2192"/>
          <p:cNvSpPr txBox="1"/>
          <p:nvPr/>
        </p:nvSpPr>
        <p:spPr>
          <a:xfrm>
            <a:off x="3957557" y="824936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20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3" name="object 2193"/>
          <p:cNvSpPr txBox="1"/>
          <p:nvPr/>
        </p:nvSpPr>
        <p:spPr>
          <a:xfrm>
            <a:off x="3719457" y="772819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4" name="object 2194"/>
          <p:cNvSpPr txBox="1"/>
          <p:nvPr/>
        </p:nvSpPr>
        <p:spPr>
          <a:xfrm>
            <a:off x="3659750" y="806140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5" name="object 2195"/>
          <p:cNvSpPr txBox="1"/>
          <p:nvPr/>
        </p:nvSpPr>
        <p:spPr>
          <a:xfrm>
            <a:off x="3528529" y="813953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6" name="object 2196"/>
          <p:cNvSpPr txBox="1"/>
          <p:nvPr/>
        </p:nvSpPr>
        <p:spPr>
          <a:xfrm>
            <a:off x="3643523" y="839900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23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7" name="object 2197"/>
          <p:cNvSpPr txBox="1"/>
          <p:nvPr/>
        </p:nvSpPr>
        <p:spPr>
          <a:xfrm>
            <a:off x="4367405" y="994479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18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8" name="object 2198"/>
          <p:cNvSpPr txBox="1"/>
          <p:nvPr/>
        </p:nvSpPr>
        <p:spPr>
          <a:xfrm>
            <a:off x="4868661" y="971481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199" name="object 2199"/>
          <p:cNvSpPr txBox="1"/>
          <p:nvPr/>
        </p:nvSpPr>
        <p:spPr>
          <a:xfrm>
            <a:off x="5546099" y="971481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0" name="object 2200"/>
          <p:cNvSpPr txBox="1"/>
          <p:nvPr/>
        </p:nvSpPr>
        <p:spPr>
          <a:xfrm>
            <a:off x="5955948" y="915236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1" name="object 2201"/>
          <p:cNvSpPr txBox="1"/>
          <p:nvPr/>
        </p:nvSpPr>
        <p:spPr>
          <a:xfrm>
            <a:off x="6221327" y="1036571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2" name="object 2202"/>
          <p:cNvSpPr txBox="1"/>
          <p:nvPr/>
        </p:nvSpPr>
        <p:spPr>
          <a:xfrm>
            <a:off x="6488162" y="982759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3" name="object 2203"/>
          <p:cNvSpPr txBox="1"/>
          <p:nvPr/>
        </p:nvSpPr>
        <p:spPr>
          <a:xfrm>
            <a:off x="6105592" y="1006937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4" name="object 2204"/>
          <p:cNvSpPr txBox="1"/>
          <p:nvPr/>
        </p:nvSpPr>
        <p:spPr>
          <a:xfrm>
            <a:off x="6011975" y="986518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5" name="object 2205"/>
          <p:cNvSpPr txBox="1"/>
          <p:nvPr/>
        </p:nvSpPr>
        <p:spPr>
          <a:xfrm>
            <a:off x="5830630" y="994921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6" name="object 2206"/>
          <p:cNvSpPr txBox="1"/>
          <p:nvPr/>
        </p:nvSpPr>
        <p:spPr>
          <a:xfrm>
            <a:off x="5070641" y="1036939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53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7" name="object 2207"/>
          <p:cNvSpPr txBox="1"/>
          <p:nvPr/>
        </p:nvSpPr>
        <p:spPr>
          <a:xfrm>
            <a:off x="4453208" y="10281403"/>
            <a:ext cx="159385" cy="101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</a:t>
            </a:r>
            <a:r>
              <a:rPr dirty="0" sz="550" spc="-185" i="1">
                <a:solidFill>
                  <a:srgbClr val="E8E8E8"/>
                </a:solidFill>
                <a:latin typeface="Arial"/>
                <a:cs typeface="Arial"/>
              </a:rPr>
              <a:t>2</a:t>
            </a:r>
            <a:r>
              <a:rPr dirty="0" baseline="5050" sz="825" spc="-7" i="1">
                <a:solidFill>
                  <a:srgbClr val="E8E8E8"/>
                </a:solidFill>
                <a:latin typeface="Arial"/>
                <a:cs typeface="Arial"/>
              </a:rPr>
              <a:t>48</a:t>
            </a:r>
            <a:endParaRPr baseline="5050" sz="825">
              <a:latin typeface="Arial"/>
              <a:cs typeface="Arial"/>
            </a:endParaRPr>
          </a:p>
        </p:txBody>
      </p:sp>
      <p:sp>
        <p:nvSpPr>
          <p:cNvPr id="2208" name="object 2208"/>
          <p:cNvSpPr txBox="1"/>
          <p:nvPr/>
        </p:nvSpPr>
        <p:spPr>
          <a:xfrm>
            <a:off x="4294423" y="1037602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09" name="object 2209"/>
          <p:cNvSpPr txBox="1"/>
          <p:nvPr/>
        </p:nvSpPr>
        <p:spPr>
          <a:xfrm>
            <a:off x="8104593" y="9568858"/>
            <a:ext cx="30289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9865">
              <a:lnSpc>
                <a:spcPts val="56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46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74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50</a:t>
            </a:r>
            <a:endParaRPr sz="700">
              <a:latin typeface="Arial"/>
              <a:cs typeface="Arial"/>
            </a:endParaRPr>
          </a:p>
        </p:txBody>
      </p:sp>
      <p:sp>
        <p:nvSpPr>
          <p:cNvPr id="2210" name="object 2210"/>
          <p:cNvSpPr txBox="1"/>
          <p:nvPr/>
        </p:nvSpPr>
        <p:spPr>
          <a:xfrm>
            <a:off x="3743563" y="967169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FFFFFF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1" name="object 2211"/>
          <p:cNvSpPr txBox="1"/>
          <p:nvPr/>
        </p:nvSpPr>
        <p:spPr>
          <a:xfrm>
            <a:off x="99860" y="651008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2" name="object 2212"/>
          <p:cNvSpPr txBox="1"/>
          <p:nvPr/>
        </p:nvSpPr>
        <p:spPr>
          <a:xfrm>
            <a:off x="834792" y="612750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3" name="object 2213"/>
          <p:cNvSpPr txBox="1"/>
          <p:nvPr/>
        </p:nvSpPr>
        <p:spPr>
          <a:xfrm>
            <a:off x="988119" y="606116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4" name="object 2214"/>
          <p:cNvSpPr txBox="1"/>
          <p:nvPr/>
        </p:nvSpPr>
        <p:spPr>
          <a:xfrm>
            <a:off x="1207789" y="596090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5" name="object 2215"/>
          <p:cNvSpPr txBox="1"/>
          <p:nvPr/>
        </p:nvSpPr>
        <p:spPr>
          <a:xfrm>
            <a:off x="5029878" y="437088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6" name="object 2216"/>
          <p:cNvSpPr txBox="1"/>
          <p:nvPr/>
        </p:nvSpPr>
        <p:spPr>
          <a:xfrm>
            <a:off x="6074413" y="407750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21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7" name="object 2217"/>
          <p:cNvSpPr txBox="1"/>
          <p:nvPr/>
        </p:nvSpPr>
        <p:spPr>
          <a:xfrm>
            <a:off x="7907687" y="3430295"/>
            <a:ext cx="252729" cy="1155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5151" sz="825" spc="-7" i="1">
                <a:solidFill>
                  <a:srgbClr val="2730EC"/>
                </a:solidFill>
                <a:latin typeface="Arial"/>
                <a:cs typeface="Arial"/>
              </a:rPr>
              <a:t>3</a:t>
            </a:r>
            <a:r>
              <a:rPr dirty="0" baseline="-15151" sz="825" i="1">
                <a:solidFill>
                  <a:srgbClr val="2730EC"/>
                </a:solidFill>
                <a:latin typeface="Arial"/>
                <a:cs typeface="Arial"/>
              </a:rPr>
              <a:t>4</a:t>
            </a:r>
            <a:r>
              <a:rPr dirty="0" baseline="-15151" sz="825" i="1">
                <a:solidFill>
                  <a:srgbClr val="2730EC"/>
                </a:solidFill>
                <a:latin typeface="Arial"/>
                <a:cs typeface="Arial"/>
              </a:rPr>
              <a:t>   </a:t>
            </a:r>
            <a:r>
              <a:rPr dirty="0" baseline="-15151" sz="825" spc="-89" i="1">
                <a:solidFill>
                  <a:srgbClr val="2730EC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8" name="object 2218"/>
          <p:cNvSpPr txBox="1"/>
          <p:nvPr/>
        </p:nvSpPr>
        <p:spPr>
          <a:xfrm>
            <a:off x="9412193" y="2955564"/>
            <a:ext cx="237490" cy="1428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35353" sz="825" spc="-7" i="1">
                <a:solidFill>
                  <a:srgbClr val="2730EC"/>
                </a:solidFill>
                <a:latin typeface="Arial"/>
                <a:cs typeface="Arial"/>
              </a:rPr>
              <a:t>4</a:t>
            </a:r>
            <a:r>
              <a:rPr dirty="0" baseline="-35353" sz="825" i="1">
                <a:solidFill>
                  <a:srgbClr val="2730EC"/>
                </a:solidFill>
                <a:latin typeface="Arial"/>
                <a:cs typeface="Arial"/>
              </a:rPr>
              <a:t>0</a:t>
            </a:r>
            <a:r>
              <a:rPr dirty="0" baseline="-35353" sz="825" i="1">
                <a:solidFill>
                  <a:srgbClr val="2730EC"/>
                </a:solidFill>
                <a:latin typeface="Arial"/>
                <a:cs typeface="Arial"/>
              </a:rPr>
              <a:t>  </a:t>
            </a:r>
            <a:r>
              <a:rPr dirty="0" baseline="-35353" sz="825" spc="-44" i="1">
                <a:solidFill>
                  <a:srgbClr val="2730EC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19" name="object 2219"/>
          <p:cNvSpPr txBox="1"/>
          <p:nvPr/>
        </p:nvSpPr>
        <p:spPr>
          <a:xfrm>
            <a:off x="4894978" y="477041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42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0" name="object 2220"/>
          <p:cNvSpPr txBox="1"/>
          <p:nvPr/>
        </p:nvSpPr>
        <p:spPr>
          <a:xfrm>
            <a:off x="5088115" y="516183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42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1" name="object 2221"/>
          <p:cNvSpPr txBox="1"/>
          <p:nvPr/>
        </p:nvSpPr>
        <p:spPr>
          <a:xfrm>
            <a:off x="5268719" y="544343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43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2" name="object 2222"/>
          <p:cNvSpPr txBox="1"/>
          <p:nvPr/>
        </p:nvSpPr>
        <p:spPr>
          <a:xfrm>
            <a:off x="4889088" y="543752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3" name="object 2223"/>
          <p:cNvSpPr txBox="1"/>
          <p:nvPr/>
        </p:nvSpPr>
        <p:spPr>
          <a:xfrm>
            <a:off x="4972381" y="556874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4" name="object 2224"/>
          <p:cNvSpPr txBox="1"/>
          <p:nvPr/>
        </p:nvSpPr>
        <p:spPr>
          <a:xfrm>
            <a:off x="5042411" y="571248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5" name="object 2225"/>
          <p:cNvSpPr txBox="1"/>
          <p:nvPr/>
        </p:nvSpPr>
        <p:spPr>
          <a:xfrm>
            <a:off x="5790609" y="637370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44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6" name="object 2226"/>
          <p:cNvSpPr txBox="1"/>
          <p:nvPr/>
        </p:nvSpPr>
        <p:spPr>
          <a:xfrm>
            <a:off x="5967520" y="678356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7" name="object 2227"/>
          <p:cNvSpPr txBox="1"/>
          <p:nvPr/>
        </p:nvSpPr>
        <p:spPr>
          <a:xfrm>
            <a:off x="6156977" y="7072514"/>
            <a:ext cx="151765" cy="229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  <a:p>
            <a:pPr marL="60325">
              <a:lnSpc>
                <a:spcPct val="100000"/>
              </a:lnSpc>
              <a:spcBef>
                <a:spcPts val="384"/>
              </a:spcBef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8" name="object 2228"/>
          <p:cNvSpPr txBox="1"/>
          <p:nvPr/>
        </p:nvSpPr>
        <p:spPr>
          <a:xfrm>
            <a:off x="6053777" y="757967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58</a:t>
            </a:r>
            <a:endParaRPr sz="550">
              <a:latin typeface="Arial"/>
              <a:cs typeface="Arial"/>
            </a:endParaRPr>
          </a:p>
        </p:txBody>
      </p:sp>
      <p:sp>
        <p:nvSpPr>
          <p:cNvPr id="2229" name="object 2229"/>
          <p:cNvSpPr txBox="1"/>
          <p:nvPr/>
        </p:nvSpPr>
        <p:spPr>
          <a:xfrm>
            <a:off x="540673" y="689560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53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0" name="object 2230"/>
          <p:cNvSpPr txBox="1"/>
          <p:nvPr/>
        </p:nvSpPr>
        <p:spPr>
          <a:xfrm>
            <a:off x="1822861" y="8834652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1" name="object 2231"/>
          <p:cNvSpPr txBox="1"/>
          <p:nvPr/>
        </p:nvSpPr>
        <p:spPr>
          <a:xfrm>
            <a:off x="6316934" y="806324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2" name="object 2232"/>
          <p:cNvSpPr txBox="1"/>
          <p:nvPr/>
        </p:nvSpPr>
        <p:spPr>
          <a:xfrm>
            <a:off x="6400227" y="820771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3" name="object 2233"/>
          <p:cNvSpPr txBox="1"/>
          <p:nvPr/>
        </p:nvSpPr>
        <p:spPr>
          <a:xfrm>
            <a:off x="6577878" y="785315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4" name="object 2234"/>
          <p:cNvSpPr txBox="1"/>
          <p:nvPr/>
        </p:nvSpPr>
        <p:spPr>
          <a:xfrm>
            <a:off x="6777646" y="825341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41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5" name="object 2235"/>
          <p:cNvSpPr txBox="1"/>
          <p:nvPr/>
        </p:nvSpPr>
        <p:spPr>
          <a:xfrm>
            <a:off x="6990679" y="863158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38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6" name="object 2236"/>
          <p:cNvSpPr txBox="1"/>
          <p:nvPr/>
        </p:nvSpPr>
        <p:spPr>
          <a:xfrm>
            <a:off x="6757013" y="888736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7" name="object 2237"/>
          <p:cNvSpPr txBox="1"/>
          <p:nvPr/>
        </p:nvSpPr>
        <p:spPr>
          <a:xfrm>
            <a:off x="7645272" y="884977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8" name="object 2238"/>
          <p:cNvSpPr txBox="1"/>
          <p:nvPr/>
        </p:nvSpPr>
        <p:spPr>
          <a:xfrm>
            <a:off x="7903265" y="878932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39" name="object 2239"/>
          <p:cNvSpPr txBox="1"/>
          <p:nvPr/>
        </p:nvSpPr>
        <p:spPr>
          <a:xfrm>
            <a:off x="7754362" y="901710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40" name="object 2240"/>
          <p:cNvSpPr txBox="1"/>
          <p:nvPr/>
        </p:nvSpPr>
        <p:spPr>
          <a:xfrm>
            <a:off x="7263429" y="977415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41" name="object 2241"/>
          <p:cNvSpPr txBox="1"/>
          <p:nvPr/>
        </p:nvSpPr>
        <p:spPr>
          <a:xfrm>
            <a:off x="7616524" y="1053341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42" name="object 2242"/>
          <p:cNvSpPr txBox="1"/>
          <p:nvPr/>
        </p:nvSpPr>
        <p:spPr>
          <a:xfrm>
            <a:off x="7525844" y="1064103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43" name="object 2243"/>
          <p:cNvSpPr txBox="1"/>
          <p:nvPr/>
        </p:nvSpPr>
        <p:spPr>
          <a:xfrm>
            <a:off x="7749941" y="1078329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33</a:t>
            </a:r>
            <a:endParaRPr sz="550">
              <a:latin typeface="Arial"/>
              <a:cs typeface="Arial"/>
            </a:endParaRPr>
          </a:p>
        </p:txBody>
      </p:sp>
      <p:sp>
        <p:nvSpPr>
          <p:cNvPr id="2244" name="object 2244"/>
          <p:cNvSpPr txBox="1"/>
          <p:nvPr/>
        </p:nvSpPr>
        <p:spPr>
          <a:xfrm>
            <a:off x="7411593" y="1090493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245" name="object 2245"/>
          <p:cNvSpPr txBox="1"/>
          <p:nvPr/>
        </p:nvSpPr>
        <p:spPr>
          <a:xfrm>
            <a:off x="7538379" y="1098896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26</a:t>
            </a:r>
            <a:endParaRPr sz="550">
              <a:latin typeface="Arial"/>
              <a:cs typeface="Arial"/>
            </a:endParaRPr>
          </a:p>
        </p:txBody>
      </p:sp>
      <p:sp>
        <p:nvSpPr>
          <p:cNvPr id="2246" name="object 2246"/>
          <p:cNvSpPr/>
          <p:nvPr/>
        </p:nvSpPr>
        <p:spPr>
          <a:xfrm>
            <a:off x="7722463" y="11048185"/>
            <a:ext cx="9525" cy="3810"/>
          </a:xfrm>
          <a:custGeom>
            <a:avLst/>
            <a:gdLst/>
            <a:ahLst/>
            <a:cxnLst/>
            <a:rect l="l" t="t" r="r" b="b"/>
            <a:pathLst>
              <a:path w="9525" h="3809">
                <a:moveTo>
                  <a:pt x="0" y="0"/>
                </a:moveTo>
                <a:lnTo>
                  <a:pt x="6527" y="660"/>
                </a:lnTo>
                <a:lnTo>
                  <a:pt x="9359" y="3812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7" name="object 2247"/>
          <p:cNvSpPr/>
          <p:nvPr/>
        </p:nvSpPr>
        <p:spPr>
          <a:xfrm>
            <a:off x="7693807" y="11048404"/>
            <a:ext cx="10160" cy="3810"/>
          </a:xfrm>
          <a:custGeom>
            <a:avLst/>
            <a:gdLst/>
            <a:ahLst/>
            <a:cxnLst/>
            <a:rect l="l" t="t" r="r" b="b"/>
            <a:pathLst>
              <a:path w="10159" h="3809">
                <a:moveTo>
                  <a:pt x="0" y="3592"/>
                </a:moveTo>
                <a:lnTo>
                  <a:pt x="3120" y="292"/>
                </a:lnTo>
                <a:lnTo>
                  <a:pt x="9863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8" name="object 2248"/>
          <p:cNvSpPr/>
          <p:nvPr/>
        </p:nvSpPr>
        <p:spPr>
          <a:xfrm>
            <a:off x="6979754" y="10978781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49" name="object 2249"/>
          <p:cNvSpPr/>
          <p:nvPr/>
        </p:nvSpPr>
        <p:spPr>
          <a:xfrm>
            <a:off x="6989816" y="10978781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4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0" name="object 2250"/>
          <p:cNvSpPr/>
          <p:nvPr/>
        </p:nvSpPr>
        <p:spPr>
          <a:xfrm>
            <a:off x="6989816" y="11003550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1" name="object 2251"/>
          <p:cNvSpPr/>
          <p:nvPr/>
        </p:nvSpPr>
        <p:spPr>
          <a:xfrm>
            <a:off x="6979791" y="10915056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2" name="object 2252"/>
          <p:cNvSpPr/>
          <p:nvPr/>
        </p:nvSpPr>
        <p:spPr>
          <a:xfrm>
            <a:off x="6999327" y="10928767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3" name="object 2253"/>
          <p:cNvSpPr/>
          <p:nvPr/>
        </p:nvSpPr>
        <p:spPr>
          <a:xfrm>
            <a:off x="6968518" y="10928987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4" name="object 2254"/>
          <p:cNvSpPr/>
          <p:nvPr/>
        </p:nvSpPr>
        <p:spPr>
          <a:xfrm>
            <a:off x="7000908" y="10952320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23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5" name="object 2255"/>
          <p:cNvSpPr/>
          <p:nvPr/>
        </p:nvSpPr>
        <p:spPr>
          <a:xfrm>
            <a:off x="6963981" y="10951984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7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6" name="object 2256"/>
          <p:cNvSpPr txBox="1"/>
          <p:nvPr/>
        </p:nvSpPr>
        <p:spPr>
          <a:xfrm>
            <a:off x="7023120" y="1093219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257" name="object 2257"/>
          <p:cNvSpPr/>
          <p:nvPr/>
        </p:nvSpPr>
        <p:spPr>
          <a:xfrm>
            <a:off x="6799891" y="10910228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8" name="object 2258"/>
          <p:cNvSpPr/>
          <p:nvPr/>
        </p:nvSpPr>
        <p:spPr>
          <a:xfrm>
            <a:off x="6809954" y="10910228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59" name="object 2259"/>
          <p:cNvSpPr/>
          <p:nvPr/>
        </p:nvSpPr>
        <p:spPr>
          <a:xfrm>
            <a:off x="6809954" y="10934997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0" name="object 2260"/>
          <p:cNvSpPr/>
          <p:nvPr/>
        </p:nvSpPr>
        <p:spPr>
          <a:xfrm>
            <a:off x="6799929" y="1084650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30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3"/>
                </a:lnTo>
                <a:lnTo>
                  <a:pt x="19532" y="1371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1" name="object 2261"/>
          <p:cNvSpPr/>
          <p:nvPr/>
        </p:nvSpPr>
        <p:spPr>
          <a:xfrm>
            <a:off x="6819462" y="10860213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2" name="object 2262"/>
          <p:cNvSpPr/>
          <p:nvPr/>
        </p:nvSpPr>
        <p:spPr>
          <a:xfrm>
            <a:off x="6788655" y="10860433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3" name="object 2263"/>
          <p:cNvSpPr/>
          <p:nvPr/>
        </p:nvSpPr>
        <p:spPr>
          <a:xfrm>
            <a:off x="6821044" y="10883764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4" name="object 2264"/>
          <p:cNvSpPr/>
          <p:nvPr/>
        </p:nvSpPr>
        <p:spPr>
          <a:xfrm>
            <a:off x="6784117" y="10883431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7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15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5" name="object 2265"/>
          <p:cNvSpPr txBox="1"/>
          <p:nvPr/>
        </p:nvSpPr>
        <p:spPr>
          <a:xfrm>
            <a:off x="6843257" y="1086365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66" name="object 2266"/>
          <p:cNvSpPr/>
          <p:nvPr/>
        </p:nvSpPr>
        <p:spPr>
          <a:xfrm>
            <a:off x="6554423" y="11029645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7" name="object 2267"/>
          <p:cNvSpPr/>
          <p:nvPr/>
        </p:nvSpPr>
        <p:spPr>
          <a:xfrm>
            <a:off x="6564483" y="11029645"/>
            <a:ext cx="0" cy="22860"/>
          </a:xfrm>
          <a:custGeom>
            <a:avLst/>
            <a:gdLst/>
            <a:ahLst/>
            <a:cxnLst/>
            <a:rect l="l" t="t" r="r" b="b"/>
            <a:pathLst>
              <a:path w="0" h="22859">
                <a:moveTo>
                  <a:pt x="0" y="0"/>
                </a:moveTo>
                <a:lnTo>
                  <a:pt x="0" y="22351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8" name="object 2268"/>
          <p:cNvSpPr/>
          <p:nvPr/>
        </p:nvSpPr>
        <p:spPr>
          <a:xfrm>
            <a:off x="6554459" y="10965919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69" name="object 2269"/>
          <p:cNvSpPr/>
          <p:nvPr/>
        </p:nvSpPr>
        <p:spPr>
          <a:xfrm>
            <a:off x="6573994" y="10979630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0" name="object 2270"/>
          <p:cNvSpPr/>
          <p:nvPr/>
        </p:nvSpPr>
        <p:spPr>
          <a:xfrm>
            <a:off x="6543187" y="10979849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1" name="object 2271"/>
          <p:cNvSpPr/>
          <p:nvPr/>
        </p:nvSpPr>
        <p:spPr>
          <a:xfrm>
            <a:off x="6575574" y="11003182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2" name="object 2272"/>
          <p:cNvSpPr/>
          <p:nvPr/>
        </p:nvSpPr>
        <p:spPr>
          <a:xfrm>
            <a:off x="6538649" y="11002848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7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15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3" name="object 2273"/>
          <p:cNvSpPr txBox="1"/>
          <p:nvPr/>
        </p:nvSpPr>
        <p:spPr>
          <a:xfrm>
            <a:off x="6597785" y="1098306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74" name="object 2274"/>
          <p:cNvSpPr/>
          <p:nvPr/>
        </p:nvSpPr>
        <p:spPr>
          <a:xfrm>
            <a:off x="6298633" y="1079081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5" name="object 2275"/>
          <p:cNvSpPr/>
          <p:nvPr/>
        </p:nvSpPr>
        <p:spPr>
          <a:xfrm>
            <a:off x="6308695" y="10790810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6" name="object 2276"/>
          <p:cNvSpPr/>
          <p:nvPr/>
        </p:nvSpPr>
        <p:spPr>
          <a:xfrm>
            <a:off x="6308695" y="10815577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7" name="object 2277"/>
          <p:cNvSpPr/>
          <p:nvPr/>
        </p:nvSpPr>
        <p:spPr>
          <a:xfrm>
            <a:off x="6298671" y="10727085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30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3"/>
                </a:lnTo>
                <a:lnTo>
                  <a:pt x="19532" y="1371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8" name="object 2278"/>
          <p:cNvSpPr/>
          <p:nvPr/>
        </p:nvSpPr>
        <p:spPr>
          <a:xfrm>
            <a:off x="6318205" y="10740795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4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79" name="object 2279"/>
          <p:cNvSpPr/>
          <p:nvPr/>
        </p:nvSpPr>
        <p:spPr>
          <a:xfrm>
            <a:off x="6287398" y="10741016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4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0" name="object 2280"/>
          <p:cNvSpPr/>
          <p:nvPr/>
        </p:nvSpPr>
        <p:spPr>
          <a:xfrm>
            <a:off x="6319786" y="10764347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39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2"/>
                </a:lnTo>
                <a:lnTo>
                  <a:pt x="1333" y="26542"/>
                </a:lnTo>
                <a:lnTo>
                  <a:pt x="889" y="26542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1" name="object 2281"/>
          <p:cNvSpPr/>
          <p:nvPr/>
        </p:nvSpPr>
        <p:spPr>
          <a:xfrm>
            <a:off x="6282860" y="10764013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6"/>
                </a:moveTo>
                <a:lnTo>
                  <a:pt x="15113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2" name="object 2282"/>
          <p:cNvSpPr txBox="1"/>
          <p:nvPr/>
        </p:nvSpPr>
        <p:spPr>
          <a:xfrm>
            <a:off x="6349362" y="1074423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18</a:t>
            </a:r>
            <a:endParaRPr sz="550">
              <a:latin typeface="Arial"/>
              <a:cs typeface="Arial"/>
            </a:endParaRPr>
          </a:p>
        </p:txBody>
      </p:sp>
      <p:sp>
        <p:nvSpPr>
          <p:cNvPr id="2283" name="object 2283"/>
          <p:cNvSpPr/>
          <p:nvPr/>
        </p:nvSpPr>
        <p:spPr>
          <a:xfrm>
            <a:off x="5780459" y="11016782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4" name="object 2284"/>
          <p:cNvSpPr/>
          <p:nvPr/>
        </p:nvSpPr>
        <p:spPr>
          <a:xfrm>
            <a:off x="5799993" y="11030492"/>
            <a:ext cx="12065" cy="21590"/>
          </a:xfrm>
          <a:custGeom>
            <a:avLst/>
            <a:gdLst/>
            <a:ahLst/>
            <a:cxnLst/>
            <a:rect l="l" t="t" r="r" b="b"/>
            <a:pathLst>
              <a:path w="12064" h="21590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8746" y="21504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5" name="object 2285"/>
          <p:cNvSpPr/>
          <p:nvPr/>
        </p:nvSpPr>
        <p:spPr>
          <a:xfrm>
            <a:off x="5769185" y="11030713"/>
            <a:ext cx="12065" cy="21590"/>
          </a:xfrm>
          <a:custGeom>
            <a:avLst/>
            <a:gdLst/>
            <a:ahLst/>
            <a:cxnLst/>
            <a:rect l="l" t="t" r="r" b="b"/>
            <a:pathLst>
              <a:path w="12064" h="21590">
                <a:moveTo>
                  <a:pt x="2968" y="21283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6" name="object 2286"/>
          <p:cNvSpPr txBox="1"/>
          <p:nvPr/>
        </p:nvSpPr>
        <p:spPr>
          <a:xfrm>
            <a:off x="9066486" y="1089092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287" name="object 2287"/>
          <p:cNvSpPr/>
          <p:nvPr/>
        </p:nvSpPr>
        <p:spPr>
          <a:xfrm>
            <a:off x="8746687" y="10962565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8" name="object 2288"/>
          <p:cNvSpPr/>
          <p:nvPr/>
        </p:nvSpPr>
        <p:spPr>
          <a:xfrm>
            <a:off x="8756749" y="10962565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89" name="object 2289"/>
          <p:cNvSpPr/>
          <p:nvPr/>
        </p:nvSpPr>
        <p:spPr>
          <a:xfrm>
            <a:off x="8756749" y="10987333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0" name="object 2290"/>
          <p:cNvSpPr/>
          <p:nvPr/>
        </p:nvSpPr>
        <p:spPr>
          <a:xfrm>
            <a:off x="8746726" y="10898839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30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3"/>
                </a:lnTo>
                <a:lnTo>
                  <a:pt x="19532" y="1371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1" name="object 2291"/>
          <p:cNvSpPr/>
          <p:nvPr/>
        </p:nvSpPr>
        <p:spPr>
          <a:xfrm>
            <a:off x="8766258" y="10912550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2" name="object 2292"/>
          <p:cNvSpPr/>
          <p:nvPr/>
        </p:nvSpPr>
        <p:spPr>
          <a:xfrm>
            <a:off x="8735451" y="10912771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3" name="object 2293"/>
          <p:cNvSpPr/>
          <p:nvPr/>
        </p:nvSpPr>
        <p:spPr>
          <a:xfrm>
            <a:off x="8767841" y="10936102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23"/>
                </a:lnTo>
                <a:lnTo>
                  <a:pt x="8699" y="26542"/>
                </a:lnTo>
                <a:lnTo>
                  <a:pt x="1333" y="26542"/>
                </a:lnTo>
                <a:lnTo>
                  <a:pt x="888" y="26542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4" name="object 2294"/>
          <p:cNvSpPr/>
          <p:nvPr/>
        </p:nvSpPr>
        <p:spPr>
          <a:xfrm>
            <a:off x="8730914" y="10935768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6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15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5" name="object 2295"/>
          <p:cNvSpPr/>
          <p:nvPr/>
        </p:nvSpPr>
        <p:spPr>
          <a:xfrm>
            <a:off x="8684768" y="10819559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6" name="object 2296"/>
          <p:cNvSpPr/>
          <p:nvPr/>
        </p:nvSpPr>
        <p:spPr>
          <a:xfrm>
            <a:off x="8694830" y="1081955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4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7" name="object 2297"/>
          <p:cNvSpPr/>
          <p:nvPr/>
        </p:nvSpPr>
        <p:spPr>
          <a:xfrm>
            <a:off x="8694830" y="10844327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8" name="object 2298"/>
          <p:cNvSpPr/>
          <p:nvPr/>
        </p:nvSpPr>
        <p:spPr>
          <a:xfrm>
            <a:off x="8684804" y="10755833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30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3"/>
                </a:lnTo>
                <a:lnTo>
                  <a:pt x="19532" y="1371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99" name="object 2299"/>
          <p:cNvSpPr/>
          <p:nvPr/>
        </p:nvSpPr>
        <p:spPr>
          <a:xfrm>
            <a:off x="8704338" y="10769544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0" name="object 2300"/>
          <p:cNvSpPr/>
          <p:nvPr/>
        </p:nvSpPr>
        <p:spPr>
          <a:xfrm>
            <a:off x="8673532" y="10769765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1" name="object 2301"/>
          <p:cNvSpPr/>
          <p:nvPr/>
        </p:nvSpPr>
        <p:spPr>
          <a:xfrm>
            <a:off x="8705919" y="10793096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2"/>
                </a:lnTo>
                <a:lnTo>
                  <a:pt x="1333" y="26542"/>
                </a:lnTo>
                <a:lnTo>
                  <a:pt x="888" y="26542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2" name="object 2302"/>
          <p:cNvSpPr/>
          <p:nvPr/>
        </p:nvSpPr>
        <p:spPr>
          <a:xfrm>
            <a:off x="8668994" y="10792762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6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3" name="object 2303"/>
          <p:cNvSpPr txBox="1"/>
          <p:nvPr/>
        </p:nvSpPr>
        <p:spPr>
          <a:xfrm>
            <a:off x="8728126" y="10772984"/>
            <a:ext cx="165735" cy="2393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31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</a:pPr>
            <a:endParaRPr sz="400">
              <a:latin typeface="Times New Roman"/>
              <a:cs typeface="Times New Roman"/>
            </a:endParaRPr>
          </a:p>
          <a:p>
            <a:pPr marL="74295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25</a:t>
            </a:r>
            <a:endParaRPr sz="550">
              <a:latin typeface="Arial"/>
              <a:cs typeface="Arial"/>
            </a:endParaRPr>
          </a:p>
        </p:txBody>
      </p:sp>
      <p:sp>
        <p:nvSpPr>
          <p:cNvPr id="2304" name="object 2304"/>
          <p:cNvSpPr/>
          <p:nvPr/>
        </p:nvSpPr>
        <p:spPr>
          <a:xfrm>
            <a:off x="8596310" y="10671393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5" name="object 2305"/>
          <p:cNvSpPr/>
          <p:nvPr/>
        </p:nvSpPr>
        <p:spPr>
          <a:xfrm>
            <a:off x="8606372" y="10671393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4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6" name="object 2306"/>
          <p:cNvSpPr/>
          <p:nvPr/>
        </p:nvSpPr>
        <p:spPr>
          <a:xfrm>
            <a:off x="8606372" y="10696161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7" name="object 2307"/>
          <p:cNvSpPr/>
          <p:nvPr/>
        </p:nvSpPr>
        <p:spPr>
          <a:xfrm>
            <a:off x="8596348" y="1060766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8" name="object 2308"/>
          <p:cNvSpPr/>
          <p:nvPr/>
        </p:nvSpPr>
        <p:spPr>
          <a:xfrm>
            <a:off x="8615881" y="10621378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09" name="object 2309"/>
          <p:cNvSpPr/>
          <p:nvPr/>
        </p:nvSpPr>
        <p:spPr>
          <a:xfrm>
            <a:off x="8585074" y="10621599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54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0" name="object 2310"/>
          <p:cNvSpPr/>
          <p:nvPr/>
        </p:nvSpPr>
        <p:spPr>
          <a:xfrm>
            <a:off x="8617463" y="10644929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2"/>
                </a:lnTo>
                <a:lnTo>
                  <a:pt x="1333" y="26542"/>
                </a:lnTo>
                <a:lnTo>
                  <a:pt x="888" y="26542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1" name="object 2311"/>
          <p:cNvSpPr/>
          <p:nvPr/>
        </p:nvSpPr>
        <p:spPr>
          <a:xfrm>
            <a:off x="8580537" y="10644596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6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2" name="object 2312"/>
          <p:cNvSpPr txBox="1"/>
          <p:nvPr/>
        </p:nvSpPr>
        <p:spPr>
          <a:xfrm>
            <a:off x="8639668" y="1062480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23</a:t>
            </a:r>
            <a:endParaRPr sz="550">
              <a:latin typeface="Arial"/>
              <a:cs typeface="Arial"/>
            </a:endParaRPr>
          </a:p>
        </p:txBody>
      </p:sp>
      <p:sp>
        <p:nvSpPr>
          <p:cNvPr id="2313" name="object 2313"/>
          <p:cNvSpPr/>
          <p:nvPr/>
        </p:nvSpPr>
        <p:spPr>
          <a:xfrm>
            <a:off x="8664127" y="10336729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4" name="object 2314"/>
          <p:cNvSpPr/>
          <p:nvPr/>
        </p:nvSpPr>
        <p:spPr>
          <a:xfrm>
            <a:off x="8674189" y="10336729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4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5" name="object 2315"/>
          <p:cNvSpPr/>
          <p:nvPr/>
        </p:nvSpPr>
        <p:spPr>
          <a:xfrm>
            <a:off x="8674189" y="10361500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6" name="object 2316"/>
          <p:cNvSpPr/>
          <p:nvPr/>
        </p:nvSpPr>
        <p:spPr>
          <a:xfrm>
            <a:off x="8664164" y="10273004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7" name="object 2317"/>
          <p:cNvSpPr/>
          <p:nvPr/>
        </p:nvSpPr>
        <p:spPr>
          <a:xfrm>
            <a:off x="8683700" y="10286714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8" name="object 2318"/>
          <p:cNvSpPr/>
          <p:nvPr/>
        </p:nvSpPr>
        <p:spPr>
          <a:xfrm>
            <a:off x="8652891" y="10286935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19" name="object 2319"/>
          <p:cNvSpPr/>
          <p:nvPr/>
        </p:nvSpPr>
        <p:spPr>
          <a:xfrm>
            <a:off x="8685280" y="10310266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2"/>
                </a:lnTo>
                <a:lnTo>
                  <a:pt x="1333" y="26542"/>
                </a:lnTo>
                <a:lnTo>
                  <a:pt x="888" y="26542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0" name="object 2320"/>
          <p:cNvSpPr/>
          <p:nvPr/>
        </p:nvSpPr>
        <p:spPr>
          <a:xfrm>
            <a:off x="8648354" y="10309932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6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11061">
            <a:solidFill>
              <a:srgbClr val="2730E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21" name="object 2321"/>
          <p:cNvSpPr txBox="1"/>
          <p:nvPr/>
        </p:nvSpPr>
        <p:spPr>
          <a:xfrm>
            <a:off x="8631453" y="10106949"/>
            <a:ext cx="2216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0</a:t>
            </a:r>
            <a:r>
              <a:rPr dirty="0" sz="800" spc="-5" i="1">
                <a:latin typeface="Arial"/>
                <a:cs typeface="Arial"/>
              </a:rPr>
              <a:t>.</a:t>
            </a: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  <a:p>
            <a:pPr algn="ctr" marL="34290">
              <a:lnSpc>
                <a:spcPct val="100000"/>
              </a:lnSpc>
              <a:spcBef>
                <a:spcPts val="545"/>
              </a:spcBef>
            </a:pPr>
            <a:r>
              <a:rPr dirty="0" sz="550" spc="-5" i="1">
                <a:solidFill>
                  <a:srgbClr val="2730EC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2" name="object 2322"/>
          <p:cNvSpPr txBox="1"/>
          <p:nvPr/>
        </p:nvSpPr>
        <p:spPr>
          <a:xfrm>
            <a:off x="1771696" y="5612969"/>
            <a:ext cx="412750" cy="48704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16129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dirty="0" baseline="20202" sz="825" spc="-7" i="1">
                <a:solidFill>
                  <a:srgbClr val="E8E8E8"/>
                </a:solidFill>
                <a:latin typeface="Arial"/>
                <a:cs typeface="Arial"/>
              </a:rPr>
              <a:t>4</a:t>
            </a:r>
            <a:r>
              <a:rPr dirty="0" baseline="20202" sz="825" i="1">
                <a:solidFill>
                  <a:srgbClr val="E8E8E8"/>
                </a:solidFill>
                <a:latin typeface="Arial"/>
                <a:cs typeface="Arial"/>
              </a:rPr>
              <a:t>6</a:t>
            </a:r>
            <a:r>
              <a:rPr dirty="0" baseline="20202" sz="825" i="1">
                <a:solidFill>
                  <a:srgbClr val="E8E8E8"/>
                </a:solidFill>
                <a:latin typeface="Arial"/>
                <a:cs typeface="Arial"/>
              </a:rPr>
              <a:t> </a:t>
            </a:r>
            <a:r>
              <a:rPr dirty="0" baseline="20202" sz="825" spc="-97" i="1">
                <a:solidFill>
                  <a:srgbClr val="E8E8E8"/>
                </a:solidFill>
                <a:latin typeface="Arial"/>
                <a:cs typeface="Arial"/>
              </a:rPr>
              <a:t> </a:t>
            </a: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25</a:t>
            </a:r>
            <a:endParaRPr sz="700">
              <a:latin typeface="Arial"/>
              <a:cs typeface="Arial"/>
            </a:endParaRPr>
          </a:p>
          <a:p>
            <a:pPr algn="ctr" marL="100330">
              <a:lnSpc>
                <a:spcPct val="100000"/>
              </a:lnSpc>
              <a:spcBef>
                <a:spcPts val="120"/>
              </a:spcBef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10</a:t>
            </a:r>
            <a:endParaRPr sz="700">
              <a:latin typeface="Arial"/>
              <a:cs typeface="Arial"/>
            </a:endParaRPr>
          </a:p>
          <a:p>
            <a:pPr marL="26034">
              <a:lnSpc>
                <a:spcPct val="100000"/>
              </a:lnSpc>
              <a:spcBef>
                <a:spcPts val="540"/>
              </a:spcBef>
            </a:pPr>
            <a:r>
              <a:rPr dirty="0" sz="550" spc="-5" i="1">
                <a:solidFill>
                  <a:srgbClr val="008080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3" name="object 2323"/>
          <p:cNvSpPr txBox="1"/>
          <p:nvPr/>
        </p:nvSpPr>
        <p:spPr>
          <a:xfrm>
            <a:off x="1305352" y="6205644"/>
            <a:ext cx="246379" cy="996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008080"/>
                </a:solidFill>
                <a:latin typeface="Arial"/>
                <a:cs typeface="Arial"/>
              </a:rPr>
              <a:t>3</a:t>
            </a:r>
            <a:r>
              <a:rPr dirty="0" sz="550" i="1">
                <a:solidFill>
                  <a:srgbClr val="008080"/>
                </a:solidFill>
                <a:latin typeface="Arial"/>
                <a:cs typeface="Arial"/>
              </a:rPr>
              <a:t>3</a:t>
            </a:r>
            <a:r>
              <a:rPr dirty="0" sz="550" i="1">
                <a:solidFill>
                  <a:srgbClr val="008080"/>
                </a:solidFill>
                <a:latin typeface="Arial"/>
                <a:cs typeface="Arial"/>
              </a:rPr>
              <a:t>  </a:t>
            </a:r>
            <a:r>
              <a:rPr dirty="0" sz="550" spc="40" i="1">
                <a:solidFill>
                  <a:srgbClr val="008080"/>
                </a:solidFill>
                <a:latin typeface="Arial"/>
                <a:cs typeface="Arial"/>
              </a:rPr>
              <a:t> </a:t>
            </a:r>
            <a:r>
              <a:rPr dirty="0" sz="550" spc="-5" i="1">
                <a:solidFill>
                  <a:srgbClr val="00808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4" name="object 2324"/>
          <p:cNvSpPr txBox="1"/>
          <p:nvPr/>
        </p:nvSpPr>
        <p:spPr>
          <a:xfrm>
            <a:off x="1376853" y="617026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008080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5" name="object 2325"/>
          <p:cNvSpPr txBox="1"/>
          <p:nvPr/>
        </p:nvSpPr>
        <p:spPr>
          <a:xfrm>
            <a:off x="5158407" y="937757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00808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6" name="object 2326"/>
          <p:cNvSpPr txBox="1"/>
          <p:nvPr/>
        </p:nvSpPr>
        <p:spPr>
          <a:xfrm>
            <a:off x="5552041" y="939011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008080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7" name="object 2327"/>
          <p:cNvSpPr txBox="1"/>
          <p:nvPr/>
        </p:nvSpPr>
        <p:spPr>
          <a:xfrm>
            <a:off x="5714207" y="9303128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008080"/>
                </a:solidFill>
                <a:latin typeface="Arial"/>
                <a:cs typeface="Arial"/>
              </a:rPr>
              <a:t>32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8" name="object 2328"/>
          <p:cNvSpPr txBox="1"/>
          <p:nvPr/>
        </p:nvSpPr>
        <p:spPr>
          <a:xfrm>
            <a:off x="5970732" y="895371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008080"/>
                </a:solidFill>
                <a:latin typeface="Arial"/>
                <a:cs typeface="Arial"/>
              </a:rPr>
              <a:t>34</a:t>
            </a:r>
            <a:endParaRPr sz="550">
              <a:latin typeface="Arial"/>
              <a:cs typeface="Arial"/>
            </a:endParaRPr>
          </a:p>
        </p:txBody>
      </p:sp>
      <p:sp>
        <p:nvSpPr>
          <p:cNvPr id="2329" name="object 2329"/>
          <p:cNvSpPr txBox="1"/>
          <p:nvPr/>
        </p:nvSpPr>
        <p:spPr>
          <a:xfrm>
            <a:off x="-15871" y="657642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330" name="object 2330"/>
          <p:cNvSpPr txBox="1"/>
          <p:nvPr/>
        </p:nvSpPr>
        <p:spPr>
          <a:xfrm>
            <a:off x="1406810" y="586581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331" name="object 2331"/>
          <p:cNvSpPr txBox="1"/>
          <p:nvPr/>
        </p:nvSpPr>
        <p:spPr>
          <a:xfrm>
            <a:off x="3544535" y="497534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35</a:t>
            </a:r>
            <a:endParaRPr sz="550">
              <a:latin typeface="Arial"/>
              <a:cs typeface="Arial"/>
            </a:endParaRPr>
          </a:p>
        </p:txBody>
      </p:sp>
      <p:sp>
        <p:nvSpPr>
          <p:cNvPr id="2332" name="object 2332"/>
          <p:cNvSpPr txBox="1"/>
          <p:nvPr/>
        </p:nvSpPr>
        <p:spPr>
          <a:xfrm>
            <a:off x="3785573" y="4858881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333" name="object 2333"/>
          <p:cNvSpPr txBox="1"/>
          <p:nvPr/>
        </p:nvSpPr>
        <p:spPr>
          <a:xfrm>
            <a:off x="3993456" y="4777785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44</a:t>
            </a:r>
            <a:endParaRPr sz="550">
              <a:latin typeface="Arial"/>
              <a:cs typeface="Arial"/>
            </a:endParaRPr>
          </a:p>
        </p:txBody>
      </p:sp>
      <p:sp>
        <p:nvSpPr>
          <p:cNvPr id="2334" name="object 2334"/>
          <p:cNvSpPr txBox="1"/>
          <p:nvPr/>
        </p:nvSpPr>
        <p:spPr>
          <a:xfrm>
            <a:off x="8826175" y="3167867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27</a:t>
            </a:r>
            <a:endParaRPr sz="550">
              <a:latin typeface="Arial"/>
              <a:cs typeface="Arial"/>
            </a:endParaRPr>
          </a:p>
        </p:txBody>
      </p:sp>
      <p:sp>
        <p:nvSpPr>
          <p:cNvPr id="2335" name="object 2335"/>
          <p:cNvSpPr txBox="1"/>
          <p:nvPr/>
        </p:nvSpPr>
        <p:spPr>
          <a:xfrm>
            <a:off x="8958851" y="311184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49</a:t>
            </a:r>
            <a:endParaRPr sz="550">
              <a:latin typeface="Arial"/>
              <a:cs typeface="Arial"/>
            </a:endParaRPr>
          </a:p>
        </p:txBody>
      </p:sp>
      <p:sp>
        <p:nvSpPr>
          <p:cNvPr id="2336" name="object 2336"/>
          <p:cNvSpPr txBox="1"/>
          <p:nvPr/>
        </p:nvSpPr>
        <p:spPr>
          <a:xfrm>
            <a:off x="9920092" y="282951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40</a:t>
            </a:r>
            <a:endParaRPr sz="550">
              <a:latin typeface="Arial"/>
              <a:cs typeface="Arial"/>
            </a:endParaRPr>
          </a:p>
        </p:txBody>
      </p:sp>
      <p:sp>
        <p:nvSpPr>
          <p:cNvPr id="2337" name="object 2337"/>
          <p:cNvSpPr/>
          <p:nvPr/>
        </p:nvSpPr>
        <p:spPr>
          <a:xfrm>
            <a:off x="10202546" y="2741203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38" name="object 2338"/>
          <p:cNvSpPr/>
          <p:nvPr/>
        </p:nvSpPr>
        <p:spPr>
          <a:xfrm>
            <a:off x="10212608" y="2741203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4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39" name="object 2339"/>
          <p:cNvSpPr/>
          <p:nvPr/>
        </p:nvSpPr>
        <p:spPr>
          <a:xfrm>
            <a:off x="10212608" y="2765970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0" name="object 2340"/>
          <p:cNvSpPr/>
          <p:nvPr/>
        </p:nvSpPr>
        <p:spPr>
          <a:xfrm>
            <a:off x="10202584" y="2677470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69">
                <a:moveTo>
                  <a:pt x="736" y="13931"/>
                </a:moveTo>
                <a:lnTo>
                  <a:pt x="253" y="12712"/>
                </a:lnTo>
                <a:lnTo>
                  <a:pt x="0" y="11417"/>
                </a:lnTo>
                <a:lnTo>
                  <a:pt x="0" y="10109"/>
                </a:lnTo>
                <a:lnTo>
                  <a:pt x="0" y="4521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21"/>
                </a:lnTo>
                <a:lnTo>
                  <a:pt x="20192" y="10109"/>
                </a:lnTo>
                <a:lnTo>
                  <a:pt x="20192" y="11341"/>
                </a:lnTo>
                <a:lnTo>
                  <a:pt x="19977" y="12560"/>
                </a:lnTo>
                <a:lnTo>
                  <a:pt x="19532" y="1371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1" name="object 2341"/>
          <p:cNvSpPr/>
          <p:nvPr/>
        </p:nvSpPr>
        <p:spPr>
          <a:xfrm>
            <a:off x="10222117" y="2691187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30">
                <a:moveTo>
                  <a:pt x="0" y="0"/>
                </a:moveTo>
                <a:lnTo>
                  <a:pt x="6527" y="660"/>
                </a:lnTo>
                <a:lnTo>
                  <a:pt x="11468" y="6146"/>
                </a:lnTo>
                <a:lnTo>
                  <a:pt x="11468" y="12700"/>
                </a:lnTo>
                <a:lnTo>
                  <a:pt x="11468" y="17106"/>
                </a:lnTo>
                <a:lnTo>
                  <a:pt x="9182" y="21209"/>
                </a:lnTo>
                <a:lnTo>
                  <a:pt x="5461" y="2354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2" name="object 2342"/>
          <p:cNvSpPr/>
          <p:nvPr/>
        </p:nvSpPr>
        <p:spPr>
          <a:xfrm>
            <a:off x="10191310" y="2691399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4">
                <a:moveTo>
                  <a:pt x="5486" y="23012"/>
                </a:moveTo>
                <a:lnTo>
                  <a:pt x="2019" y="20662"/>
                </a:lnTo>
                <a:lnTo>
                  <a:pt x="0" y="16764"/>
                </a:lnTo>
                <a:lnTo>
                  <a:pt x="0" y="12598"/>
                </a:lnTo>
                <a:lnTo>
                  <a:pt x="0" y="5854"/>
                </a:lnTo>
                <a:lnTo>
                  <a:pt x="5270" y="304"/>
                </a:lnTo>
                <a:lnTo>
                  <a:pt x="12014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3" name="object 2343"/>
          <p:cNvSpPr/>
          <p:nvPr/>
        </p:nvSpPr>
        <p:spPr>
          <a:xfrm>
            <a:off x="10223699" y="2714728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69">
                <a:moveTo>
                  <a:pt x="3873" y="0"/>
                </a:moveTo>
                <a:lnTo>
                  <a:pt x="10172" y="1219"/>
                </a:lnTo>
                <a:lnTo>
                  <a:pt x="14706" y="6731"/>
                </a:lnTo>
                <a:lnTo>
                  <a:pt x="14706" y="13144"/>
                </a:lnTo>
                <a:lnTo>
                  <a:pt x="14706" y="20548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17"/>
                </a:lnTo>
                <a:lnTo>
                  <a:pt x="0" y="26479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4" name="object 2344"/>
          <p:cNvSpPr/>
          <p:nvPr/>
        </p:nvSpPr>
        <p:spPr>
          <a:xfrm>
            <a:off x="10186772" y="2714406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5">
                <a:moveTo>
                  <a:pt x="15773" y="26797"/>
                </a:moveTo>
                <a:lnTo>
                  <a:pt x="15112" y="26898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802"/>
                </a:lnTo>
                <a:lnTo>
                  <a:pt x="0" y="13220"/>
                </a:lnTo>
                <a:lnTo>
                  <a:pt x="0" y="7061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5" name="object 2345"/>
          <p:cNvSpPr txBox="1"/>
          <p:nvPr/>
        </p:nvSpPr>
        <p:spPr>
          <a:xfrm>
            <a:off x="10245909" y="2694620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37</a:t>
            </a:r>
            <a:endParaRPr sz="550">
              <a:latin typeface="Arial"/>
              <a:cs typeface="Arial"/>
            </a:endParaRPr>
          </a:p>
        </p:txBody>
      </p:sp>
      <p:sp>
        <p:nvSpPr>
          <p:cNvPr id="2346" name="object 2346"/>
          <p:cNvSpPr txBox="1"/>
          <p:nvPr/>
        </p:nvSpPr>
        <p:spPr>
          <a:xfrm>
            <a:off x="4002298" y="9043639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72</a:t>
            </a:r>
            <a:endParaRPr sz="550">
              <a:latin typeface="Arial"/>
              <a:cs typeface="Arial"/>
            </a:endParaRPr>
          </a:p>
        </p:txBody>
      </p:sp>
      <p:sp>
        <p:nvSpPr>
          <p:cNvPr id="2347" name="object 2347"/>
          <p:cNvSpPr/>
          <p:nvPr/>
        </p:nvSpPr>
        <p:spPr>
          <a:xfrm>
            <a:off x="7225961" y="10306507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8" name="object 2348"/>
          <p:cNvSpPr/>
          <p:nvPr/>
        </p:nvSpPr>
        <p:spPr>
          <a:xfrm>
            <a:off x="7236023" y="10306507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49" name="object 2349"/>
          <p:cNvSpPr/>
          <p:nvPr/>
        </p:nvSpPr>
        <p:spPr>
          <a:xfrm>
            <a:off x="7236023" y="10331274"/>
            <a:ext cx="19685" cy="0"/>
          </a:xfrm>
          <a:custGeom>
            <a:avLst/>
            <a:gdLst/>
            <a:ahLst/>
            <a:cxnLst/>
            <a:rect l="l" t="t" r="r" b="b"/>
            <a:pathLst>
              <a:path w="19684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0" name="object 2350"/>
          <p:cNvSpPr/>
          <p:nvPr/>
        </p:nvSpPr>
        <p:spPr>
          <a:xfrm>
            <a:off x="7225997" y="10242781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30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3"/>
                </a:lnTo>
                <a:lnTo>
                  <a:pt x="19532" y="13716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1" name="object 2351"/>
          <p:cNvSpPr/>
          <p:nvPr/>
        </p:nvSpPr>
        <p:spPr>
          <a:xfrm>
            <a:off x="7245531" y="10256492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5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2" name="object 2352"/>
          <p:cNvSpPr/>
          <p:nvPr/>
        </p:nvSpPr>
        <p:spPr>
          <a:xfrm>
            <a:off x="7214725" y="10256711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5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3" name="object 2353"/>
          <p:cNvSpPr/>
          <p:nvPr/>
        </p:nvSpPr>
        <p:spPr>
          <a:xfrm>
            <a:off x="7247112" y="10280043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40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8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4" name="object 2354"/>
          <p:cNvSpPr/>
          <p:nvPr/>
        </p:nvSpPr>
        <p:spPr>
          <a:xfrm>
            <a:off x="7210187" y="10279710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6"/>
                </a:moveTo>
                <a:lnTo>
                  <a:pt x="15112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5" name="object 2355"/>
          <p:cNvSpPr txBox="1"/>
          <p:nvPr/>
        </p:nvSpPr>
        <p:spPr>
          <a:xfrm>
            <a:off x="7269321" y="10259936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48</a:t>
            </a:r>
            <a:endParaRPr sz="550">
              <a:latin typeface="Arial"/>
              <a:cs typeface="Arial"/>
            </a:endParaRPr>
          </a:p>
        </p:txBody>
      </p:sp>
      <p:sp>
        <p:nvSpPr>
          <p:cNvPr id="2356" name="object 2356"/>
          <p:cNvSpPr/>
          <p:nvPr/>
        </p:nvSpPr>
        <p:spPr>
          <a:xfrm>
            <a:off x="6151942" y="10890326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 h="0">
                <a:moveTo>
                  <a:pt x="0" y="0"/>
                </a:moveTo>
                <a:lnTo>
                  <a:pt x="21158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7" name="object 2357"/>
          <p:cNvSpPr/>
          <p:nvPr/>
        </p:nvSpPr>
        <p:spPr>
          <a:xfrm>
            <a:off x="6162004" y="10890326"/>
            <a:ext cx="0" cy="24765"/>
          </a:xfrm>
          <a:custGeom>
            <a:avLst/>
            <a:gdLst/>
            <a:ahLst/>
            <a:cxnLst/>
            <a:rect l="l" t="t" r="r" b="b"/>
            <a:pathLst>
              <a:path w="0" h="24765">
                <a:moveTo>
                  <a:pt x="0" y="0"/>
                </a:moveTo>
                <a:lnTo>
                  <a:pt x="0" y="2476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8" name="object 2358"/>
          <p:cNvSpPr/>
          <p:nvPr/>
        </p:nvSpPr>
        <p:spPr>
          <a:xfrm>
            <a:off x="6162004" y="10915094"/>
            <a:ext cx="19685" cy="0"/>
          </a:xfrm>
          <a:custGeom>
            <a:avLst/>
            <a:gdLst/>
            <a:ahLst/>
            <a:cxnLst/>
            <a:rect l="l" t="t" r="r" b="b"/>
            <a:pathLst>
              <a:path w="19685" h="0">
                <a:moveTo>
                  <a:pt x="0" y="0"/>
                </a:moveTo>
                <a:lnTo>
                  <a:pt x="19354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59" name="object 2359"/>
          <p:cNvSpPr/>
          <p:nvPr/>
        </p:nvSpPr>
        <p:spPr>
          <a:xfrm>
            <a:off x="6151980" y="10826598"/>
            <a:ext cx="20320" cy="13970"/>
          </a:xfrm>
          <a:custGeom>
            <a:avLst/>
            <a:gdLst/>
            <a:ahLst/>
            <a:cxnLst/>
            <a:rect l="l" t="t" r="r" b="b"/>
            <a:pathLst>
              <a:path w="20320" h="13970">
                <a:moveTo>
                  <a:pt x="736" y="13931"/>
                </a:moveTo>
                <a:lnTo>
                  <a:pt x="253" y="12712"/>
                </a:lnTo>
                <a:lnTo>
                  <a:pt x="0" y="11429"/>
                </a:lnTo>
                <a:lnTo>
                  <a:pt x="0" y="10096"/>
                </a:lnTo>
                <a:lnTo>
                  <a:pt x="0" y="4533"/>
                </a:lnTo>
                <a:lnTo>
                  <a:pt x="4495" y="0"/>
                </a:lnTo>
                <a:lnTo>
                  <a:pt x="10096" y="0"/>
                </a:lnTo>
                <a:lnTo>
                  <a:pt x="15659" y="0"/>
                </a:lnTo>
                <a:lnTo>
                  <a:pt x="20192" y="4533"/>
                </a:lnTo>
                <a:lnTo>
                  <a:pt x="20192" y="10096"/>
                </a:lnTo>
                <a:lnTo>
                  <a:pt x="20192" y="11353"/>
                </a:lnTo>
                <a:lnTo>
                  <a:pt x="19977" y="12572"/>
                </a:lnTo>
                <a:lnTo>
                  <a:pt x="19532" y="1371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0" name="object 2360"/>
          <p:cNvSpPr/>
          <p:nvPr/>
        </p:nvSpPr>
        <p:spPr>
          <a:xfrm>
            <a:off x="6171514" y="10840310"/>
            <a:ext cx="12065" cy="24130"/>
          </a:xfrm>
          <a:custGeom>
            <a:avLst/>
            <a:gdLst/>
            <a:ahLst/>
            <a:cxnLst/>
            <a:rect l="l" t="t" r="r" b="b"/>
            <a:pathLst>
              <a:path w="12064" h="24129">
                <a:moveTo>
                  <a:pt x="0" y="0"/>
                </a:moveTo>
                <a:lnTo>
                  <a:pt x="6527" y="660"/>
                </a:lnTo>
                <a:lnTo>
                  <a:pt x="11468" y="6159"/>
                </a:lnTo>
                <a:lnTo>
                  <a:pt x="11468" y="12712"/>
                </a:lnTo>
                <a:lnTo>
                  <a:pt x="11468" y="17106"/>
                </a:lnTo>
                <a:lnTo>
                  <a:pt x="9182" y="21234"/>
                </a:lnTo>
                <a:lnTo>
                  <a:pt x="5461" y="23545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1" name="object 2361"/>
          <p:cNvSpPr/>
          <p:nvPr/>
        </p:nvSpPr>
        <p:spPr>
          <a:xfrm>
            <a:off x="6140706" y="10840529"/>
            <a:ext cx="12065" cy="23495"/>
          </a:xfrm>
          <a:custGeom>
            <a:avLst/>
            <a:gdLst/>
            <a:ahLst/>
            <a:cxnLst/>
            <a:rect l="l" t="t" r="r" b="b"/>
            <a:pathLst>
              <a:path w="12064" h="23495">
                <a:moveTo>
                  <a:pt x="5486" y="22999"/>
                </a:moveTo>
                <a:lnTo>
                  <a:pt x="2019" y="20637"/>
                </a:lnTo>
                <a:lnTo>
                  <a:pt x="0" y="16776"/>
                </a:lnTo>
                <a:lnTo>
                  <a:pt x="0" y="12611"/>
                </a:lnTo>
                <a:lnTo>
                  <a:pt x="0" y="5867"/>
                </a:lnTo>
                <a:lnTo>
                  <a:pt x="5270" y="292"/>
                </a:lnTo>
                <a:lnTo>
                  <a:pt x="12014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2" name="object 2362"/>
          <p:cNvSpPr/>
          <p:nvPr/>
        </p:nvSpPr>
        <p:spPr>
          <a:xfrm>
            <a:off x="6173095" y="10863862"/>
            <a:ext cx="15240" cy="26670"/>
          </a:xfrm>
          <a:custGeom>
            <a:avLst/>
            <a:gdLst/>
            <a:ahLst/>
            <a:cxnLst/>
            <a:rect l="l" t="t" r="r" b="b"/>
            <a:pathLst>
              <a:path w="15239" h="26670">
                <a:moveTo>
                  <a:pt x="3873" y="0"/>
                </a:moveTo>
                <a:lnTo>
                  <a:pt x="10172" y="1219"/>
                </a:lnTo>
                <a:lnTo>
                  <a:pt x="14706" y="6705"/>
                </a:lnTo>
                <a:lnTo>
                  <a:pt x="14706" y="13119"/>
                </a:lnTo>
                <a:lnTo>
                  <a:pt x="14706" y="20535"/>
                </a:lnTo>
                <a:lnTo>
                  <a:pt x="8699" y="26543"/>
                </a:lnTo>
                <a:lnTo>
                  <a:pt x="1333" y="26543"/>
                </a:lnTo>
                <a:lnTo>
                  <a:pt x="889" y="26543"/>
                </a:lnTo>
                <a:lnTo>
                  <a:pt x="444" y="26504"/>
                </a:lnTo>
                <a:lnTo>
                  <a:pt x="0" y="26466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3" name="object 2363"/>
          <p:cNvSpPr/>
          <p:nvPr/>
        </p:nvSpPr>
        <p:spPr>
          <a:xfrm>
            <a:off x="6136168" y="10863529"/>
            <a:ext cx="15875" cy="27305"/>
          </a:xfrm>
          <a:custGeom>
            <a:avLst/>
            <a:gdLst/>
            <a:ahLst/>
            <a:cxnLst/>
            <a:rect l="l" t="t" r="r" b="b"/>
            <a:pathLst>
              <a:path w="15875" h="27304">
                <a:moveTo>
                  <a:pt x="15773" y="26797"/>
                </a:moveTo>
                <a:lnTo>
                  <a:pt x="15113" y="26911"/>
                </a:lnTo>
                <a:lnTo>
                  <a:pt x="14414" y="26949"/>
                </a:lnTo>
                <a:lnTo>
                  <a:pt x="13703" y="26949"/>
                </a:lnTo>
                <a:lnTo>
                  <a:pt x="6121" y="26949"/>
                </a:lnTo>
                <a:lnTo>
                  <a:pt x="0" y="20789"/>
                </a:lnTo>
                <a:lnTo>
                  <a:pt x="0" y="13233"/>
                </a:lnTo>
                <a:lnTo>
                  <a:pt x="0" y="7073"/>
                </a:lnTo>
                <a:lnTo>
                  <a:pt x="4089" y="1663"/>
                </a:lnTo>
                <a:lnTo>
                  <a:pt x="10020" y="0"/>
                </a:lnTo>
              </a:path>
            </a:pathLst>
          </a:custGeom>
          <a:ln w="3175">
            <a:solidFill>
              <a:srgbClr val="E8E8E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64" name="object 2364"/>
          <p:cNvSpPr txBox="1"/>
          <p:nvPr/>
        </p:nvSpPr>
        <p:spPr>
          <a:xfrm>
            <a:off x="6195309" y="10843744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42</a:t>
            </a:r>
            <a:endParaRPr sz="550">
              <a:latin typeface="Arial"/>
              <a:cs typeface="Arial"/>
            </a:endParaRPr>
          </a:p>
        </p:txBody>
      </p:sp>
      <p:sp>
        <p:nvSpPr>
          <p:cNvPr id="2365" name="object 2365"/>
          <p:cNvSpPr txBox="1"/>
          <p:nvPr/>
        </p:nvSpPr>
        <p:spPr>
          <a:xfrm>
            <a:off x="2503394" y="5417153"/>
            <a:ext cx="104139" cy="965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36</a:t>
            </a:r>
            <a:endParaRPr sz="550">
              <a:latin typeface="Arial"/>
              <a:cs typeface="Arial"/>
            </a:endParaRPr>
          </a:p>
        </p:txBody>
      </p:sp>
      <p:sp>
        <p:nvSpPr>
          <p:cNvPr id="2366" name="object 2366"/>
          <p:cNvSpPr txBox="1"/>
          <p:nvPr/>
        </p:nvSpPr>
        <p:spPr>
          <a:xfrm>
            <a:off x="4675016" y="8132054"/>
            <a:ext cx="135890" cy="127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25252" sz="825" spc="-97" i="1">
                <a:solidFill>
                  <a:srgbClr val="E8E8E8"/>
                </a:solidFill>
                <a:latin typeface="Arial"/>
                <a:cs typeface="Arial"/>
              </a:rPr>
              <a:t>5</a:t>
            </a:r>
            <a:r>
              <a:rPr dirty="0" sz="550" spc="-254" i="1">
                <a:solidFill>
                  <a:srgbClr val="E8E8E8"/>
                </a:solidFill>
                <a:latin typeface="Arial"/>
                <a:cs typeface="Arial"/>
              </a:rPr>
              <a:t>4</a:t>
            </a:r>
            <a:r>
              <a:rPr dirty="0" baseline="-25252" sz="825" spc="-97" i="1">
                <a:solidFill>
                  <a:srgbClr val="E8E8E8"/>
                </a:solidFill>
                <a:latin typeface="Arial"/>
                <a:cs typeface="Arial"/>
              </a:rPr>
              <a:t>2</a:t>
            </a:r>
            <a:r>
              <a:rPr dirty="0" sz="550" spc="-5" i="1">
                <a:solidFill>
                  <a:srgbClr val="E8E8E8"/>
                </a:solidFill>
                <a:latin typeface="Arial"/>
                <a:cs typeface="Arial"/>
              </a:rPr>
              <a:t>6</a:t>
            </a:r>
            <a:endParaRPr sz="550">
              <a:latin typeface="Arial"/>
              <a:cs typeface="Arial"/>
            </a:endParaRPr>
          </a:p>
        </p:txBody>
      </p:sp>
      <p:sp>
        <p:nvSpPr>
          <p:cNvPr id="2367" name="object 2367"/>
          <p:cNvSpPr txBox="1"/>
          <p:nvPr/>
        </p:nvSpPr>
        <p:spPr>
          <a:xfrm>
            <a:off x="11522054" y="10837121"/>
            <a:ext cx="36385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40" i="1">
                <a:latin typeface="Arial"/>
                <a:cs typeface="Arial"/>
              </a:rPr>
              <a:t>nUna</a:t>
            </a:r>
            <a:r>
              <a:rPr dirty="0" sz="800" spc="-40" i="1">
                <a:latin typeface="Arial"/>
                <a:cs typeface="Arial"/>
              </a:rPr>
              <a:t>  </a:t>
            </a:r>
            <a:r>
              <a:rPr dirty="0" sz="800" spc="-5">
                <a:latin typeface="Arial"/>
                <a:cs typeface="Arial"/>
              </a:rPr>
              <a:t>4</a:t>
            </a:r>
            <a:endParaRPr sz="800">
              <a:latin typeface="Arial"/>
              <a:cs typeface="Arial"/>
            </a:endParaRPr>
          </a:p>
        </p:txBody>
      </p:sp>
      <p:sp>
        <p:nvSpPr>
          <p:cNvPr id="2368" name="object 2368"/>
          <p:cNvSpPr txBox="1"/>
          <p:nvPr/>
        </p:nvSpPr>
        <p:spPr>
          <a:xfrm>
            <a:off x="9286423" y="4386200"/>
            <a:ext cx="355600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75" i="1">
                <a:latin typeface="Arial"/>
                <a:cs typeface="Arial"/>
              </a:rPr>
              <a:t>KneH</a:t>
            </a:r>
            <a:r>
              <a:rPr dirty="0" sz="800" spc="-75" i="1">
                <a:latin typeface="Arial"/>
                <a:cs typeface="Arial"/>
              </a:rPr>
              <a:t>  </a:t>
            </a:r>
            <a:r>
              <a:rPr dirty="0" sz="800" spc="-5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369" name="object 2369"/>
          <p:cNvSpPr txBox="1"/>
          <p:nvPr/>
        </p:nvSpPr>
        <p:spPr>
          <a:xfrm rot="20040000">
            <a:off x="-24496" y="10229891"/>
            <a:ext cx="613235" cy="106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840"/>
              </a:lnSpc>
            </a:pPr>
            <a:r>
              <a:rPr dirty="0" sz="700" spc="-130" i="1">
                <a:latin typeface="Arial"/>
                <a:cs typeface="Arial"/>
              </a:rPr>
              <a:t>H</a:t>
            </a:r>
            <a:r>
              <a:rPr dirty="0" sz="700" spc="-5" i="1">
                <a:latin typeface="Arial"/>
                <a:cs typeface="Arial"/>
              </a:rPr>
              <a:t>c</a:t>
            </a:r>
            <a:r>
              <a:rPr dirty="0" sz="700" spc="-145" i="1">
                <a:latin typeface="Arial"/>
                <a:cs typeface="Arial"/>
              </a:rPr>
              <a:t>K</a:t>
            </a:r>
            <a:r>
              <a:rPr dirty="0" sz="700" spc="-5" i="1">
                <a:latin typeface="Arial"/>
                <a:cs typeface="Arial"/>
              </a:rPr>
              <a:t>a</a:t>
            </a:r>
            <a:r>
              <a:rPr dirty="0" sz="700" spc="-130" i="1">
                <a:latin typeface="Arial"/>
                <a:cs typeface="Arial"/>
              </a:rPr>
              <a:t>R</a:t>
            </a:r>
            <a:r>
              <a:rPr dirty="0" sz="700" spc="-5" i="1">
                <a:latin typeface="Arial"/>
                <a:cs typeface="Arial"/>
              </a:rPr>
              <a:t> </a:t>
            </a:r>
            <a:r>
              <a:rPr dirty="0" sz="700" spc="-120" i="1">
                <a:latin typeface="Arial"/>
                <a:cs typeface="Arial"/>
              </a:rPr>
              <a:t>u</a:t>
            </a:r>
            <a:r>
              <a:rPr dirty="0" sz="700" spc="-70" i="1">
                <a:latin typeface="Arial"/>
                <a:cs typeface="Arial"/>
              </a:rPr>
              <a:t>,</a:t>
            </a:r>
            <a:r>
              <a:rPr dirty="0" sz="700" spc="-5" i="1">
                <a:latin typeface="Arial"/>
                <a:cs typeface="Arial"/>
              </a:rPr>
              <a:t>e</a:t>
            </a:r>
            <a:r>
              <a:rPr dirty="0" baseline="3968" sz="1050" spc="-7" i="1">
                <a:latin typeface="Arial"/>
                <a:cs typeface="Arial"/>
              </a:rPr>
              <a:t>p</a:t>
            </a:r>
            <a:r>
              <a:rPr dirty="0" baseline="3968" sz="1050" spc="-217" i="1">
                <a:latin typeface="Arial"/>
                <a:cs typeface="Arial"/>
              </a:rPr>
              <a:t>K</a:t>
            </a:r>
            <a:r>
              <a:rPr dirty="0" baseline="3968" sz="1050" spc="-7" i="1">
                <a:latin typeface="Arial"/>
                <a:cs typeface="Arial"/>
              </a:rPr>
              <a:t>o</a:t>
            </a:r>
            <a:r>
              <a:rPr dirty="0" baseline="3968" sz="1050" spc="-157" i="1">
                <a:latin typeface="Arial"/>
                <a:cs typeface="Arial"/>
              </a:rPr>
              <a:t>B</a:t>
            </a:r>
            <a:r>
              <a:rPr dirty="0" baseline="3968" sz="1050" spc="-30" i="1">
                <a:latin typeface="Arial"/>
                <a:cs typeface="Arial"/>
              </a:rPr>
              <a:t>b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370" name="object 2370"/>
          <p:cNvSpPr txBox="1"/>
          <p:nvPr/>
        </p:nvSpPr>
        <p:spPr>
          <a:xfrm>
            <a:off x="1559446" y="4904009"/>
            <a:ext cx="1383030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80" i="1">
                <a:latin typeface="Arial"/>
                <a:cs typeface="Arial"/>
              </a:rPr>
              <a:t>naMRmHU</a:t>
            </a:r>
            <a:r>
              <a:rPr dirty="0" sz="800" spc="-70" i="1">
                <a:latin typeface="Arial"/>
                <a:cs typeface="Arial"/>
              </a:rPr>
              <a:t>K</a:t>
            </a:r>
            <a:r>
              <a:rPr dirty="0" sz="800" i="1">
                <a:latin typeface="Arial"/>
                <a:cs typeface="Arial"/>
              </a:rPr>
              <a:t> </a:t>
            </a:r>
            <a:r>
              <a:rPr dirty="0" sz="800" spc="-60" i="1">
                <a:latin typeface="Arial"/>
                <a:cs typeface="Arial"/>
              </a:rPr>
              <a:t>YlfacmHUKa</a:t>
            </a:r>
            <a:r>
              <a:rPr dirty="0" sz="800" spc="-75" i="1">
                <a:latin typeface="Arial"/>
                <a:cs typeface="Arial"/>
              </a:rPr>
              <a:t>M</a:t>
            </a:r>
            <a:r>
              <a:rPr dirty="0" sz="800" i="1">
                <a:latin typeface="Arial"/>
                <a:cs typeface="Arial"/>
              </a:rPr>
              <a:t> </a:t>
            </a:r>
            <a:r>
              <a:rPr dirty="0" sz="800" spc="-15" i="1">
                <a:latin typeface="Arial"/>
                <a:cs typeface="Arial"/>
              </a:rPr>
              <a:t>BO</a:t>
            </a:r>
            <a:r>
              <a:rPr dirty="0" sz="800" spc="-10" i="1">
                <a:latin typeface="Arial"/>
                <a:cs typeface="Arial"/>
              </a:rPr>
              <a:t>B</a:t>
            </a:r>
            <a:endParaRPr sz="800">
              <a:latin typeface="Arial"/>
              <a:cs typeface="Arial"/>
            </a:endParaRPr>
          </a:p>
        </p:txBody>
      </p:sp>
      <p:sp>
        <p:nvSpPr>
          <p:cNvPr id="2371" name="object 2371"/>
          <p:cNvSpPr txBox="1"/>
          <p:nvPr/>
        </p:nvSpPr>
        <p:spPr>
          <a:xfrm>
            <a:off x="3007525" y="5283619"/>
            <a:ext cx="1758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65" i="1">
                <a:latin typeface="Arial"/>
                <a:cs typeface="Arial"/>
              </a:rPr>
              <a:t>5</a:t>
            </a:r>
            <a:r>
              <a:rPr dirty="0" sz="800" spc="-5" i="1">
                <a:latin typeface="Arial"/>
                <a:cs typeface="Arial"/>
              </a:rPr>
              <a:t>p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72" name="object 2372"/>
          <p:cNvSpPr txBox="1"/>
          <p:nvPr/>
        </p:nvSpPr>
        <p:spPr>
          <a:xfrm>
            <a:off x="3101745" y="5575479"/>
            <a:ext cx="1758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70" i="1">
                <a:latin typeface="Arial"/>
                <a:cs typeface="Arial"/>
              </a:rPr>
              <a:t>5</a:t>
            </a:r>
            <a:r>
              <a:rPr dirty="0" sz="800" spc="-5" i="1">
                <a:latin typeface="Arial"/>
                <a:cs typeface="Arial"/>
              </a:rPr>
              <a:t>p</a:t>
            </a:r>
            <a:r>
              <a:rPr dirty="0" sz="800" spc="-5">
                <a:latin typeface="Arial"/>
                <a:cs typeface="Arial"/>
              </a:rPr>
              <a:t>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73" name="object 2373"/>
          <p:cNvSpPr txBox="1"/>
          <p:nvPr/>
        </p:nvSpPr>
        <p:spPr>
          <a:xfrm>
            <a:off x="13939657" y="10083462"/>
            <a:ext cx="1377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74" name="object 2374"/>
          <p:cNvSpPr txBox="1"/>
          <p:nvPr/>
        </p:nvSpPr>
        <p:spPr>
          <a:xfrm>
            <a:off x="13881527" y="10242888"/>
            <a:ext cx="22161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0</a:t>
            </a:r>
            <a:r>
              <a:rPr dirty="0" sz="800" spc="-5" i="1">
                <a:latin typeface="Arial"/>
                <a:cs typeface="Arial"/>
              </a:rPr>
              <a:t>.</a:t>
            </a: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75" name="object 2375"/>
          <p:cNvSpPr txBox="1"/>
          <p:nvPr/>
        </p:nvSpPr>
        <p:spPr>
          <a:xfrm>
            <a:off x="14062688" y="10157767"/>
            <a:ext cx="8191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" i="1"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76" name="object 2376"/>
          <p:cNvSpPr txBox="1"/>
          <p:nvPr/>
        </p:nvSpPr>
        <p:spPr>
          <a:xfrm>
            <a:off x="13478059" y="10142401"/>
            <a:ext cx="25082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40" i="1">
                <a:latin typeface="Arial"/>
                <a:cs typeface="Arial"/>
              </a:rPr>
              <a:t>nUna</a:t>
            </a:r>
            <a:endParaRPr sz="800">
              <a:latin typeface="Arial"/>
              <a:cs typeface="Arial"/>
            </a:endParaRPr>
          </a:p>
        </p:txBody>
      </p:sp>
      <p:sp>
        <p:nvSpPr>
          <p:cNvPr id="2377" name="object 2377"/>
          <p:cNvSpPr/>
          <p:nvPr/>
        </p:nvSpPr>
        <p:spPr>
          <a:xfrm>
            <a:off x="4698074" y="10965624"/>
            <a:ext cx="30480" cy="0"/>
          </a:xfrm>
          <a:custGeom>
            <a:avLst/>
            <a:gdLst/>
            <a:ahLst/>
            <a:cxnLst/>
            <a:rect l="l" t="t" r="r" b="b"/>
            <a:pathLst>
              <a:path w="30479" h="0">
                <a:moveTo>
                  <a:pt x="0" y="0"/>
                </a:moveTo>
                <a:lnTo>
                  <a:pt x="3022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8" name="object 2378"/>
          <p:cNvSpPr/>
          <p:nvPr/>
        </p:nvSpPr>
        <p:spPr>
          <a:xfrm>
            <a:off x="4697821" y="10873409"/>
            <a:ext cx="29845" cy="21590"/>
          </a:xfrm>
          <a:custGeom>
            <a:avLst/>
            <a:gdLst/>
            <a:ahLst/>
            <a:cxnLst/>
            <a:rect l="l" t="t" r="r" b="b"/>
            <a:pathLst>
              <a:path w="29845" h="21590">
                <a:moveTo>
                  <a:pt x="1358" y="21043"/>
                </a:moveTo>
                <a:lnTo>
                  <a:pt x="469" y="19088"/>
                </a:lnTo>
                <a:lnTo>
                  <a:pt x="0" y="16954"/>
                </a:lnTo>
                <a:lnTo>
                  <a:pt x="0" y="14820"/>
                </a:lnTo>
                <a:lnTo>
                  <a:pt x="0" y="6629"/>
                </a:lnTo>
                <a:lnTo>
                  <a:pt x="6629" y="0"/>
                </a:lnTo>
                <a:lnTo>
                  <a:pt x="14808" y="0"/>
                </a:lnTo>
                <a:lnTo>
                  <a:pt x="22999" y="0"/>
                </a:lnTo>
                <a:lnTo>
                  <a:pt x="29629" y="6629"/>
                </a:lnTo>
                <a:lnTo>
                  <a:pt x="29629" y="14820"/>
                </a:lnTo>
                <a:lnTo>
                  <a:pt x="29629" y="16764"/>
                </a:lnTo>
                <a:lnTo>
                  <a:pt x="29260" y="18757"/>
                </a:lnTo>
                <a:lnTo>
                  <a:pt x="28486" y="20561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79" name="object 2379"/>
          <p:cNvSpPr/>
          <p:nvPr/>
        </p:nvSpPr>
        <p:spPr>
          <a:xfrm>
            <a:off x="4682635" y="10894456"/>
            <a:ext cx="17145" cy="29845"/>
          </a:xfrm>
          <a:custGeom>
            <a:avLst/>
            <a:gdLst/>
            <a:ahLst/>
            <a:cxnLst/>
            <a:rect l="l" t="t" r="r" b="b"/>
            <a:pathLst>
              <a:path w="17145" h="29845">
                <a:moveTo>
                  <a:pt x="7772" y="29667"/>
                </a:moveTo>
                <a:lnTo>
                  <a:pt x="2946" y="26797"/>
                </a:lnTo>
                <a:lnTo>
                  <a:pt x="0" y="21590"/>
                </a:lnTo>
                <a:lnTo>
                  <a:pt x="0" y="15989"/>
                </a:lnTo>
                <a:lnTo>
                  <a:pt x="0" y="7150"/>
                </a:lnTo>
                <a:lnTo>
                  <a:pt x="7188" y="0"/>
                </a:lnTo>
                <a:lnTo>
                  <a:pt x="15989" y="0"/>
                </a:lnTo>
                <a:lnTo>
                  <a:pt x="1654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0" name="object 2380"/>
          <p:cNvSpPr/>
          <p:nvPr/>
        </p:nvSpPr>
        <p:spPr>
          <a:xfrm>
            <a:off x="4674289" y="10925881"/>
            <a:ext cx="24130" cy="40005"/>
          </a:xfrm>
          <a:custGeom>
            <a:avLst/>
            <a:gdLst/>
            <a:ahLst/>
            <a:cxnLst/>
            <a:rect l="l" t="t" r="r" b="b"/>
            <a:pathLst>
              <a:path w="24129" h="40004">
                <a:moveTo>
                  <a:pt x="23785" y="39742"/>
                </a:moveTo>
                <a:lnTo>
                  <a:pt x="22718" y="39894"/>
                </a:lnTo>
                <a:lnTo>
                  <a:pt x="21613" y="39996"/>
                </a:lnTo>
                <a:lnTo>
                  <a:pt x="20508" y="39996"/>
                </a:lnTo>
                <a:lnTo>
                  <a:pt x="7392" y="35419"/>
                </a:lnTo>
                <a:lnTo>
                  <a:pt x="0" y="23932"/>
                </a:lnTo>
                <a:lnTo>
                  <a:pt x="2733" y="8718"/>
                </a:lnTo>
                <a:lnTo>
                  <a:pt x="11126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1" name="object 2381"/>
          <p:cNvSpPr/>
          <p:nvPr/>
        </p:nvSpPr>
        <p:spPr>
          <a:xfrm>
            <a:off x="4728292" y="10924050"/>
            <a:ext cx="21590" cy="41910"/>
          </a:xfrm>
          <a:custGeom>
            <a:avLst/>
            <a:gdLst/>
            <a:ahLst/>
            <a:cxnLst/>
            <a:rect l="l" t="t" r="r" b="b"/>
            <a:pathLst>
              <a:path w="21589" h="41909">
                <a:moveTo>
                  <a:pt x="4648" y="0"/>
                </a:moveTo>
                <a:lnTo>
                  <a:pt x="16215" y="6967"/>
                </a:lnTo>
                <a:lnTo>
                  <a:pt x="21168" y="19446"/>
                </a:lnTo>
                <a:lnTo>
                  <a:pt x="16823" y="33143"/>
                </a:lnTo>
                <a:lnTo>
                  <a:pt x="5810" y="40802"/>
                </a:lnTo>
                <a:lnTo>
                  <a:pt x="0" y="41579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2" name="object 2382"/>
          <p:cNvSpPr/>
          <p:nvPr/>
        </p:nvSpPr>
        <p:spPr>
          <a:xfrm>
            <a:off x="4726306" y="10893975"/>
            <a:ext cx="16510" cy="30480"/>
          </a:xfrm>
          <a:custGeom>
            <a:avLst/>
            <a:gdLst/>
            <a:ahLst/>
            <a:cxnLst/>
            <a:rect l="l" t="t" r="r" b="b"/>
            <a:pathLst>
              <a:path w="16510" h="30479">
                <a:moveTo>
                  <a:pt x="0" y="0"/>
                </a:moveTo>
                <a:lnTo>
                  <a:pt x="736" y="0"/>
                </a:lnTo>
                <a:lnTo>
                  <a:pt x="9359" y="0"/>
                </a:lnTo>
                <a:lnTo>
                  <a:pt x="16370" y="6959"/>
                </a:lnTo>
                <a:lnTo>
                  <a:pt x="16370" y="15620"/>
                </a:lnTo>
                <a:lnTo>
                  <a:pt x="16370" y="21970"/>
                </a:lnTo>
                <a:lnTo>
                  <a:pt x="12534" y="27685"/>
                </a:lnTo>
                <a:lnTo>
                  <a:pt x="6629" y="30073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3" name="object 2383"/>
          <p:cNvSpPr/>
          <p:nvPr/>
        </p:nvSpPr>
        <p:spPr>
          <a:xfrm>
            <a:off x="4712448" y="11001006"/>
            <a:ext cx="27940" cy="0"/>
          </a:xfrm>
          <a:custGeom>
            <a:avLst/>
            <a:gdLst/>
            <a:ahLst/>
            <a:cxnLst/>
            <a:rect l="l" t="t" r="r" b="b"/>
            <a:pathLst>
              <a:path w="27939" h="0">
                <a:moveTo>
                  <a:pt x="0" y="0"/>
                </a:moveTo>
                <a:lnTo>
                  <a:pt x="27647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4" name="object 2384"/>
          <p:cNvSpPr/>
          <p:nvPr/>
        </p:nvSpPr>
        <p:spPr>
          <a:xfrm>
            <a:off x="4712448" y="10965624"/>
            <a:ext cx="0" cy="35560"/>
          </a:xfrm>
          <a:custGeom>
            <a:avLst/>
            <a:gdLst/>
            <a:ahLst/>
            <a:cxnLst/>
            <a:rect l="l" t="t" r="r" b="b"/>
            <a:pathLst>
              <a:path w="0" h="35559">
                <a:moveTo>
                  <a:pt x="0" y="35382"/>
                </a:moveTo>
                <a:lnTo>
                  <a:pt x="0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5" name="object 2385"/>
          <p:cNvSpPr txBox="1"/>
          <p:nvPr/>
        </p:nvSpPr>
        <p:spPr>
          <a:xfrm>
            <a:off x="4815754" y="10804772"/>
            <a:ext cx="1377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86" name="object 2386"/>
          <p:cNvSpPr/>
          <p:nvPr/>
        </p:nvSpPr>
        <p:spPr>
          <a:xfrm>
            <a:off x="4767033" y="10956152"/>
            <a:ext cx="175895" cy="0"/>
          </a:xfrm>
          <a:custGeom>
            <a:avLst/>
            <a:gdLst/>
            <a:ahLst/>
            <a:cxnLst/>
            <a:rect l="l" t="t" r="r" b="b"/>
            <a:pathLst>
              <a:path w="175895" h="0">
                <a:moveTo>
                  <a:pt x="0" y="0"/>
                </a:moveTo>
                <a:lnTo>
                  <a:pt x="175768" y="0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87" name="object 2387"/>
          <p:cNvSpPr txBox="1"/>
          <p:nvPr/>
        </p:nvSpPr>
        <p:spPr>
          <a:xfrm>
            <a:off x="4354322" y="10860787"/>
            <a:ext cx="666750" cy="2305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15925" marR="5080" indent="-403860">
              <a:lnSpc>
                <a:spcPts val="790"/>
              </a:lnSpc>
              <a:tabLst>
                <a:tab pos="412115" algn="l"/>
                <a:tab pos="588010" algn="l"/>
              </a:tabLst>
            </a:pPr>
            <a:r>
              <a:rPr dirty="0" sz="800" spc="-40" i="1">
                <a:latin typeface="Arial"/>
                <a:cs typeface="Arial"/>
              </a:rPr>
              <a:t>nUna</a:t>
            </a:r>
            <a:r>
              <a:rPr dirty="0" sz="800" spc="-40" i="1">
                <a:latin typeface="Arial"/>
                <a:cs typeface="Arial"/>
              </a:rPr>
              <a:t>	</a:t>
            </a:r>
            <a:r>
              <a:rPr dirty="0" sz="800" spc="-5" u="sng">
                <a:latin typeface="Times New Roman"/>
                <a:cs typeface="Times New Roman"/>
              </a:rPr>
              <a:t> </a:t>
            </a:r>
            <a:r>
              <a:rPr dirty="0" sz="800" spc="-5" u="sng">
                <a:latin typeface="Times New Roman"/>
                <a:cs typeface="Times New Roman"/>
              </a:rPr>
              <a:t>	</a:t>
            </a:r>
            <a:r>
              <a:rPr dirty="0" baseline="-6944" sz="1200" spc="-7" i="1">
                <a:latin typeface="Arial"/>
                <a:cs typeface="Arial"/>
              </a:rPr>
              <a:t>5 </a:t>
            </a:r>
            <a:r>
              <a:rPr dirty="0" sz="800" spc="-10" i="1">
                <a:latin typeface="Arial"/>
                <a:cs typeface="Arial"/>
              </a:rPr>
              <a:t>0</a:t>
            </a:r>
            <a:r>
              <a:rPr dirty="0" sz="800" spc="-5" i="1">
                <a:latin typeface="Arial"/>
                <a:cs typeface="Arial"/>
              </a:rPr>
              <a:t>.</a:t>
            </a: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88" name="object 2388"/>
          <p:cNvSpPr txBox="1"/>
          <p:nvPr/>
        </p:nvSpPr>
        <p:spPr>
          <a:xfrm>
            <a:off x="6844206" y="10138891"/>
            <a:ext cx="1377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89" name="object 2389"/>
          <p:cNvSpPr txBox="1"/>
          <p:nvPr/>
        </p:nvSpPr>
        <p:spPr>
          <a:xfrm>
            <a:off x="6786178" y="10298317"/>
            <a:ext cx="22161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0</a:t>
            </a:r>
            <a:r>
              <a:rPr dirty="0" sz="800" spc="-5" i="1">
                <a:latin typeface="Arial"/>
                <a:cs typeface="Arial"/>
              </a:rPr>
              <a:t>.</a:t>
            </a: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90" name="object 2390"/>
          <p:cNvSpPr txBox="1"/>
          <p:nvPr/>
        </p:nvSpPr>
        <p:spPr>
          <a:xfrm>
            <a:off x="6967339" y="10213196"/>
            <a:ext cx="8191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" i="1">
                <a:latin typeface="Arial"/>
                <a:cs typeface="Arial"/>
              </a:rPr>
              <a:t>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91" name="object 2391"/>
          <p:cNvSpPr txBox="1"/>
          <p:nvPr/>
        </p:nvSpPr>
        <p:spPr>
          <a:xfrm>
            <a:off x="6382710" y="10197830"/>
            <a:ext cx="25082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40" i="1">
                <a:latin typeface="Arial"/>
                <a:cs typeface="Arial"/>
              </a:rPr>
              <a:t>nUna</a:t>
            </a:r>
            <a:endParaRPr sz="800">
              <a:latin typeface="Arial"/>
              <a:cs typeface="Arial"/>
            </a:endParaRPr>
          </a:p>
        </p:txBody>
      </p:sp>
      <p:sp>
        <p:nvSpPr>
          <p:cNvPr id="2392" name="object 2392"/>
          <p:cNvSpPr txBox="1"/>
          <p:nvPr/>
        </p:nvSpPr>
        <p:spPr>
          <a:xfrm>
            <a:off x="8689482" y="9947523"/>
            <a:ext cx="13779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</p:txBody>
      </p:sp>
      <p:sp>
        <p:nvSpPr>
          <p:cNvPr id="2393" name="object 2393"/>
          <p:cNvSpPr txBox="1"/>
          <p:nvPr/>
        </p:nvSpPr>
        <p:spPr>
          <a:xfrm>
            <a:off x="8812615" y="10021827"/>
            <a:ext cx="8191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5" i="1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2394" name="object 2394"/>
          <p:cNvSpPr txBox="1"/>
          <p:nvPr/>
        </p:nvSpPr>
        <p:spPr>
          <a:xfrm>
            <a:off x="8227985" y="10006461"/>
            <a:ext cx="250825" cy="127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800" spc="-40" i="1">
                <a:latin typeface="Arial"/>
                <a:cs typeface="Arial"/>
              </a:rPr>
              <a:t>nUna</a:t>
            </a:r>
            <a:endParaRPr sz="800">
              <a:latin typeface="Arial"/>
              <a:cs typeface="Arial"/>
            </a:endParaRPr>
          </a:p>
        </p:txBody>
      </p:sp>
      <p:sp>
        <p:nvSpPr>
          <p:cNvPr id="2395" name="object 2395"/>
          <p:cNvSpPr txBox="1"/>
          <p:nvPr/>
        </p:nvSpPr>
        <p:spPr>
          <a:xfrm>
            <a:off x="3100673" y="8101144"/>
            <a:ext cx="262890" cy="2863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0485">
              <a:lnSpc>
                <a:spcPts val="775"/>
              </a:lnSpc>
            </a:pPr>
            <a:r>
              <a:rPr dirty="0" sz="800" spc="-10" i="1">
                <a:latin typeface="Arial"/>
                <a:cs typeface="Arial"/>
              </a:rPr>
              <a:t>25</a:t>
            </a:r>
            <a:endParaRPr sz="800">
              <a:latin typeface="Arial"/>
              <a:cs typeface="Arial"/>
            </a:endParaRPr>
          </a:p>
          <a:p>
            <a:pPr algn="r" marR="5080">
              <a:lnSpc>
                <a:spcPts val="630"/>
              </a:lnSpc>
            </a:pPr>
            <a:r>
              <a:rPr dirty="0" sz="800" spc="-5" i="1"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  <a:p>
            <a:pPr algn="r" marR="46355">
              <a:lnSpc>
                <a:spcPts val="815"/>
              </a:lnSpc>
            </a:pPr>
            <a:r>
              <a:rPr dirty="0" sz="800" spc="-10" i="1">
                <a:latin typeface="Arial"/>
                <a:cs typeface="Arial"/>
              </a:rPr>
              <a:t>0</a:t>
            </a:r>
            <a:r>
              <a:rPr dirty="0" sz="800" spc="-5" i="1">
                <a:latin typeface="Arial"/>
                <a:cs typeface="Arial"/>
              </a:rPr>
              <a:t>.</a:t>
            </a:r>
            <a:r>
              <a:rPr dirty="0" sz="800" spc="-10" i="1">
                <a:latin typeface="Arial"/>
                <a:cs typeface="Arial"/>
              </a:rPr>
              <a:t>30</a:t>
            </a:r>
            <a:endParaRPr sz="800">
              <a:latin typeface="Arial"/>
              <a:cs typeface="Arial"/>
            </a:endParaRPr>
          </a:p>
        </p:txBody>
      </p:sp>
      <p:sp>
        <p:nvSpPr>
          <p:cNvPr id="2396" name="object 2396"/>
          <p:cNvSpPr txBox="1"/>
          <p:nvPr/>
        </p:nvSpPr>
        <p:spPr>
          <a:xfrm>
            <a:off x="8925294" y="1056944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88</a:t>
            </a:r>
            <a:endParaRPr sz="700">
              <a:latin typeface="Arial"/>
              <a:cs typeface="Arial"/>
            </a:endParaRPr>
          </a:p>
        </p:txBody>
      </p:sp>
      <p:sp>
        <p:nvSpPr>
          <p:cNvPr id="2397" name="object 2397"/>
          <p:cNvSpPr txBox="1"/>
          <p:nvPr/>
        </p:nvSpPr>
        <p:spPr>
          <a:xfrm>
            <a:off x="9490572" y="1079449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62</a:t>
            </a:r>
            <a:endParaRPr sz="700">
              <a:latin typeface="Arial"/>
              <a:cs typeface="Arial"/>
            </a:endParaRPr>
          </a:p>
        </p:txBody>
      </p:sp>
      <p:sp>
        <p:nvSpPr>
          <p:cNvPr id="2398" name="object 2398"/>
          <p:cNvSpPr txBox="1"/>
          <p:nvPr/>
        </p:nvSpPr>
        <p:spPr>
          <a:xfrm>
            <a:off x="8984935" y="1005422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77</a:t>
            </a:r>
            <a:endParaRPr sz="700">
              <a:latin typeface="Arial"/>
              <a:cs typeface="Arial"/>
            </a:endParaRPr>
          </a:p>
        </p:txBody>
      </p:sp>
      <p:sp>
        <p:nvSpPr>
          <p:cNvPr id="2399" name="object 2399"/>
          <p:cNvSpPr txBox="1"/>
          <p:nvPr/>
        </p:nvSpPr>
        <p:spPr>
          <a:xfrm>
            <a:off x="9839661" y="559849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0" name="object 2400"/>
          <p:cNvSpPr txBox="1"/>
          <p:nvPr/>
        </p:nvSpPr>
        <p:spPr>
          <a:xfrm>
            <a:off x="9587363" y="685060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1" name="object 2401"/>
          <p:cNvSpPr txBox="1"/>
          <p:nvPr/>
        </p:nvSpPr>
        <p:spPr>
          <a:xfrm>
            <a:off x="15112603" y="1048959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194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74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2" name="object 2402"/>
          <p:cNvSpPr txBox="1"/>
          <p:nvPr/>
        </p:nvSpPr>
        <p:spPr>
          <a:xfrm>
            <a:off x="13565317" y="1051492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3" name="object 2403"/>
          <p:cNvSpPr txBox="1"/>
          <p:nvPr/>
        </p:nvSpPr>
        <p:spPr>
          <a:xfrm>
            <a:off x="15035888" y="849088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194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83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4" name="object 2404"/>
          <p:cNvSpPr txBox="1"/>
          <p:nvPr/>
        </p:nvSpPr>
        <p:spPr>
          <a:xfrm>
            <a:off x="13255730" y="931967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18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5" name="object 2405"/>
          <p:cNvSpPr txBox="1"/>
          <p:nvPr/>
        </p:nvSpPr>
        <p:spPr>
          <a:xfrm>
            <a:off x="9236453" y="415040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6" name="object 2406"/>
          <p:cNvSpPr txBox="1"/>
          <p:nvPr/>
        </p:nvSpPr>
        <p:spPr>
          <a:xfrm>
            <a:off x="6672899" y="754458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7" name="object 2407"/>
          <p:cNvSpPr txBox="1"/>
          <p:nvPr/>
        </p:nvSpPr>
        <p:spPr>
          <a:xfrm>
            <a:off x="6372896" y="679418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8" name="object 2408"/>
          <p:cNvSpPr txBox="1"/>
          <p:nvPr/>
        </p:nvSpPr>
        <p:spPr>
          <a:xfrm>
            <a:off x="5052983" y="718851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09" name="object 2409"/>
          <p:cNvSpPr txBox="1"/>
          <p:nvPr/>
        </p:nvSpPr>
        <p:spPr>
          <a:xfrm>
            <a:off x="2602576" y="748275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0" name="object 2410"/>
          <p:cNvSpPr txBox="1"/>
          <p:nvPr/>
        </p:nvSpPr>
        <p:spPr>
          <a:xfrm>
            <a:off x="1373173" y="715812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1" name="object 2411"/>
          <p:cNvSpPr txBox="1"/>
          <p:nvPr/>
        </p:nvSpPr>
        <p:spPr>
          <a:xfrm>
            <a:off x="3302496" y="784924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2" name="object 2412"/>
          <p:cNvSpPr txBox="1"/>
          <p:nvPr/>
        </p:nvSpPr>
        <p:spPr>
          <a:xfrm>
            <a:off x="3412444" y="905288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3" name="object 2413"/>
          <p:cNvSpPr txBox="1"/>
          <p:nvPr/>
        </p:nvSpPr>
        <p:spPr>
          <a:xfrm>
            <a:off x="2178048" y="820883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4" name="object 2414"/>
          <p:cNvSpPr txBox="1"/>
          <p:nvPr/>
        </p:nvSpPr>
        <p:spPr>
          <a:xfrm>
            <a:off x="5557450" y="779946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5" name="object 2415"/>
          <p:cNvSpPr txBox="1"/>
          <p:nvPr/>
        </p:nvSpPr>
        <p:spPr>
          <a:xfrm>
            <a:off x="5217619" y="854363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38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6" name="object 2416"/>
          <p:cNvSpPr txBox="1"/>
          <p:nvPr/>
        </p:nvSpPr>
        <p:spPr>
          <a:xfrm>
            <a:off x="4767372" y="928388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7" name="object 2417"/>
          <p:cNvSpPr txBox="1"/>
          <p:nvPr/>
        </p:nvSpPr>
        <p:spPr>
          <a:xfrm>
            <a:off x="5601489" y="1027637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8" name="object 2418"/>
          <p:cNvSpPr txBox="1"/>
          <p:nvPr/>
        </p:nvSpPr>
        <p:spPr>
          <a:xfrm>
            <a:off x="6206920" y="965353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84</a:t>
            </a:r>
            <a:endParaRPr sz="700">
              <a:latin typeface="Arial"/>
              <a:cs typeface="Arial"/>
            </a:endParaRPr>
          </a:p>
        </p:txBody>
      </p:sp>
      <p:sp>
        <p:nvSpPr>
          <p:cNvPr id="2419" name="object 2419"/>
          <p:cNvSpPr/>
          <p:nvPr/>
        </p:nvSpPr>
        <p:spPr>
          <a:xfrm>
            <a:off x="6898958" y="10715590"/>
            <a:ext cx="11430" cy="11430"/>
          </a:xfrm>
          <a:custGeom>
            <a:avLst/>
            <a:gdLst/>
            <a:ahLst/>
            <a:cxnLst/>
            <a:rect l="l" t="t" r="r" b="b"/>
            <a:pathLst>
              <a:path w="11429" h="11429">
                <a:moveTo>
                  <a:pt x="11061" y="5524"/>
                </a:moveTo>
                <a:lnTo>
                  <a:pt x="11061" y="2463"/>
                </a:lnTo>
                <a:lnTo>
                  <a:pt x="8597" y="0"/>
                </a:lnTo>
                <a:lnTo>
                  <a:pt x="5537" y="0"/>
                </a:lnTo>
                <a:lnTo>
                  <a:pt x="2476" y="0"/>
                </a:lnTo>
                <a:lnTo>
                  <a:pt x="0" y="2463"/>
                </a:lnTo>
                <a:lnTo>
                  <a:pt x="0" y="5524"/>
                </a:lnTo>
                <a:lnTo>
                  <a:pt x="0" y="8547"/>
                </a:lnTo>
                <a:lnTo>
                  <a:pt x="2476" y="11048"/>
                </a:lnTo>
                <a:lnTo>
                  <a:pt x="5537" y="11048"/>
                </a:lnTo>
                <a:lnTo>
                  <a:pt x="8597" y="11048"/>
                </a:lnTo>
                <a:lnTo>
                  <a:pt x="11061" y="8547"/>
                </a:lnTo>
                <a:lnTo>
                  <a:pt x="11061" y="5524"/>
                </a:lnTo>
              </a:path>
            </a:pathLst>
          </a:custGeom>
          <a:ln w="552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0" name="object 2420"/>
          <p:cNvSpPr txBox="1"/>
          <p:nvPr/>
        </p:nvSpPr>
        <p:spPr>
          <a:xfrm>
            <a:off x="6932857" y="1063300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21" name="object 2421"/>
          <p:cNvSpPr txBox="1"/>
          <p:nvPr/>
        </p:nvSpPr>
        <p:spPr>
          <a:xfrm rot="19560000">
            <a:off x="7201176" y="8587388"/>
            <a:ext cx="20464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380" i="1">
                <a:solidFill>
                  <a:srgbClr val="029E20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22" name="object 2422"/>
          <p:cNvSpPr txBox="1"/>
          <p:nvPr/>
        </p:nvSpPr>
        <p:spPr>
          <a:xfrm rot="19560000">
            <a:off x="5283339" y="9896559"/>
            <a:ext cx="20464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380" i="1">
                <a:solidFill>
                  <a:srgbClr val="029E20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23" name="object 2423"/>
          <p:cNvSpPr/>
          <p:nvPr/>
        </p:nvSpPr>
        <p:spPr>
          <a:xfrm>
            <a:off x="14116037" y="7260333"/>
            <a:ext cx="157480" cy="333375"/>
          </a:xfrm>
          <a:custGeom>
            <a:avLst/>
            <a:gdLst/>
            <a:ahLst/>
            <a:cxnLst/>
            <a:rect l="l" t="t" r="r" b="b"/>
            <a:pathLst>
              <a:path w="157480" h="333375">
                <a:moveTo>
                  <a:pt x="157162" y="333375"/>
                </a:moveTo>
                <a:lnTo>
                  <a:pt x="0" y="0"/>
                </a:lnTo>
              </a:path>
            </a:pathLst>
          </a:custGeom>
          <a:ln w="5524">
            <a:solidFill>
              <a:srgbClr val="029E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4" name="object 2424"/>
          <p:cNvSpPr/>
          <p:nvPr/>
        </p:nvSpPr>
        <p:spPr>
          <a:xfrm>
            <a:off x="13927478" y="6860247"/>
            <a:ext cx="157480" cy="334010"/>
          </a:xfrm>
          <a:custGeom>
            <a:avLst/>
            <a:gdLst/>
            <a:ahLst/>
            <a:cxnLst/>
            <a:rect l="l" t="t" r="r" b="b"/>
            <a:pathLst>
              <a:path w="157480" h="334009">
                <a:moveTo>
                  <a:pt x="157124" y="333413"/>
                </a:moveTo>
                <a:lnTo>
                  <a:pt x="0" y="0"/>
                </a:lnTo>
              </a:path>
            </a:pathLst>
          </a:custGeom>
          <a:ln w="5524">
            <a:solidFill>
              <a:srgbClr val="029E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5" name="object 2425"/>
          <p:cNvSpPr/>
          <p:nvPr/>
        </p:nvSpPr>
        <p:spPr>
          <a:xfrm>
            <a:off x="13817465" y="6626875"/>
            <a:ext cx="78740" cy="167005"/>
          </a:xfrm>
          <a:custGeom>
            <a:avLst/>
            <a:gdLst/>
            <a:ahLst/>
            <a:cxnLst/>
            <a:rect l="l" t="t" r="r" b="b"/>
            <a:pathLst>
              <a:path w="78740" h="167004">
                <a:moveTo>
                  <a:pt x="78574" y="166700"/>
                </a:moveTo>
                <a:lnTo>
                  <a:pt x="0" y="0"/>
                </a:lnTo>
              </a:path>
            </a:pathLst>
          </a:custGeom>
          <a:ln w="5524">
            <a:solidFill>
              <a:srgbClr val="029E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6" name="object 2426"/>
          <p:cNvSpPr/>
          <p:nvPr/>
        </p:nvSpPr>
        <p:spPr>
          <a:xfrm>
            <a:off x="13691747" y="6360165"/>
            <a:ext cx="78740" cy="167005"/>
          </a:xfrm>
          <a:custGeom>
            <a:avLst/>
            <a:gdLst/>
            <a:ahLst/>
            <a:cxnLst/>
            <a:rect l="l" t="t" r="r" b="b"/>
            <a:pathLst>
              <a:path w="78740" h="167004">
                <a:moveTo>
                  <a:pt x="78574" y="166674"/>
                </a:moveTo>
                <a:lnTo>
                  <a:pt x="0" y="0"/>
                </a:lnTo>
              </a:path>
            </a:pathLst>
          </a:custGeom>
          <a:ln w="5524">
            <a:solidFill>
              <a:srgbClr val="029E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27" name="object 2427"/>
          <p:cNvSpPr txBox="1"/>
          <p:nvPr/>
        </p:nvSpPr>
        <p:spPr>
          <a:xfrm rot="3840000">
            <a:off x="13698127" y="6494055"/>
            <a:ext cx="20574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380" i="1">
                <a:solidFill>
                  <a:srgbClr val="029E20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28" name="object 2428"/>
          <p:cNvSpPr txBox="1"/>
          <p:nvPr/>
        </p:nvSpPr>
        <p:spPr>
          <a:xfrm rot="3120000">
            <a:off x="12628872" y="4440677"/>
            <a:ext cx="204384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380" i="1">
                <a:solidFill>
                  <a:srgbClr val="029E20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29" name="object 2429"/>
          <p:cNvSpPr txBox="1"/>
          <p:nvPr/>
        </p:nvSpPr>
        <p:spPr>
          <a:xfrm rot="660000">
            <a:off x="14816546" y="7758710"/>
            <a:ext cx="20464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380" i="1">
                <a:solidFill>
                  <a:srgbClr val="029E20"/>
                </a:solid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0" name="object 2430"/>
          <p:cNvSpPr txBox="1"/>
          <p:nvPr/>
        </p:nvSpPr>
        <p:spPr>
          <a:xfrm rot="18300000">
            <a:off x="12232804" y="6336674"/>
            <a:ext cx="212599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1" name="object 2431"/>
          <p:cNvSpPr txBox="1"/>
          <p:nvPr/>
        </p:nvSpPr>
        <p:spPr>
          <a:xfrm rot="18300000">
            <a:off x="13541816" y="4418735"/>
            <a:ext cx="212599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2" name="object 2432"/>
          <p:cNvSpPr txBox="1"/>
          <p:nvPr/>
        </p:nvSpPr>
        <p:spPr>
          <a:xfrm rot="20280000">
            <a:off x="10367706" y="7864466"/>
            <a:ext cx="212293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3" name="object 2433"/>
          <p:cNvSpPr txBox="1"/>
          <p:nvPr/>
        </p:nvSpPr>
        <p:spPr>
          <a:xfrm rot="1680000">
            <a:off x="10431474" y="6795334"/>
            <a:ext cx="213712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4" name="object 2434"/>
          <p:cNvSpPr txBox="1"/>
          <p:nvPr/>
        </p:nvSpPr>
        <p:spPr>
          <a:xfrm rot="21000000">
            <a:off x="8195341" y="5651161"/>
            <a:ext cx="21285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5" name="object 2435"/>
          <p:cNvSpPr txBox="1"/>
          <p:nvPr/>
        </p:nvSpPr>
        <p:spPr>
          <a:xfrm rot="4140000">
            <a:off x="10568803" y="4027155"/>
            <a:ext cx="213712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6" name="object 2436"/>
          <p:cNvSpPr txBox="1"/>
          <p:nvPr/>
        </p:nvSpPr>
        <p:spPr>
          <a:xfrm rot="4500000">
            <a:off x="11238520" y="6299269"/>
            <a:ext cx="21285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7" name="object 2437"/>
          <p:cNvSpPr txBox="1"/>
          <p:nvPr/>
        </p:nvSpPr>
        <p:spPr>
          <a:xfrm rot="4200000">
            <a:off x="11959628" y="8590728"/>
            <a:ext cx="21285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8" name="object 2438"/>
          <p:cNvSpPr txBox="1"/>
          <p:nvPr/>
        </p:nvSpPr>
        <p:spPr>
          <a:xfrm rot="4200000">
            <a:off x="12744246" y="10776217"/>
            <a:ext cx="212850" cy="152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1200" spc="-10" i="1">
                <a:solidFill>
                  <a:srgbClr val="FF6600"/>
                </a:solidFill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39" name="object 2439"/>
          <p:cNvSpPr txBox="1"/>
          <p:nvPr/>
        </p:nvSpPr>
        <p:spPr>
          <a:xfrm>
            <a:off x="9198954" y="927988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0" name="object 2440"/>
          <p:cNvSpPr txBox="1"/>
          <p:nvPr/>
        </p:nvSpPr>
        <p:spPr>
          <a:xfrm>
            <a:off x="9830910" y="1015273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1" name="object 2441"/>
          <p:cNvSpPr txBox="1"/>
          <p:nvPr/>
        </p:nvSpPr>
        <p:spPr>
          <a:xfrm>
            <a:off x="11103000" y="1039193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2" name="object 2442"/>
          <p:cNvSpPr txBox="1"/>
          <p:nvPr/>
        </p:nvSpPr>
        <p:spPr>
          <a:xfrm>
            <a:off x="10825321" y="999918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3" name="object 2443"/>
          <p:cNvSpPr txBox="1"/>
          <p:nvPr/>
        </p:nvSpPr>
        <p:spPr>
          <a:xfrm>
            <a:off x="9745549" y="903065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4" name="object 2444"/>
          <p:cNvSpPr txBox="1"/>
          <p:nvPr/>
        </p:nvSpPr>
        <p:spPr>
          <a:xfrm>
            <a:off x="10396086" y="925799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5" name="object 2445"/>
          <p:cNvSpPr txBox="1"/>
          <p:nvPr/>
        </p:nvSpPr>
        <p:spPr>
          <a:xfrm>
            <a:off x="11029368" y="798856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64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6" name="object 2446"/>
          <p:cNvSpPr txBox="1"/>
          <p:nvPr/>
        </p:nvSpPr>
        <p:spPr>
          <a:xfrm>
            <a:off x="10592241" y="875916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88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7" name="object 2447"/>
          <p:cNvSpPr txBox="1"/>
          <p:nvPr/>
        </p:nvSpPr>
        <p:spPr>
          <a:xfrm>
            <a:off x="11612448" y="863038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8" name="object 2448"/>
          <p:cNvSpPr txBox="1"/>
          <p:nvPr/>
        </p:nvSpPr>
        <p:spPr>
          <a:xfrm>
            <a:off x="11463830" y="940933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45</a:t>
            </a:r>
            <a:endParaRPr sz="700">
              <a:latin typeface="Arial"/>
              <a:cs typeface="Arial"/>
            </a:endParaRPr>
          </a:p>
        </p:txBody>
      </p:sp>
      <p:sp>
        <p:nvSpPr>
          <p:cNvPr id="2449" name="object 2449"/>
          <p:cNvSpPr txBox="1"/>
          <p:nvPr/>
        </p:nvSpPr>
        <p:spPr>
          <a:xfrm>
            <a:off x="11376700" y="996860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0" name="object 2450"/>
          <p:cNvSpPr txBox="1"/>
          <p:nvPr/>
        </p:nvSpPr>
        <p:spPr>
          <a:xfrm>
            <a:off x="12102274" y="962664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13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1" name="object 2451"/>
          <p:cNvSpPr txBox="1"/>
          <p:nvPr/>
        </p:nvSpPr>
        <p:spPr>
          <a:xfrm>
            <a:off x="12478030" y="984499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2" name="object 2452"/>
          <p:cNvSpPr txBox="1"/>
          <p:nvPr/>
        </p:nvSpPr>
        <p:spPr>
          <a:xfrm>
            <a:off x="12021489" y="814180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3" name="object 2453"/>
          <p:cNvSpPr txBox="1"/>
          <p:nvPr/>
        </p:nvSpPr>
        <p:spPr>
          <a:xfrm>
            <a:off x="12402356" y="847751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54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4" name="object 2454"/>
          <p:cNvSpPr txBox="1"/>
          <p:nvPr/>
        </p:nvSpPr>
        <p:spPr>
          <a:xfrm>
            <a:off x="12343884" y="826878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55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5" name="object 2455"/>
          <p:cNvSpPr txBox="1"/>
          <p:nvPr/>
        </p:nvSpPr>
        <p:spPr>
          <a:xfrm>
            <a:off x="13493543" y="723924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6" name="object 2456"/>
          <p:cNvSpPr txBox="1"/>
          <p:nvPr/>
        </p:nvSpPr>
        <p:spPr>
          <a:xfrm>
            <a:off x="12795705" y="679807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7" name="object 2457"/>
          <p:cNvSpPr txBox="1"/>
          <p:nvPr/>
        </p:nvSpPr>
        <p:spPr>
          <a:xfrm>
            <a:off x="12222936" y="700797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8" name="object 2458"/>
          <p:cNvSpPr txBox="1"/>
          <p:nvPr/>
        </p:nvSpPr>
        <p:spPr>
          <a:xfrm>
            <a:off x="12137848" y="652616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84</a:t>
            </a:r>
            <a:endParaRPr sz="700">
              <a:latin typeface="Arial"/>
              <a:cs typeface="Arial"/>
            </a:endParaRPr>
          </a:p>
        </p:txBody>
      </p:sp>
      <p:sp>
        <p:nvSpPr>
          <p:cNvPr id="2459" name="object 2459"/>
          <p:cNvSpPr txBox="1"/>
          <p:nvPr/>
        </p:nvSpPr>
        <p:spPr>
          <a:xfrm>
            <a:off x="11516618" y="6785840"/>
            <a:ext cx="624840" cy="1295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</a:t>
            </a:r>
            <a:r>
              <a:rPr dirty="0" sz="700" spc="5" i="1">
                <a:latin typeface="Arial"/>
                <a:cs typeface="Arial"/>
              </a:rPr>
              <a:t>0</a:t>
            </a:r>
            <a:r>
              <a:rPr dirty="0" sz="700" i="1">
                <a:latin typeface="Arial"/>
                <a:cs typeface="Arial"/>
              </a:rPr>
              <a:t> </a:t>
            </a:r>
            <a:r>
              <a:rPr dirty="0" sz="700" spc="-40" i="1">
                <a:latin typeface="Arial"/>
                <a:cs typeface="Arial"/>
              </a:rPr>
              <a:t> </a:t>
            </a:r>
            <a:r>
              <a:rPr dirty="0" baseline="-7936" sz="1050" i="1">
                <a:latin typeface="Arial"/>
                <a:cs typeface="Arial"/>
              </a:rPr>
              <a:t>196</a:t>
            </a:r>
            <a:r>
              <a:rPr dirty="0" baseline="-7936" sz="1050" i="1">
                <a:latin typeface="Arial"/>
                <a:cs typeface="Arial"/>
              </a:rPr>
              <a:t>.</a:t>
            </a:r>
            <a:r>
              <a:rPr dirty="0" baseline="-7936" sz="1050" i="1">
                <a:latin typeface="Arial"/>
                <a:cs typeface="Arial"/>
              </a:rPr>
              <a:t>97</a:t>
            </a:r>
            <a:endParaRPr baseline="-7936" sz="1050">
              <a:latin typeface="Arial"/>
              <a:cs typeface="Arial"/>
            </a:endParaRPr>
          </a:p>
        </p:txBody>
      </p:sp>
      <p:sp>
        <p:nvSpPr>
          <p:cNvPr id="2460" name="object 2460"/>
          <p:cNvSpPr txBox="1"/>
          <p:nvPr/>
        </p:nvSpPr>
        <p:spPr>
          <a:xfrm>
            <a:off x="11079687" y="700932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1" name="object 2461"/>
          <p:cNvSpPr txBox="1"/>
          <p:nvPr/>
        </p:nvSpPr>
        <p:spPr>
          <a:xfrm>
            <a:off x="11674065" y="7346113"/>
            <a:ext cx="309245" cy="20510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0">
              <a:lnSpc>
                <a:spcPts val="77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52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77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24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2" name="object 2462"/>
          <p:cNvSpPr txBox="1"/>
          <p:nvPr/>
        </p:nvSpPr>
        <p:spPr>
          <a:xfrm>
            <a:off x="11326434" y="776438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3" name="object 2463"/>
          <p:cNvSpPr txBox="1"/>
          <p:nvPr/>
        </p:nvSpPr>
        <p:spPr>
          <a:xfrm>
            <a:off x="10367585" y="7683604"/>
            <a:ext cx="610870" cy="1377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1904" sz="1050" i="1">
                <a:latin typeface="Arial"/>
                <a:cs typeface="Arial"/>
              </a:rPr>
              <a:t>198</a:t>
            </a:r>
            <a:r>
              <a:rPr dirty="0" baseline="-11904" sz="1050" i="1">
                <a:latin typeface="Arial"/>
                <a:cs typeface="Arial"/>
              </a:rPr>
              <a:t>.</a:t>
            </a:r>
            <a:r>
              <a:rPr dirty="0" baseline="-11904" sz="1050" i="1">
                <a:latin typeface="Arial"/>
                <a:cs typeface="Arial"/>
              </a:rPr>
              <a:t>0</a:t>
            </a:r>
            <a:r>
              <a:rPr dirty="0" baseline="-11904" sz="1050" spc="7" i="1">
                <a:latin typeface="Arial"/>
                <a:cs typeface="Arial"/>
              </a:rPr>
              <a:t>1</a:t>
            </a:r>
            <a:r>
              <a:rPr dirty="0" baseline="-11904" sz="1050" spc="67" i="1">
                <a:latin typeface="Arial"/>
                <a:cs typeface="Arial"/>
              </a:rPr>
              <a:t> </a:t>
            </a: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4" name="object 2464"/>
          <p:cNvSpPr txBox="1"/>
          <p:nvPr/>
        </p:nvSpPr>
        <p:spPr>
          <a:xfrm>
            <a:off x="8429824" y="562969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5" name="object 2465"/>
          <p:cNvSpPr txBox="1"/>
          <p:nvPr/>
        </p:nvSpPr>
        <p:spPr>
          <a:xfrm>
            <a:off x="8365618" y="423951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6" name="object 2466"/>
          <p:cNvSpPr txBox="1"/>
          <p:nvPr/>
        </p:nvSpPr>
        <p:spPr>
          <a:xfrm>
            <a:off x="8369206" y="499046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7" name="object 2467"/>
          <p:cNvSpPr txBox="1"/>
          <p:nvPr/>
        </p:nvSpPr>
        <p:spPr>
          <a:xfrm>
            <a:off x="9504264" y="5169056"/>
            <a:ext cx="299720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spc="-25" i="1">
                <a:latin typeface="Arial"/>
                <a:cs typeface="Arial"/>
              </a:rPr>
              <a:t>1</a:t>
            </a:r>
            <a:r>
              <a:rPr dirty="0" sz="700" spc="5" i="1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8" name="object 2468"/>
          <p:cNvSpPr txBox="1"/>
          <p:nvPr/>
        </p:nvSpPr>
        <p:spPr>
          <a:xfrm>
            <a:off x="10172795" y="477572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69" name="object 2469"/>
          <p:cNvSpPr txBox="1"/>
          <p:nvPr/>
        </p:nvSpPr>
        <p:spPr>
          <a:xfrm>
            <a:off x="10542778" y="486056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0" name="object 2470"/>
          <p:cNvSpPr txBox="1"/>
          <p:nvPr/>
        </p:nvSpPr>
        <p:spPr>
          <a:xfrm>
            <a:off x="10788978" y="444392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1" name="object 2471"/>
          <p:cNvSpPr txBox="1"/>
          <p:nvPr/>
        </p:nvSpPr>
        <p:spPr>
          <a:xfrm>
            <a:off x="10603434" y="464985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2" name="object 2472"/>
          <p:cNvSpPr txBox="1"/>
          <p:nvPr/>
        </p:nvSpPr>
        <p:spPr>
          <a:xfrm>
            <a:off x="10156725" y="406216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3" name="object 2473"/>
          <p:cNvSpPr txBox="1"/>
          <p:nvPr/>
        </p:nvSpPr>
        <p:spPr>
          <a:xfrm>
            <a:off x="10204495" y="3419154"/>
            <a:ext cx="51371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50</a:t>
            </a:r>
            <a:endParaRPr sz="700">
              <a:latin typeface="Arial"/>
              <a:cs typeface="Arial"/>
            </a:endParaRPr>
          </a:p>
          <a:p>
            <a:pPr marL="222885">
              <a:lnSpc>
                <a:spcPct val="100000"/>
              </a:lnSpc>
              <a:spcBef>
                <a:spcPts val="240"/>
              </a:spcBef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4" name="object 2474"/>
          <p:cNvSpPr txBox="1"/>
          <p:nvPr/>
        </p:nvSpPr>
        <p:spPr>
          <a:xfrm>
            <a:off x="10930770" y="366408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5" name="object 2475"/>
          <p:cNvSpPr txBox="1"/>
          <p:nvPr/>
        </p:nvSpPr>
        <p:spPr>
          <a:xfrm>
            <a:off x="11161823" y="444828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6" name="object 2476"/>
          <p:cNvSpPr txBox="1"/>
          <p:nvPr/>
        </p:nvSpPr>
        <p:spPr>
          <a:xfrm>
            <a:off x="11171042" y="482142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7" name="object 2477"/>
          <p:cNvSpPr txBox="1"/>
          <p:nvPr/>
        </p:nvSpPr>
        <p:spPr>
          <a:xfrm>
            <a:off x="11244168" y="533955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8" name="object 2478"/>
          <p:cNvSpPr txBox="1"/>
          <p:nvPr/>
        </p:nvSpPr>
        <p:spPr>
          <a:xfrm>
            <a:off x="11053019" y="5782574"/>
            <a:ext cx="719455" cy="2247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1904" sz="1050" i="1">
                <a:latin typeface="Arial"/>
                <a:cs typeface="Arial"/>
              </a:rPr>
              <a:t>197</a:t>
            </a:r>
            <a:r>
              <a:rPr dirty="0" baseline="-11904" sz="1050" i="1">
                <a:latin typeface="Arial"/>
                <a:cs typeface="Arial"/>
              </a:rPr>
              <a:t>.</a:t>
            </a:r>
            <a:r>
              <a:rPr dirty="0" baseline="-11904" sz="1050" i="1">
                <a:latin typeface="Arial"/>
                <a:cs typeface="Arial"/>
              </a:rPr>
              <a:t>0</a:t>
            </a:r>
            <a:r>
              <a:rPr dirty="0" baseline="-11904" sz="1050" spc="7" i="1">
                <a:latin typeface="Arial"/>
                <a:cs typeface="Arial"/>
              </a:rPr>
              <a:t>9</a:t>
            </a:r>
            <a:r>
              <a:rPr dirty="0" baseline="-11904" sz="1050" spc="127" i="1">
                <a:latin typeface="Arial"/>
                <a:cs typeface="Arial"/>
              </a:rPr>
              <a:t> </a:t>
            </a: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93</a:t>
            </a:r>
            <a:endParaRPr sz="700">
              <a:latin typeface="Arial"/>
              <a:cs typeface="Arial"/>
            </a:endParaRPr>
          </a:p>
          <a:p>
            <a:pPr marL="428625">
              <a:lnSpc>
                <a:spcPct val="100000"/>
              </a:lnSpc>
              <a:spcBef>
                <a:spcPts val="10"/>
              </a:spcBef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85</a:t>
            </a:r>
            <a:endParaRPr sz="700">
              <a:latin typeface="Arial"/>
              <a:cs typeface="Arial"/>
            </a:endParaRPr>
          </a:p>
        </p:txBody>
      </p:sp>
      <p:sp>
        <p:nvSpPr>
          <p:cNvPr id="2479" name="object 2479"/>
          <p:cNvSpPr txBox="1"/>
          <p:nvPr/>
        </p:nvSpPr>
        <p:spPr>
          <a:xfrm>
            <a:off x="11771960" y="582849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0" name="object 2480"/>
          <p:cNvSpPr txBox="1"/>
          <p:nvPr/>
        </p:nvSpPr>
        <p:spPr>
          <a:xfrm>
            <a:off x="12259576" y="546973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73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1" name="object 2481"/>
          <p:cNvSpPr txBox="1"/>
          <p:nvPr/>
        </p:nvSpPr>
        <p:spPr>
          <a:xfrm>
            <a:off x="12230165" y="494570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35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2" name="object 2482"/>
          <p:cNvSpPr txBox="1"/>
          <p:nvPr/>
        </p:nvSpPr>
        <p:spPr>
          <a:xfrm>
            <a:off x="12852980" y="445240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3" name="object 2483"/>
          <p:cNvSpPr txBox="1"/>
          <p:nvPr/>
        </p:nvSpPr>
        <p:spPr>
          <a:xfrm>
            <a:off x="12548684" y="439807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33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4" name="object 2484"/>
          <p:cNvSpPr txBox="1"/>
          <p:nvPr/>
        </p:nvSpPr>
        <p:spPr>
          <a:xfrm>
            <a:off x="12655942" y="417406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37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5" name="object 2485"/>
          <p:cNvSpPr txBox="1"/>
          <p:nvPr/>
        </p:nvSpPr>
        <p:spPr>
          <a:xfrm>
            <a:off x="13174984" y="492484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08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6" name="object 2486"/>
          <p:cNvSpPr txBox="1"/>
          <p:nvPr/>
        </p:nvSpPr>
        <p:spPr>
          <a:xfrm>
            <a:off x="13321132" y="522076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7" name="object 2487"/>
          <p:cNvSpPr txBox="1"/>
          <p:nvPr/>
        </p:nvSpPr>
        <p:spPr>
          <a:xfrm>
            <a:off x="13727847" y="511937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8" name="object 2488"/>
          <p:cNvSpPr txBox="1"/>
          <p:nvPr/>
        </p:nvSpPr>
        <p:spPr>
          <a:xfrm>
            <a:off x="14215958" y="497394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64</a:t>
            </a:r>
            <a:endParaRPr sz="700">
              <a:latin typeface="Arial"/>
              <a:cs typeface="Arial"/>
            </a:endParaRPr>
          </a:p>
        </p:txBody>
      </p:sp>
      <p:sp>
        <p:nvSpPr>
          <p:cNvPr id="2489" name="object 2489"/>
          <p:cNvSpPr txBox="1"/>
          <p:nvPr/>
        </p:nvSpPr>
        <p:spPr>
          <a:xfrm>
            <a:off x="14651408" y="537043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28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0" name="object 2490"/>
          <p:cNvSpPr txBox="1"/>
          <p:nvPr/>
        </p:nvSpPr>
        <p:spPr>
          <a:xfrm>
            <a:off x="14720580" y="490058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18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1" name="object 2491"/>
          <p:cNvSpPr txBox="1"/>
          <p:nvPr/>
        </p:nvSpPr>
        <p:spPr>
          <a:xfrm>
            <a:off x="14491738" y="484861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48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2" name="object 2492"/>
          <p:cNvSpPr txBox="1"/>
          <p:nvPr/>
        </p:nvSpPr>
        <p:spPr>
          <a:xfrm>
            <a:off x="14316076" y="415459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43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3" name="object 2493"/>
          <p:cNvSpPr txBox="1"/>
          <p:nvPr/>
        </p:nvSpPr>
        <p:spPr>
          <a:xfrm>
            <a:off x="14245471" y="387647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43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4" name="object 2494"/>
          <p:cNvSpPr txBox="1"/>
          <p:nvPr/>
        </p:nvSpPr>
        <p:spPr>
          <a:xfrm>
            <a:off x="14181241" y="367169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36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5" name="object 2495"/>
          <p:cNvSpPr txBox="1"/>
          <p:nvPr/>
        </p:nvSpPr>
        <p:spPr>
          <a:xfrm>
            <a:off x="13857611" y="393735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196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03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6" name="object 2496"/>
          <p:cNvSpPr txBox="1"/>
          <p:nvPr/>
        </p:nvSpPr>
        <p:spPr>
          <a:xfrm>
            <a:off x="13773095" y="367596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61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7" name="object 2497"/>
          <p:cNvSpPr txBox="1"/>
          <p:nvPr/>
        </p:nvSpPr>
        <p:spPr>
          <a:xfrm>
            <a:off x="13885436" y="346455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55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8" name="object 2498"/>
          <p:cNvSpPr txBox="1"/>
          <p:nvPr/>
        </p:nvSpPr>
        <p:spPr>
          <a:xfrm>
            <a:off x="13111143" y="324893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92</a:t>
            </a:r>
            <a:endParaRPr sz="700">
              <a:latin typeface="Arial"/>
              <a:cs typeface="Arial"/>
            </a:endParaRPr>
          </a:p>
        </p:txBody>
      </p:sp>
      <p:sp>
        <p:nvSpPr>
          <p:cNvPr id="2499" name="object 2499"/>
          <p:cNvSpPr txBox="1"/>
          <p:nvPr/>
        </p:nvSpPr>
        <p:spPr>
          <a:xfrm>
            <a:off x="13189808" y="278660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84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0" name="object 2500"/>
          <p:cNvSpPr txBox="1"/>
          <p:nvPr/>
        </p:nvSpPr>
        <p:spPr>
          <a:xfrm>
            <a:off x="13419039" y="202755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1" name="object 2501"/>
          <p:cNvSpPr txBox="1"/>
          <p:nvPr/>
        </p:nvSpPr>
        <p:spPr>
          <a:xfrm>
            <a:off x="13041710" y="210901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195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2" name="object 2502"/>
          <p:cNvSpPr txBox="1"/>
          <p:nvPr/>
        </p:nvSpPr>
        <p:spPr>
          <a:xfrm>
            <a:off x="10760205" y="302523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3" name="object 2503"/>
          <p:cNvSpPr txBox="1"/>
          <p:nvPr/>
        </p:nvSpPr>
        <p:spPr>
          <a:xfrm>
            <a:off x="10403015" y="290344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4" name="object 2504"/>
          <p:cNvSpPr txBox="1"/>
          <p:nvPr/>
        </p:nvSpPr>
        <p:spPr>
          <a:xfrm>
            <a:off x="9945865" y="299599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197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5" name="object 2505"/>
          <p:cNvSpPr txBox="1"/>
          <p:nvPr/>
        </p:nvSpPr>
        <p:spPr>
          <a:xfrm rot="20580000">
            <a:off x="7071909" y="3541755"/>
            <a:ext cx="29844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</a:t>
            </a:r>
            <a:r>
              <a:rPr dirty="0" sz="700" spc="5" i="1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6" name="object 2506"/>
          <p:cNvSpPr txBox="1"/>
          <p:nvPr/>
        </p:nvSpPr>
        <p:spPr>
          <a:xfrm rot="3600000">
            <a:off x="7573648" y="10141737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198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7" name="object 2507"/>
          <p:cNvSpPr txBox="1"/>
          <p:nvPr/>
        </p:nvSpPr>
        <p:spPr>
          <a:xfrm rot="3600000">
            <a:off x="7482054" y="10283085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198.7</a:t>
            </a:r>
            <a:r>
              <a:rPr dirty="0" sz="700" spc="5" i="1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8" name="object 2508"/>
          <p:cNvSpPr txBox="1"/>
          <p:nvPr/>
        </p:nvSpPr>
        <p:spPr>
          <a:xfrm>
            <a:off x="7695994" y="984401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83</a:t>
            </a:r>
            <a:endParaRPr sz="700">
              <a:latin typeface="Arial"/>
              <a:cs typeface="Arial"/>
            </a:endParaRPr>
          </a:p>
        </p:txBody>
      </p:sp>
      <p:sp>
        <p:nvSpPr>
          <p:cNvPr id="2509" name="object 2509"/>
          <p:cNvSpPr txBox="1"/>
          <p:nvPr/>
        </p:nvSpPr>
        <p:spPr>
          <a:xfrm>
            <a:off x="7437701" y="437610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0" name="object 2510"/>
          <p:cNvSpPr txBox="1"/>
          <p:nvPr/>
        </p:nvSpPr>
        <p:spPr>
          <a:xfrm>
            <a:off x="7506706" y="459310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1" name="object 2511"/>
          <p:cNvSpPr txBox="1"/>
          <p:nvPr/>
        </p:nvSpPr>
        <p:spPr>
          <a:xfrm>
            <a:off x="7597293" y="517178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74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2" name="object 2512"/>
          <p:cNvSpPr txBox="1"/>
          <p:nvPr/>
        </p:nvSpPr>
        <p:spPr>
          <a:xfrm>
            <a:off x="7719515" y="559895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3" name="object 2513"/>
          <p:cNvSpPr txBox="1"/>
          <p:nvPr/>
        </p:nvSpPr>
        <p:spPr>
          <a:xfrm>
            <a:off x="7822833" y="587599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4" name="object 2514"/>
          <p:cNvSpPr txBox="1"/>
          <p:nvPr/>
        </p:nvSpPr>
        <p:spPr>
          <a:xfrm>
            <a:off x="8121849" y="570488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23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5" name="object 2515"/>
          <p:cNvSpPr txBox="1"/>
          <p:nvPr/>
        </p:nvSpPr>
        <p:spPr>
          <a:xfrm>
            <a:off x="8303400" y="737002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18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6" name="object 2516"/>
          <p:cNvSpPr txBox="1"/>
          <p:nvPr/>
        </p:nvSpPr>
        <p:spPr>
          <a:xfrm>
            <a:off x="8526977" y="721632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7" name="object 2517"/>
          <p:cNvSpPr txBox="1"/>
          <p:nvPr/>
        </p:nvSpPr>
        <p:spPr>
          <a:xfrm>
            <a:off x="9199174" y="8499400"/>
            <a:ext cx="324485" cy="2851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58</a:t>
            </a:r>
            <a:endParaRPr sz="700">
              <a:latin typeface="Arial"/>
              <a:cs typeface="Arial"/>
            </a:endParaRPr>
          </a:p>
          <a:p>
            <a:pPr marL="34290">
              <a:lnSpc>
                <a:spcPct val="100000"/>
              </a:lnSpc>
              <a:spcBef>
                <a:spcPts val="484"/>
              </a:spcBef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8" name="object 2518"/>
          <p:cNvSpPr txBox="1"/>
          <p:nvPr/>
        </p:nvSpPr>
        <p:spPr>
          <a:xfrm>
            <a:off x="9037673" y="822252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19" name="object 2519"/>
          <p:cNvSpPr txBox="1"/>
          <p:nvPr/>
        </p:nvSpPr>
        <p:spPr>
          <a:xfrm>
            <a:off x="8890589" y="7794306"/>
            <a:ext cx="396240" cy="273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81</a:t>
            </a:r>
            <a:endParaRPr sz="700">
              <a:latin typeface="Arial"/>
              <a:cs typeface="Arial"/>
            </a:endParaRPr>
          </a:p>
          <a:p>
            <a:pPr marL="106045">
              <a:lnSpc>
                <a:spcPct val="100000"/>
              </a:lnSpc>
              <a:spcBef>
                <a:spcPts val="390"/>
              </a:spcBef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0" name="object 2520"/>
          <p:cNvSpPr txBox="1"/>
          <p:nvPr/>
        </p:nvSpPr>
        <p:spPr>
          <a:xfrm>
            <a:off x="8358766" y="777913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03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1" name="object 2521"/>
          <p:cNvSpPr txBox="1"/>
          <p:nvPr/>
        </p:nvSpPr>
        <p:spPr>
          <a:xfrm>
            <a:off x="8188187" y="915612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2" name="object 2522"/>
          <p:cNvSpPr txBox="1"/>
          <p:nvPr/>
        </p:nvSpPr>
        <p:spPr>
          <a:xfrm rot="3600000">
            <a:off x="7030070" y="9489784"/>
            <a:ext cx="2988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2</a:t>
            </a:r>
            <a:r>
              <a:rPr dirty="0" sz="700" spc="5" i="1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3" name="object 2523"/>
          <p:cNvSpPr txBox="1"/>
          <p:nvPr/>
        </p:nvSpPr>
        <p:spPr>
          <a:xfrm>
            <a:off x="6622868" y="928231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4" name="object 2524"/>
          <p:cNvSpPr txBox="1"/>
          <p:nvPr/>
        </p:nvSpPr>
        <p:spPr>
          <a:xfrm>
            <a:off x="5918891" y="861696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5" name="object 2525"/>
          <p:cNvSpPr txBox="1"/>
          <p:nvPr/>
        </p:nvSpPr>
        <p:spPr>
          <a:xfrm rot="3480000">
            <a:off x="6577793" y="8689406"/>
            <a:ext cx="29975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 spc="-15" i="1">
                <a:latin typeface="Arial"/>
                <a:cs typeface="Arial"/>
              </a:rPr>
              <a:t>1</a:t>
            </a:r>
            <a:r>
              <a:rPr dirty="0" sz="700" spc="-10" i="1">
                <a:latin typeface="Arial"/>
                <a:cs typeface="Arial"/>
              </a:rPr>
              <a:t>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2</a:t>
            </a:r>
            <a:r>
              <a:rPr dirty="0" sz="700" spc="5" i="1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6" name="object 2526"/>
          <p:cNvSpPr txBox="1"/>
          <p:nvPr/>
        </p:nvSpPr>
        <p:spPr>
          <a:xfrm rot="3600000">
            <a:off x="6748210" y="8621214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2</a:t>
            </a:r>
            <a:r>
              <a:rPr dirty="0" sz="700" spc="5" i="1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7" name="object 2527"/>
          <p:cNvSpPr txBox="1"/>
          <p:nvPr/>
        </p:nvSpPr>
        <p:spPr>
          <a:xfrm>
            <a:off x="7199147" y="795639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35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8" name="object 2528"/>
          <p:cNvSpPr txBox="1"/>
          <p:nvPr/>
        </p:nvSpPr>
        <p:spPr>
          <a:xfrm rot="4260000">
            <a:off x="6739117" y="5581935"/>
            <a:ext cx="29939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200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0</a:t>
            </a:r>
            <a:r>
              <a:rPr dirty="0" sz="700" spc="5" i="1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29" name="object 2529"/>
          <p:cNvSpPr txBox="1"/>
          <p:nvPr/>
        </p:nvSpPr>
        <p:spPr>
          <a:xfrm rot="4380000">
            <a:off x="6792569" y="6063549"/>
            <a:ext cx="2988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6</a:t>
            </a:r>
            <a:r>
              <a:rPr dirty="0" sz="700" spc="5" i="1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30" name="object 2530"/>
          <p:cNvSpPr txBox="1"/>
          <p:nvPr/>
        </p:nvSpPr>
        <p:spPr>
          <a:xfrm rot="4680000">
            <a:off x="6434663" y="5497472"/>
            <a:ext cx="2988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8</a:t>
            </a:r>
            <a:r>
              <a:rPr dirty="0" sz="700" spc="5" i="1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31" name="object 2531"/>
          <p:cNvSpPr txBox="1"/>
          <p:nvPr/>
        </p:nvSpPr>
        <p:spPr>
          <a:xfrm rot="20880000">
            <a:off x="6314061" y="5782816"/>
            <a:ext cx="29857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32" name="object 2532"/>
          <p:cNvSpPr txBox="1"/>
          <p:nvPr/>
        </p:nvSpPr>
        <p:spPr>
          <a:xfrm rot="3600000">
            <a:off x="5578908" y="6467967"/>
            <a:ext cx="2988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6</a:t>
            </a:r>
            <a:r>
              <a:rPr dirty="0" sz="700" spc="5" i="1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33" name="object 2533"/>
          <p:cNvSpPr txBox="1"/>
          <p:nvPr/>
        </p:nvSpPr>
        <p:spPr>
          <a:xfrm rot="20880000">
            <a:off x="5769115" y="6140352"/>
            <a:ext cx="2988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</a:t>
            </a:r>
            <a:r>
              <a:rPr dirty="0" sz="700" spc="5" i="1">
                <a:latin typeface="Arial"/>
                <a:cs typeface="Arial"/>
              </a:rPr>
              <a:t>3</a:t>
            </a:r>
            <a:endParaRPr sz="700">
              <a:latin typeface="Arial"/>
              <a:cs typeface="Arial"/>
            </a:endParaRPr>
          </a:p>
        </p:txBody>
      </p:sp>
      <p:sp>
        <p:nvSpPr>
          <p:cNvPr id="2534" name="object 2534"/>
          <p:cNvSpPr txBox="1"/>
          <p:nvPr/>
        </p:nvSpPr>
        <p:spPr>
          <a:xfrm rot="20880000">
            <a:off x="5755047" y="5906664"/>
            <a:ext cx="29857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35" name="object 2535"/>
          <p:cNvSpPr txBox="1"/>
          <p:nvPr/>
        </p:nvSpPr>
        <p:spPr>
          <a:xfrm rot="3720000">
            <a:off x="5070117" y="6003924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36" name="object 2536"/>
          <p:cNvSpPr txBox="1"/>
          <p:nvPr/>
        </p:nvSpPr>
        <p:spPr>
          <a:xfrm rot="20640000">
            <a:off x="5447349" y="5487705"/>
            <a:ext cx="29930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9</a:t>
            </a:r>
            <a:r>
              <a:rPr dirty="0" baseline="3968" sz="1050" spc="7" i="1">
                <a:latin typeface="Arial"/>
                <a:cs typeface="Arial"/>
              </a:rPr>
              <a:t>9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37" name="object 2537"/>
          <p:cNvSpPr txBox="1"/>
          <p:nvPr/>
        </p:nvSpPr>
        <p:spPr>
          <a:xfrm rot="20640000">
            <a:off x="5186481" y="4644331"/>
            <a:ext cx="29930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200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3</a:t>
            </a:r>
            <a:r>
              <a:rPr dirty="0" baseline="3968" sz="1050" spc="7" i="1">
                <a:latin typeface="Arial"/>
                <a:cs typeface="Arial"/>
              </a:rPr>
              <a:t>0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38" name="object 2538"/>
          <p:cNvSpPr txBox="1"/>
          <p:nvPr/>
        </p:nvSpPr>
        <p:spPr>
          <a:xfrm rot="20520000">
            <a:off x="4605599" y="4374767"/>
            <a:ext cx="29893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39" name="object 2539"/>
          <p:cNvSpPr txBox="1"/>
          <p:nvPr/>
        </p:nvSpPr>
        <p:spPr>
          <a:xfrm rot="3660000">
            <a:off x="4632989" y="5034018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40" name="object 2540"/>
          <p:cNvSpPr txBox="1"/>
          <p:nvPr/>
        </p:nvSpPr>
        <p:spPr>
          <a:xfrm rot="16740000">
            <a:off x="4282626" y="5303229"/>
            <a:ext cx="2988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199.6</a:t>
            </a:r>
            <a:r>
              <a:rPr dirty="0" sz="700" spc="5" i="1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41" name="object 2541"/>
          <p:cNvSpPr txBox="1"/>
          <p:nvPr/>
        </p:nvSpPr>
        <p:spPr>
          <a:xfrm rot="16800000">
            <a:off x="4399541" y="5365122"/>
            <a:ext cx="29870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6</a:t>
            </a:r>
            <a:r>
              <a:rPr dirty="0" baseline="3968" sz="1050" spc="7" i="1">
                <a:latin typeface="Arial"/>
                <a:cs typeface="Arial"/>
              </a:rPr>
              <a:t>6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42" name="object 2542"/>
          <p:cNvSpPr txBox="1"/>
          <p:nvPr/>
        </p:nvSpPr>
        <p:spPr>
          <a:xfrm rot="16500000">
            <a:off x="4313102" y="6292451"/>
            <a:ext cx="29893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199.5</a:t>
            </a:r>
            <a:r>
              <a:rPr dirty="0" sz="700" spc="5" i="1">
                <a:latin typeface="Arial"/>
                <a:cs typeface="Arial"/>
              </a:rPr>
              <a:t>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43" name="object 2543"/>
          <p:cNvSpPr txBox="1"/>
          <p:nvPr/>
        </p:nvSpPr>
        <p:spPr>
          <a:xfrm rot="16620000">
            <a:off x="4169322" y="6282485"/>
            <a:ext cx="29870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4</a:t>
            </a:r>
            <a:r>
              <a:rPr dirty="0" baseline="3968" sz="1050" spc="7" i="1">
                <a:latin typeface="Arial"/>
                <a:cs typeface="Arial"/>
              </a:rPr>
              <a:t>4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44" name="object 2544"/>
          <p:cNvSpPr txBox="1"/>
          <p:nvPr/>
        </p:nvSpPr>
        <p:spPr>
          <a:xfrm>
            <a:off x="3666172" y="659631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45" name="object 2545"/>
          <p:cNvSpPr txBox="1"/>
          <p:nvPr/>
        </p:nvSpPr>
        <p:spPr>
          <a:xfrm>
            <a:off x="2724019" y="6338258"/>
            <a:ext cx="443230" cy="2508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47</a:t>
            </a:r>
            <a:endParaRPr sz="700">
              <a:latin typeface="Arial"/>
              <a:cs typeface="Arial"/>
            </a:endParaRPr>
          </a:p>
          <a:p>
            <a:pPr marL="152400">
              <a:lnSpc>
                <a:spcPct val="100000"/>
              </a:lnSpc>
              <a:spcBef>
                <a:spcPts val="215"/>
              </a:spcBef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09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46" name="object 2546"/>
          <p:cNvSpPr txBox="1"/>
          <p:nvPr/>
        </p:nvSpPr>
        <p:spPr>
          <a:xfrm>
            <a:off x="2584036" y="685379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19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47" name="object 2547"/>
          <p:cNvSpPr txBox="1"/>
          <p:nvPr/>
        </p:nvSpPr>
        <p:spPr>
          <a:xfrm>
            <a:off x="2582708" y="599727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48" name="object 2548"/>
          <p:cNvSpPr txBox="1"/>
          <p:nvPr/>
        </p:nvSpPr>
        <p:spPr>
          <a:xfrm rot="20460000">
            <a:off x="3071033" y="6208216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5</a:t>
            </a:r>
            <a:r>
              <a:rPr dirty="0" sz="700" spc="5" i="1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49" name="object 2549"/>
          <p:cNvSpPr txBox="1"/>
          <p:nvPr/>
        </p:nvSpPr>
        <p:spPr>
          <a:xfrm>
            <a:off x="3826362" y="601751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56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0" name="object 2550"/>
          <p:cNvSpPr txBox="1"/>
          <p:nvPr/>
        </p:nvSpPr>
        <p:spPr>
          <a:xfrm>
            <a:off x="3702670" y="569515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1" name="object 2551"/>
          <p:cNvSpPr txBox="1"/>
          <p:nvPr/>
        </p:nvSpPr>
        <p:spPr>
          <a:xfrm>
            <a:off x="3025115" y="593078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88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2" name="object 2552"/>
          <p:cNvSpPr txBox="1"/>
          <p:nvPr/>
        </p:nvSpPr>
        <p:spPr>
          <a:xfrm>
            <a:off x="3311884" y="566993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84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3" name="object 2553"/>
          <p:cNvSpPr txBox="1"/>
          <p:nvPr/>
        </p:nvSpPr>
        <p:spPr>
          <a:xfrm>
            <a:off x="3552792" y="5317089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4" name="object 2554"/>
          <p:cNvSpPr txBox="1"/>
          <p:nvPr/>
        </p:nvSpPr>
        <p:spPr>
          <a:xfrm rot="20220000">
            <a:off x="3368812" y="4877844"/>
            <a:ext cx="298215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5" name="object 2555"/>
          <p:cNvSpPr txBox="1"/>
          <p:nvPr/>
        </p:nvSpPr>
        <p:spPr>
          <a:xfrm rot="20460000">
            <a:off x="2831086" y="5465154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6" name="object 2556"/>
          <p:cNvSpPr txBox="1"/>
          <p:nvPr/>
        </p:nvSpPr>
        <p:spPr>
          <a:xfrm>
            <a:off x="2440047" y="558916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199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63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7" name="object 2557"/>
          <p:cNvSpPr txBox="1"/>
          <p:nvPr/>
        </p:nvSpPr>
        <p:spPr>
          <a:xfrm rot="20340000">
            <a:off x="2643594" y="5168790"/>
            <a:ext cx="29857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199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5</a:t>
            </a:r>
            <a:r>
              <a:rPr dirty="0" sz="700" spc="5" i="1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58" name="object 2558"/>
          <p:cNvSpPr txBox="1"/>
          <p:nvPr/>
        </p:nvSpPr>
        <p:spPr>
          <a:xfrm rot="20400000">
            <a:off x="395203" y="6212612"/>
            <a:ext cx="29930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5</a:t>
            </a:r>
            <a:r>
              <a:rPr dirty="0" baseline="3968" sz="1050" spc="7" i="1">
                <a:latin typeface="Arial"/>
                <a:cs typeface="Arial"/>
              </a:rPr>
              <a:t>4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59" name="object 2559"/>
          <p:cNvSpPr txBox="1"/>
          <p:nvPr/>
        </p:nvSpPr>
        <p:spPr>
          <a:xfrm rot="20280000">
            <a:off x="367619" y="6115881"/>
            <a:ext cx="299300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199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4</a:t>
            </a:r>
            <a:r>
              <a:rPr dirty="0" baseline="3968" sz="1050" spc="7" i="1">
                <a:latin typeface="Arial"/>
                <a:cs typeface="Arial"/>
              </a:rPr>
              <a:t>8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60" name="object 2560"/>
          <p:cNvSpPr txBox="1"/>
          <p:nvPr/>
        </p:nvSpPr>
        <p:spPr>
          <a:xfrm>
            <a:off x="753869" y="6349882"/>
            <a:ext cx="344170" cy="2768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92</a:t>
            </a:r>
            <a:endParaRPr sz="700">
              <a:latin typeface="Arial"/>
              <a:cs typeface="Arial"/>
            </a:endParaRPr>
          </a:p>
          <a:p>
            <a:pPr marL="53975">
              <a:lnSpc>
                <a:spcPct val="100000"/>
              </a:lnSpc>
              <a:spcBef>
                <a:spcPts val="420"/>
              </a:spcBef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1" name="object 2561"/>
          <p:cNvSpPr txBox="1"/>
          <p:nvPr/>
        </p:nvSpPr>
        <p:spPr>
          <a:xfrm>
            <a:off x="379759" y="6672874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2" name="object 2562"/>
          <p:cNvSpPr txBox="1"/>
          <p:nvPr/>
        </p:nvSpPr>
        <p:spPr>
          <a:xfrm>
            <a:off x="8981" y="6965571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3" name="object 2563"/>
          <p:cNvSpPr txBox="1"/>
          <p:nvPr/>
        </p:nvSpPr>
        <p:spPr>
          <a:xfrm>
            <a:off x="88230" y="729080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4" name="object 2564"/>
          <p:cNvSpPr txBox="1"/>
          <p:nvPr/>
        </p:nvSpPr>
        <p:spPr>
          <a:xfrm>
            <a:off x="2202869" y="999322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63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5" name="object 2565"/>
          <p:cNvSpPr txBox="1"/>
          <p:nvPr/>
        </p:nvSpPr>
        <p:spPr>
          <a:xfrm>
            <a:off x="2170364" y="1021584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88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6" name="object 2566"/>
          <p:cNvSpPr txBox="1"/>
          <p:nvPr/>
        </p:nvSpPr>
        <p:spPr>
          <a:xfrm>
            <a:off x="2104377" y="1057606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7" name="object 2567"/>
          <p:cNvSpPr txBox="1"/>
          <p:nvPr/>
        </p:nvSpPr>
        <p:spPr>
          <a:xfrm rot="16920000">
            <a:off x="3944078" y="10711884"/>
            <a:ext cx="29857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5</a:t>
            </a:r>
            <a:r>
              <a:rPr dirty="0" sz="700" spc="5" i="1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8" name="object 2568"/>
          <p:cNvSpPr txBox="1"/>
          <p:nvPr/>
        </p:nvSpPr>
        <p:spPr>
          <a:xfrm rot="16740000">
            <a:off x="3852382" y="10692663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6</a:t>
            </a:r>
            <a:r>
              <a:rPr dirty="0" sz="700" spc="5" i="1">
                <a:latin typeface="Arial"/>
                <a:cs typeface="Arial"/>
              </a:rPr>
              <a:t>1</a:t>
            </a:r>
            <a:endParaRPr sz="700">
              <a:latin typeface="Arial"/>
              <a:cs typeface="Arial"/>
            </a:endParaRPr>
          </a:p>
        </p:txBody>
      </p:sp>
      <p:sp>
        <p:nvSpPr>
          <p:cNvPr id="2569" name="object 2569"/>
          <p:cNvSpPr txBox="1"/>
          <p:nvPr/>
        </p:nvSpPr>
        <p:spPr>
          <a:xfrm>
            <a:off x="3736281" y="10205886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0" name="object 2570"/>
          <p:cNvSpPr txBox="1"/>
          <p:nvPr/>
        </p:nvSpPr>
        <p:spPr>
          <a:xfrm>
            <a:off x="3121412" y="1013325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76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1" name="object 2571"/>
          <p:cNvSpPr txBox="1"/>
          <p:nvPr/>
        </p:nvSpPr>
        <p:spPr>
          <a:xfrm>
            <a:off x="3193666" y="9812253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2" name="object 2572"/>
          <p:cNvSpPr txBox="1"/>
          <p:nvPr/>
        </p:nvSpPr>
        <p:spPr>
          <a:xfrm rot="720000">
            <a:off x="2890394" y="9299437"/>
            <a:ext cx="2988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3" name="object 2573"/>
          <p:cNvSpPr txBox="1"/>
          <p:nvPr/>
        </p:nvSpPr>
        <p:spPr>
          <a:xfrm rot="660000">
            <a:off x="2795067" y="9435596"/>
            <a:ext cx="29952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 spc="-15" i="1">
                <a:latin typeface="Arial"/>
                <a:cs typeface="Arial"/>
              </a:rPr>
              <a:t>1</a:t>
            </a:r>
            <a:r>
              <a:rPr dirty="0" sz="700" spc="-10" i="1">
                <a:latin typeface="Arial"/>
                <a:cs typeface="Arial"/>
              </a:rPr>
              <a:t>98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6</a:t>
            </a:r>
            <a:r>
              <a:rPr dirty="0" sz="700" spc="5" i="1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4" name="object 2574"/>
          <p:cNvSpPr txBox="1"/>
          <p:nvPr/>
        </p:nvSpPr>
        <p:spPr>
          <a:xfrm rot="840000">
            <a:off x="1336129" y="9046597"/>
            <a:ext cx="299528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baseline="3968" sz="1050" spc="-15" i="1">
                <a:latin typeface="Arial"/>
                <a:cs typeface="Arial"/>
              </a:rPr>
              <a:t>1</a:t>
            </a:r>
            <a:r>
              <a:rPr dirty="0" sz="700" spc="-10" i="1">
                <a:latin typeface="Arial"/>
                <a:cs typeface="Arial"/>
              </a:rPr>
              <a:t>98.8</a:t>
            </a:r>
            <a:r>
              <a:rPr dirty="0" sz="700" spc="5" i="1">
                <a:latin typeface="Arial"/>
                <a:cs typeface="Arial"/>
              </a:rPr>
              <a:t>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5" name="object 2575"/>
          <p:cNvSpPr txBox="1"/>
          <p:nvPr/>
        </p:nvSpPr>
        <p:spPr>
          <a:xfrm>
            <a:off x="1194017" y="8586607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6" name="object 2576"/>
          <p:cNvSpPr txBox="1"/>
          <p:nvPr/>
        </p:nvSpPr>
        <p:spPr>
          <a:xfrm>
            <a:off x="1136963" y="8379245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82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7" name="object 2577"/>
          <p:cNvSpPr txBox="1"/>
          <p:nvPr/>
        </p:nvSpPr>
        <p:spPr>
          <a:xfrm>
            <a:off x="1027718" y="8027920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98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8" name="object 2578"/>
          <p:cNvSpPr txBox="1"/>
          <p:nvPr/>
        </p:nvSpPr>
        <p:spPr>
          <a:xfrm>
            <a:off x="521319" y="779039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69</a:t>
            </a:r>
            <a:endParaRPr sz="700">
              <a:latin typeface="Arial"/>
              <a:cs typeface="Arial"/>
            </a:endParaRPr>
          </a:p>
        </p:txBody>
      </p:sp>
      <p:sp>
        <p:nvSpPr>
          <p:cNvPr id="2579" name="object 2579"/>
          <p:cNvSpPr txBox="1"/>
          <p:nvPr/>
        </p:nvSpPr>
        <p:spPr>
          <a:xfrm>
            <a:off x="107381" y="803661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63</a:t>
            </a:r>
            <a:endParaRPr sz="700">
              <a:latin typeface="Arial"/>
              <a:cs typeface="Arial"/>
            </a:endParaRPr>
          </a:p>
        </p:txBody>
      </p:sp>
      <p:sp>
        <p:nvSpPr>
          <p:cNvPr id="2580" name="object 2580"/>
          <p:cNvSpPr txBox="1"/>
          <p:nvPr/>
        </p:nvSpPr>
        <p:spPr>
          <a:xfrm rot="900000">
            <a:off x="282289" y="8837452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198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6</a:t>
            </a:r>
            <a:r>
              <a:rPr dirty="0" sz="700" spc="5" i="1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81" name="object 2581"/>
          <p:cNvSpPr txBox="1"/>
          <p:nvPr/>
        </p:nvSpPr>
        <p:spPr>
          <a:xfrm rot="19980000">
            <a:off x="36494" y="9363439"/>
            <a:ext cx="29870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198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5</a:t>
            </a:r>
            <a:r>
              <a:rPr dirty="0" baseline="3968" sz="1050" spc="7" i="1">
                <a:latin typeface="Arial"/>
                <a:cs typeface="Arial"/>
              </a:rPr>
              <a:t>9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82" name="object 2582"/>
          <p:cNvSpPr txBox="1"/>
          <p:nvPr/>
        </p:nvSpPr>
        <p:spPr>
          <a:xfrm rot="20040000">
            <a:off x="148048" y="9471283"/>
            <a:ext cx="29870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198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7</a:t>
            </a:r>
            <a:r>
              <a:rPr dirty="0" baseline="3968" sz="1050" spc="7" i="1">
                <a:latin typeface="Arial"/>
                <a:cs typeface="Arial"/>
              </a:rPr>
              <a:t>7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83" name="object 2583"/>
          <p:cNvSpPr txBox="1"/>
          <p:nvPr/>
        </p:nvSpPr>
        <p:spPr>
          <a:xfrm>
            <a:off x="1176718" y="9119068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84" name="object 2584"/>
          <p:cNvSpPr txBox="1"/>
          <p:nvPr/>
        </p:nvSpPr>
        <p:spPr>
          <a:xfrm rot="3660000">
            <a:off x="864819" y="9344962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8</a:t>
            </a:r>
            <a:r>
              <a:rPr dirty="0" sz="700" spc="5" i="1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85" name="object 2585"/>
          <p:cNvSpPr txBox="1"/>
          <p:nvPr/>
        </p:nvSpPr>
        <p:spPr>
          <a:xfrm rot="3720000">
            <a:off x="693975" y="9533423"/>
            <a:ext cx="29880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8</a:t>
            </a:r>
            <a:endParaRPr sz="700">
              <a:latin typeface="Arial"/>
              <a:cs typeface="Arial"/>
            </a:endParaRPr>
          </a:p>
        </p:txBody>
      </p:sp>
      <p:sp>
        <p:nvSpPr>
          <p:cNvPr id="2586" name="object 2586"/>
          <p:cNvSpPr txBox="1"/>
          <p:nvPr/>
        </p:nvSpPr>
        <p:spPr>
          <a:xfrm rot="3720000">
            <a:off x="710823" y="9728184"/>
            <a:ext cx="299166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7</a:t>
            </a:r>
            <a:r>
              <a:rPr dirty="0" sz="700" spc="5" i="1">
                <a:latin typeface="Arial"/>
                <a:cs typeface="Arial"/>
              </a:rPr>
              <a:t>5</a:t>
            </a:r>
            <a:endParaRPr sz="700">
              <a:latin typeface="Arial"/>
              <a:cs typeface="Arial"/>
            </a:endParaRPr>
          </a:p>
        </p:txBody>
      </p:sp>
      <p:sp>
        <p:nvSpPr>
          <p:cNvPr id="2587" name="object 2587"/>
          <p:cNvSpPr txBox="1"/>
          <p:nvPr/>
        </p:nvSpPr>
        <p:spPr>
          <a:xfrm>
            <a:off x="1395680" y="10347042"/>
            <a:ext cx="302895" cy="11683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700" i="1">
                <a:latin typeface="Arial"/>
                <a:cs typeface="Arial"/>
              </a:rPr>
              <a:t>198</a:t>
            </a:r>
            <a:r>
              <a:rPr dirty="0" sz="700" i="1">
                <a:latin typeface="Arial"/>
                <a:cs typeface="Arial"/>
              </a:rPr>
              <a:t>.</a:t>
            </a:r>
            <a:r>
              <a:rPr dirty="0" sz="700" i="1">
                <a:latin typeface="Arial"/>
                <a:cs typeface="Arial"/>
              </a:rPr>
              <a:t>70</a:t>
            </a:r>
            <a:endParaRPr sz="700">
              <a:latin typeface="Arial"/>
              <a:cs typeface="Arial"/>
            </a:endParaRPr>
          </a:p>
        </p:txBody>
      </p:sp>
      <p:sp>
        <p:nvSpPr>
          <p:cNvPr id="2588" name="object 2588"/>
          <p:cNvSpPr txBox="1"/>
          <p:nvPr/>
        </p:nvSpPr>
        <p:spPr>
          <a:xfrm rot="17220000">
            <a:off x="1068494" y="10219219"/>
            <a:ext cx="29857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5</a:t>
            </a:r>
            <a:r>
              <a:rPr dirty="0" sz="700" spc="5" i="1">
                <a:latin typeface="Arial"/>
                <a:cs typeface="Arial"/>
              </a:rPr>
              <a:t>7</a:t>
            </a:r>
            <a:endParaRPr sz="700">
              <a:latin typeface="Arial"/>
              <a:cs typeface="Arial"/>
            </a:endParaRPr>
          </a:p>
        </p:txBody>
      </p:sp>
      <p:sp>
        <p:nvSpPr>
          <p:cNvPr id="2589" name="object 2589"/>
          <p:cNvSpPr txBox="1"/>
          <p:nvPr/>
        </p:nvSpPr>
        <p:spPr>
          <a:xfrm rot="19920000">
            <a:off x="622265" y="10251211"/>
            <a:ext cx="29870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198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7</a:t>
            </a:r>
            <a:r>
              <a:rPr dirty="0" baseline="3968" sz="1050" spc="7" i="1">
                <a:latin typeface="Arial"/>
                <a:cs typeface="Arial"/>
              </a:rPr>
              <a:t>0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90" name="object 2590"/>
          <p:cNvSpPr txBox="1"/>
          <p:nvPr/>
        </p:nvSpPr>
        <p:spPr>
          <a:xfrm rot="20040000">
            <a:off x="584385" y="10381282"/>
            <a:ext cx="298707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10" i="1">
                <a:latin typeface="Arial"/>
                <a:cs typeface="Arial"/>
              </a:rPr>
              <a:t>198</a:t>
            </a:r>
            <a:r>
              <a:rPr dirty="0" sz="700" spc="-10" i="1">
                <a:latin typeface="Arial"/>
                <a:cs typeface="Arial"/>
              </a:rPr>
              <a:t>.</a:t>
            </a:r>
            <a:r>
              <a:rPr dirty="0" sz="700" spc="-10" i="1">
                <a:latin typeface="Arial"/>
                <a:cs typeface="Arial"/>
              </a:rPr>
              <a:t>4</a:t>
            </a:r>
            <a:r>
              <a:rPr dirty="0" baseline="3968" sz="1050" spc="7" i="1">
                <a:latin typeface="Arial"/>
                <a:cs typeface="Arial"/>
              </a:rPr>
              <a:t>9</a:t>
            </a:r>
            <a:endParaRPr baseline="3968" sz="1050">
              <a:latin typeface="Arial"/>
              <a:cs typeface="Arial"/>
            </a:endParaRPr>
          </a:p>
        </p:txBody>
      </p:sp>
      <p:sp>
        <p:nvSpPr>
          <p:cNvPr id="2591" name="object 2591"/>
          <p:cNvSpPr txBox="1"/>
          <p:nvPr/>
        </p:nvSpPr>
        <p:spPr>
          <a:xfrm rot="19980000">
            <a:off x="284948" y="10766685"/>
            <a:ext cx="298574" cy="889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700" spc="-5" i="1">
                <a:latin typeface="Arial"/>
                <a:cs typeface="Arial"/>
              </a:rPr>
              <a:t>198</a:t>
            </a:r>
            <a:r>
              <a:rPr dirty="0" sz="700" spc="-5" i="1">
                <a:latin typeface="Arial"/>
                <a:cs typeface="Arial"/>
              </a:rPr>
              <a:t>.</a:t>
            </a:r>
            <a:r>
              <a:rPr dirty="0" sz="700" spc="-5" i="1">
                <a:latin typeface="Arial"/>
                <a:cs typeface="Arial"/>
              </a:rPr>
              <a:t>3</a:t>
            </a:r>
            <a:r>
              <a:rPr dirty="0" sz="700" spc="5" i="1">
                <a:latin typeface="Arial"/>
                <a:cs typeface="Arial"/>
              </a:rPr>
              <a:t>6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58906" y="0"/>
            <a:ext cx="8421072" cy="11051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24557" y="1095178"/>
            <a:ext cx="2406015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Генеральный план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4557" y="2399771"/>
            <a:ext cx="1905635" cy="12039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Экспликация</a:t>
            </a:r>
            <a:endParaRPr sz="16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22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памятника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зон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а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отдыха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пандус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72949" y="3993545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820920" y="4097565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280748" y="3925803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428719" y="4029824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3296155" y="4969411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3444128" y="5073431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272789" y="8472745"/>
            <a:ext cx="431800" cy="431800"/>
          </a:xfrm>
          <a:custGeom>
            <a:avLst/>
            <a:gdLst/>
            <a:ahLst/>
            <a:cxnLst/>
            <a:rect l="l" t="t" r="r" b="b"/>
            <a:pathLst>
              <a:path w="431800" h="431800">
                <a:moveTo>
                  <a:pt x="215709" y="0"/>
                </a:moveTo>
                <a:lnTo>
                  <a:pt x="163870" y="6267"/>
                </a:lnTo>
                <a:lnTo>
                  <a:pt x="116576" y="24072"/>
                </a:lnTo>
                <a:lnTo>
                  <a:pt x="75325" y="51915"/>
                </a:lnTo>
                <a:lnTo>
                  <a:pt x="41617" y="88298"/>
                </a:lnTo>
                <a:lnTo>
                  <a:pt x="16950" y="131721"/>
                </a:lnTo>
                <a:lnTo>
                  <a:pt x="2823" y="180688"/>
                </a:lnTo>
                <a:lnTo>
                  <a:pt x="0" y="215671"/>
                </a:lnTo>
                <a:lnTo>
                  <a:pt x="715" y="233363"/>
                </a:lnTo>
                <a:lnTo>
                  <a:pt x="10996" y="283853"/>
                </a:lnTo>
                <a:lnTo>
                  <a:pt x="32316" y="329296"/>
                </a:lnTo>
                <a:lnTo>
                  <a:pt x="63177" y="368196"/>
                </a:lnTo>
                <a:lnTo>
                  <a:pt x="102080" y="399054"/>
                </a:lnTo>
                <a:lnTo>
                  <a:pt x="147526" y="420373"/>
                </a:lnTo>
                <a:lnTo>
                  <a:pt x="198017" y="430653"/>
                </a:lnTo>
                <a:lnTo>
                  <a:pt x="215709" y="431368"/>
                </a:lnTo>
                <a:lnTo>
                  <a:pt x="233399" y="430653"/>
                </a:lnTo>
                <a:lnTo>
                  <a:pt x="283886" y="420373"/>
                </a:lnTo>
                <a:lnTo>
                  <a:pt x="329329" y="399054"/>
                </a:lnTo>
                <a:lnTo>
                  <a:pt x="368230" y="368196"/>
                </a:lnTo>
                <a:lnTo>
                  <a:pt x="399089" y="329296"/>
                </a:lnTo>
                <a:lnTo>
                  <a:pt x="420409" y="283853"/>
                </a:lnTo>
                <a:lnTo>
                  <a:pt x="430691" y="233363"/>
                </a:lnTo>
                <a:lnTo>
                  <a:pt x="431406" y="215671"/>
                </a:lnTo>
                <a:lnTo>
                  <a:pt x="430691" y="197982"/>
                </a:lnTo>
                <a:lnTo>
                  <a:pt x="420409" y="147502"/>
                </a:lnTo>
                <a:lnTo>
                  <a:pt x="399089" y="102064"/>
                </a:lnTo>
                <a:lnTo>
                  <a:pt x="368230" y="63168"/>
                </a:lnTo>
                <a:lnTo>
                  <a:pt x="329329" y="32312"/>
                </a:lnTo>
                <a:lnTo>
                  <a:pt x="283886" y="10994"/>
                </a:lnTo>
                <a:lnTo>
                  <a:pt x="233399" y="714"/>
                </a:lnTo>
                <a:lnTo>
                  <a:pt x="215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2420761" y="8576765"/>
            <a:ext cx="138430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3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24492" y="9812222"/>
            <a:ext cx="228727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покрытий: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Мощени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04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кв.м</a:t>
            </a:r>
            <a:endParaRPr sz="16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06913" y="3444778"/>
            <a:ext cx="1358265" cy="1829435"/>
          </a:xfrm>
          <a:custGeom>
            <a:avLst/>
            <a:gdLst/>
            <a:ahLst/>
            <a:cxnLst/>
            <a:rect l="l" t="t" r="r" b="b"/>
            <a:pathLst>
              <a:path w="1358265" h="1829435">
                <a:moveTo>
                  <a:pt x="787628" y="0"/>
                </a:moveTo>
                <a:lnTo>
                  <a:pt x="0" y="679208"/>
                </a:lnTo>
                <a:lnTo>
                  <a:pt x="74396" y="775817"/>
                </a:lnTo>
                <a:lnTo>
                  <a:pt x="139788" y="878751"/>
                </a:lnTo>
                <a:lnTo>
                  <a:pt x="195554" y="987170"/>
                </a:lnTo>
                <a:lnTo>
                  <a:pt x="241350" y="1100162"/>
                </a:lnTo>
                <a:lnTo>
                  <a:pt x="276707" y="1216850"/>
                </a:lnTo>
                <a:lnTo>
                  <a:pt x="301332" y="1336255"/>
                </a:lnTo>
                <a:lnTo>
                  <a:pt x="315112" y="1457413"/>
                </a:lnTo>
                <a:lnTo>
                  <a:pt x="317830" y="1579321"/>
                </a:lnTo>
                <a:lnTo>
                  <a:pt x="309524" y="1700961"/>
                </a:lnTo>
                <a:lnTo>
                  <a:pt x="1341704" y="1828863"/>
                </a:lnTo>
                <a:lnTo>
                  <a:pt x="1355344" y="1665643"/>
                </a:lnTo>
                <a:lnTo>
                  <a:pt x="1357757" y="1501825"/>
                </a:lnTo>
                <a:lnTo>
                  <a:pt x="1348930" y="1338275"/>
                </a:lnTo>
                <a:lnTo>
                  <a:pt x="1328889" y="1175677"/>
                </a:lnTo>
                <a:lnTo>
                  <a:pt x="1297774" y="1014844"/>
                </a:lnTo>
                <a:lnTo>
                  <a:pt x="1255687" y="856551"/>
                </a:lnTo>
                <a:lnTo>
                  <a:pt x="1202855" y="701522"/>
                </a:lnTo>
                <a:lnTo>
                  <a:pt x="1139482" y="550456"/>
                </a:lnTo>
                <a:lnTo>
                  <a:pt x="1065898" y="404113"/>
                </a:lnTo>
                <a:lnTo>
                  <a:pt x="982484" y="263118"/>
                </a:lnTo>
                <a:lnTo>
                  <a:pt x="889558" y="128219"/>
                </a:lnTo>
                <a:lnTo>
                  <a:pt x="787628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981606" y="6021893"/>
            <a:ext cx="1435735" cy="1449705"/>
          </a:xfrm>
          <a:custGeom>
            <a:avLst/>
            <a:gdLst/>
            <a:ahLst/>
            <a:cxnLst/>
            <a:rect l="l" t="t" r="r" b="b"/>
            <a:pathLst>
              <a:path w="1435734" h="1449704">
                <a:moveTo>
                  <a:pt x="466153" y="0"/>
                </a:moveTo>
                <a:lnTo>
                  <a:pt x="381647" y="65824"/>
                </a:lnTo>
                <a:lnTo>
                  <a:pt x="292239" y="124726"/>
                </a:lnTo>
                <a:lnTo>
                  <a:pt x="198424" y="176326"/>
                </a:lnTo>
                <a:lnTo>
                  <a:pt x="100812" y="220332"/>
                </a:lnTo>
                <a:lnTo>
                  <a:pt x="0" y="256425"/>
                </a:lnTo>
                <a:lnTo>
                  <a:pt x="361429" y="1449374"/>
                </a:lnTo>
                <a:lnTo>
                  <a:pt x="1435442" y="1124013"/>
                </a:lnTo>
                <a:lnTo>
                  <a:pt x="466153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751259" y="1382189"/>
            <a:ext cx="2706370" cy="2319020"/>
          </a:xfrm>
          <a:custGeom>
            <a:avLst/>
            <a:gdLst/>
            <a:ahLst/>
            <a:cxnLst/>
            <a:rect l="l" t="t" r="r" b="b"/>
            <a:pathLst>
              <a:path w="2706370" h="2319020">
                <a:moveTo>
                  <a:pt x="1123502" y="1111034"/>
                </a:moveTo>
                <a:lnTo>
                  <a:pt x="83604" y="1111034"/>
                </a:lnTo>
                <a:lnTo>
                  <a:pt x="449427" y="2318499"/>
                </a:lnTo>
                <a:lnTo>
                  <a:pt x="553326" y="2292578"/>
                </a:lnTo>
                <a:lnTo>
                  <a:pt x="658952" y="2275001"/>
                </a:lnTo>
                <a:lnTo>
                  <a:pt x="765619" y="2265857"/>
                </a:lnTo>
                <a:lnTo>
                  <a:pt x="980477" y="2265222"/>
                </a:lnTo>
                <a:lnTo>
                  <a:pt x="1123502" y="1111034"/>
                </a:lnTo>
                <a:close/>
              </a:path>
              <a:path w="2706370" h="2319020">
                <a:moveTo>
                  <a:pt x="980477" y="2265222"/>
                </a:moveTo>
                <a:lnTo>
                  <a:pt x="872693" y="2265222"/>
                </a:lnTo>
                <a:lnTo>
                  <a:pt x="979500" y="2273109"/>
                </a:lnTo>
                <a:lnTo>
                  <a:pt x="980477" y="2265222"/>
                </a:lnTo>
                <a:close/>
              </a:path>
              <a:path w="2706370" h="2319020">
                <a:moveTo>
                  <a:pt x="2614561" y="0"/>
                </a:moveTo>
                <a:lnTo>
                  <a:pt x="0" y="835050"/>
                </a:lnTo>
                <a:lnTo>
                  <a:pt x="83604" y="1111021"/>
                </a:lnTo>
                <a:lnTo>
                  <a:pt x="70827" y="1114907"/>
                </a:lnTo>
                <a:lnTo>
                  <a:pt x="83604" y="1111034"/>
                </a:lnTo>
                <a:lnTo>
                  <a:pt x="1123503" y="1111021"/>
                </a:lnTo>
                <a:lnTo>
                  <a:pt x="1164551" y="779767"/>
                </a:lnTo>
                <a:lnTo>
                  <a:pt x="1165631" y="771194"/>
                </a:lnTo>
                <a:lnTo>
                  <a:pt x="2706065" y="301332"/>
                </a:lnTo>
                <a:lnTo>
                  <a:pt x="2614561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91777" y="3661031"/>
            <a:ext cx="1720214" cy="2608580"/>
          </a:xfrm>
          <a:custGeom>
            <a:avLst/>
            <a:gdLst/>
            <a:ahLst/>
            <a:cxnLst/>
            <a:rect l="l" t="t" r="r" b="b"/>
            <a:pathLst>
              <a:path w="1720215" h="2608579">
                <a:moveTo>
                  <a:pt x="439661" y="0"/>
                </a:moveTo>
                <a:lnTo>
                  <a:pt x="328333" y="215"/>
                </a:lnTo>
                <a:lnTo>
                  <a:pt x="217462" y="9715"/>
                </a:lnTo>
                <a:lnTo>
                  <a:pt x="107746" y="28435"/>
                </a:lnTo>
                <a:lnTo>
                  <a:pt x="0" y="56222"/>
                </a:lnTo>
                <a:lnTo>
                  <a:pt x="773214" y="2608465"/>
                </a:lnTo>
                <a:lnTo>
                  <a:pt x="878281" y="2571762"/>
                </a:lnTo>
                <a:lnTo>
                  <a:pt x="979944" y="2526423"/>
                </a:lnTo>
                <a:lnTo>
                  <a:pt x="1077442" y="2472817"/>
                </a:lnTo>
                <a:lnTo>
                  <a:pt x="1170139" y="2411222"/>
                </a:lnTo>
                <a:lnTo>
                  <a:pt x="1257388" y="2342121"/>
                </a:lnTo>
                <a:lnTo>
                  <a:pt x="1350276" y="2253894"/>
                </a:lnTo>
                <a:lnTo>
                  <a:pt x="1434249" y="2157145"/>
                </a:lnTo>
                <a:lnTo>
                  <a:pt x="1508569" y="2052828"/>
                </a:lnTo>
                <a:lnTo>
                  <a:pt x="1572539" y="1941804"/>
                </a:lnTo>
                <a:lnTo>
                  <a:pt x="1625561" y="1825193"/>
                </a:lnTo>
                <a:lnTo>
                  <a:pt x="1667141" y="1704035"/>
                </a:lnTo>
                <a:lnTo>
                  <a:pt x="1685598" y="1626768"/>
                </a:lnTo>
                <a:lnTo>
                  <a:pt x="851941" y="1626768"/>
                </a:lnTo>
                <a:lnTo>
                  <a:pt x="610285" y="829183"/>
                </a:lnTo>
                <a:lnTo>
                  <a:pt x="929322" y="732536"/>
                </a:lnTo>
                <a:lnTo>
                  <a:pt x="1576350" y="732536"/>
                </a:lnTo>
                <a:lnTo>
                  <a:pt x="1565351" y="709066"/>
                </a:lnTo>
                <a:lnTo>
                  <a:pt x="1500085" y="598830"/>
                </a:lnTo>
                <a:lnTo>
                  <a:pt x="1424558" y="495325"/>
                </a:lnTo>
                <a:lnTo>
                  <a:pt x="1339468" y="399580"/>
                </a:lnTo>
                <a:lnTo>
                  <a:pt x="1245552" y="312483"/>
                </a:lnTo>
                <a:lnTo>
                  <a:pt x="1143723" y="234759"/>
                </a:lnTo>
                <a:lnTo>
                  <a:pt x="1034897" y="167144"/>
                </a:lnTo>
                <a:lnTo>
                  <a:pt x="920076" y="110324"/>
                </a:lnTo>
                <a:lnTo>
                  <a:pt x="800341" y="64757"/>
                </a:lnTo>
                <a:lnTo>
                  <a:pt x="676795" y="30911"/>
                </a:lnTo>
                <a:lnTo>
                  <a:pt x="550570" y="9067"/>
                </a:lnTo>
                <a:lnTo>
                  <a:pt x="439661" y="0"/>
                </a:lnTo>
                <a:close/>
              </a:path>
              <a:path w="1720215" h="2608579">
                <a:moveTo>
                  <a:pt x="1576350" y="732536"/>
                </a:moveTo>
                <a:lnTo>
                  <a:pt x="929322" y="732536"/>
                </a:lnTo>
                <a:lnTo>
                  <a:pt x="997686" y="815771"/>
                </a:lnTo>
                <a:lnTo>
                  <a:pt x="1056246" y="906157"/>
                </a:lnTo>
                <a:lnTo>
                  <a:pt x="1104341" y="1002538"/>
                </a:lnTo>
                <a:lnTo>
                  <a:pt x="1141298" y="1103680"/>
                </a:lnTo>
                <a:lnTo>
                  <a:pt x="1166710" y="1208379"/>
                </a:lnTo>
                <a:lnTo>
                  <a:pt x="1180198" y="1315224"/>
                </a:lnTo>
                <a:lnTo>
                  <a:pt x="1181620" y="1422933"/>
                </a:lnTo>
                <a:lnTo>
                  <a:pt x="1170965" y="1530083"/>
                </a:lnTo>
                <a:lnTo>
                  <a:pt x="851941" y="1626768"/>
                </a:lnTo>
                <a:lnTo>
                  <a:pt x="1685598" y="1626768"/>
                </a:lnTo>
                <a:lnTo>
                  <a:pt x="1696910" y="1579410"/>
                </a:lnTo>
                <a:lnTo>
                  <a:pt x="1714563" y="1452549"/>
                </a:lnTo>
                <a:lnTo>
                  <a:pt x="1719960" y="1324546"/>
                </a:lnTo>
                <a:lnTo>
                  <a:pt x="1713077" y="1196644"/>
                </a:lnTo>
                <a:lnTo>
                  <a:pt x="1693926" y="1069975"/>
                </a:lnTo>
                <a:lnTo>
                  <a:pt x="1662709" y="945718"/>
                </a:lnTo>
                <a:lnTo>
                  <a:pt x="1619707" y="825042"/>
                </a:lnTo>
                <a:lnTo>
                  <a:pt x="1576350" y="732536"/>
                </a:lnTo>
                <a:close/>
              </a:path>
            </a:pathLst>
          </a:custGeom>
          <a:solidFill>
            <a:srgbClr val="BE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527445" y="8053461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4" h="311784">
                <a:moveTo>
                  <a:pt x="239255" y="0"/>
                </a:moveTo>
                <a:lnTo>
                  <a:pt x="0" y="72504"/>
                </a:lnTo>
                <a:lnTo>
                  <a:pt x="72466" y="311759"/>
                </a:lnTo>
                <a:lnTo>
                  <a:pt x="311759" y="239306"/>
                </a:lnTo>
                <a:lnTo>
                  <a:pt x="23925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986517" y="9489949"/>
            <a:ext cx="572770" cy="391160"/>
          </a:xfrm>
          <a:custGeom>
            <a:avLst/>
            <a:gdLst/>
            <a:ahLst/>
            <a:cxnLst/>
            <a:rect l="l" t="t" r="r" b="b"/>
            <a:pathLst>
              <a:path w="572770" h="391159">
                <a:moveTo>
                  <a:pt x="499681" y="0"/>
                </a:moveTo>
                <a:lnTo>
                  <a:pt x="0" y="151409"/>
                </a:lnTo>
                <a:lnTo>
                  <a:pt x="72504" y="390664"/>
                </a:lnTo>
                <a:lnTo>
                  <a:pt x="572173" y="239293"/>
                </a:lnTo>
                <a:lnTo>
                  <a:pt x="499681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787828" y="7894823"/>
            <a:ext cx="575310" cy="391795"/>
          </a:xfrm>
          <a:custGeom>
            <a:avLst/>
            <a:gdLst/>
            <a:ahLst/>
            <a:cxnLst/>
            <a:rect l="l" t="t" r="r" b="b"/>
            <a:pathLst>
              <a:path w="575309" h="391795">
                <a:moveTo>
                  <a:pt x="502475" y="0"/>
                </a:moveTo>
                <a:lnTo>
                  <a:pt x="0" y="152234"/>
                </a:lnTo>
                <a:lnTo>
                  <a:pt x="72504" y="391528"/>
                </a:lnTo>
                <a:lnTo>
                  <a:pt x="574967" y="239306"/>
                </a:lnTo>
                <a:lnTo>
                  <a:pt x="50247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510151" y="9330488"/>
            <a:ext cx="575310" cy="391795"/>
          </a:xfrm>
          <a:custGeom>
            <a:avLst/>
            <a:gdLst/>
            <a:ahLst/>
            <a:cxnLst/>
            <a:rect l="l" t="t" r="r" b="b"/>
            <a:pathLst>
              <a:path w="575309" h="391795">
                <a:moveTo>
                  <a:pt x="502437" y="0"/>
                </a:moveTo>
                <a:lnTo>
                  <a:pt x="0" y="152234"/>
                </a:lnTo>
                <a:lnTo>
                  <a:pt x="72466" y="391490"/>
                </a:lnTo>
                <a:lnTo>
                  <a:pt x="574941" y="239267"/>
                </a:lnTo>
                <a:lnTo>
                  <a:pt x="502437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332667" y="1685"/>
            <a:ext cx="8147684" cy="10156190"/>
          </a:xfrm>
          <a:custGeom>
            <a:avLst/>
            <a:gdLst/>
            <a:ahLst/>
            <a:cxnLst/>
            <a:rect l="l" t="t" r="r" b="b"/>
            <a:pathLst>
              <a:path w="8147684" h="10156190">
                <a:moveTo>
                  <a:pt x="2494111" y="2510891"/>
                </a:moveTo>
                <a:lnTo>
                  <a:pt x="1449184" y="2510891"/>
                </a:lnTo>
                <a:lnTo>
                  <a:pt x="3765410" y="10156113"/>
                </a:lnTo>
                <a:lnTo>
                  <a:pt x="4722469" y="9866147"/>
                </a:lnTo>
                <a:lnTo>
                  <a:pt x="2494111" y="2510891"/>
                </a:lnTo>
                <a:close/>
              </a:path>
              <a:path w="8147684" h="10156190">
                <a:moveTo>
                  <a:pt x="2164981" y="1378559"/>
                </a:moveTo>
                <a:lnTo>
                  <a:pt x="2152256" y="1382445"/>
                </a:lnTo>
                <a:lnTo>
                  <a:pt x="1186980" y="1690649"/>
                </a:lnTo>
                <a:lnTo>
                  <a:pt x="1336078" y="2182876"/>
                </a:lnTo>
                <a:lnTo>
                  <a:pt x="0" y="2609697"/>
                </a:lnTo>
                <a:lnTo>
                  <a:pt x="0" y="2973641"/>
                </a:lnTo>
                <a:lnTo>
                  <a:pt x="1449184" y="2510891"/>
                </a:lnTo>
                <a:lnTo>
                  <a:pt x="2494111" y="2510891"/>
                </a:lnTo>
                <a:lnTo>
                  <a:pt x="2401938" y="2206675"/>
                </a:lnTo>
                <a:lnTo>
                  <a:pt x="3454061" y="1870722"/>
                </a:lnTo>
                <a:lnTo>
                  <a:pt x="2314308" y="1870722"/>
                </a:lnTo>
                <a:lnTo>
                  <a:pt x="2164981" y="1378559"/>
                </a:lnTo>
                <a:close/>
              </a:path>
              <a:path w="8147684" h="10156190">
                <a:moveTo>
                  <a:pt x="5414060" y="340931"/>
                </a:moveTo>
                <a:lnTo>
                  <a:pt x="4779949" y="543394"/>
                </a:lnTo>
                <a:lnTo>
                  <a:pt x="4929124" y="1035786"/>
                </a:lnTo>
                <a:lnTo>
                  <a:pt x="2314308" y="1870722"/>
                </a:lnTo>
                <a:lnTo>
                  <a:pt x="3454061" y="1870722"/>
                </a:lnTo>
                <a:lnTo>
                  <a:pt x="5042090" y="1363649"/>
                </a:lnTo>
                <a:lnTo>
                  <a:pt x="5709976" y="1363649"/>
                </a:lnTo>
                <a:lnTo>
                  <a:pt x="5647207" y="1156449"/>
                </a:lnTo>
                <a:lnTo>
                  <a:pt x="6666437" y="830999"/>
                </a:lnTo>
                <a:lnTo>
                  <a:pt x="5570537" y="830999"/>
                </a:lnTo>
                <a:lnTo>
                  <a:pt x="5414060" y="340931"/>
                </a:lnTo>
                <a:close/>
              </a:path>
              <a:path w="8147684" h="10156190">
                <a:moveTo>
                  <a:pt x="5709976" y="1363649"/>
                </a:moveTo>
                <a:lnTo>
                  <a:pt x="5042090" y="1363649"/>
                </a:lnTo>
                <a:lnTo>
                  <a:pt x="5139410" y="1692567"/>
                </a:lnTo>
                <a:lnTo>
                  <a:pt x="5753277" y="1506588"/>
                </a:lnTo>
                <a:lnTo>
                  <a:pt x="5709976" y="1363649"/>
                </a:lnTo>
                <a:close/>
              </a:path>
              <a:path w="8147684" h="10156190">
                <a:moveTo>
                  <a:pt x="8147316" y="0"/>
                </a:moveTo>
                <a:lnTo>
                  <a:pt x="5570537" y="830999"/>
                </a:lnTo>
                <a:lnTo>
                  <a:pt x="6666437" y="830999"/>
                </a:lnTo>
                <a:lnTo>
                  <a:pt x="8147316" y="358140"/>
                </a:lnTo>
                <a:lnTo>
                  <a:pt x="8147316" y="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742348" y="2611486"/>
            <a:ext cx="1654175" cy="1511300"/>
          </a:xfrm>
          <a:custGeom>
            <a:avLst/>
            <a:gdLst/>
            <a:ahLst/>
            <a:cxnLst/>
            <a:rect l="l" t="t" r="r" b="b"/>
            <a:pathLst>
              <a:path w="1654175" h="1511300">
                <a:moveTo>
                  <a:pt x="131178" y="0"/>
                </a:moveTo>
                <a:lnTo>
                  <a:pt x="0" y="1058608"/>
                </a:lnTo>
                <a:lnTo>
                  <a:pt x="120865" y="1079271"/>
                </a:lnTo>
                <a:lnTo>
                  <a:pt x="239293" y="1110945"/>
                </a:lnTo>
                <a:lnTo>
                  <a:pt x="354342" y="1153350"/>
                </a:lnTo>
                <a:lnTo>
                  <a:pt x="464997" y="1206144"/>
                </a:lnTo>
                <a:lnTo>
                  <a:pt x="570318" y="1268920"/>
                </a:lnTo>
                <a:lnTo>
                  <a:pt x="669455" y="1341043"/>
                </a:lnTo>
                <a:lnTo>
                  <a:pt x="761555" y="1422006"/>
                </a:lnTo>
                <a:lnTo>
                  <a:pt x="845781" y="1511084"/>
                </a:lnTo>
                <a:lnTo>
                  <a:pt x="1653616" y="814451"/>
                </a:lnTo>
                <a:lnTo>
                  <a:pt x="1544789" y="696455"/>
                </a:lnTo>
                <a:lnTo>
                  <a:pt x="1428292" y="586003"/>
                </a:lnTo>
                <a:lnTo>
                  <a:pt x="1304670" y="483577"/>
                </a:lnTo>
                <a:lnTo>
                  <a:pt x="1174495" y="389648"/>
                </a:lnTo>
                <a:lnTo>
                  <a:pt x="1038326" y="304634"/>
                </a:lnTo>
                <a:lnTo>
                  <a:pt x="896759" y="228904"/>
                </a:lnTo>
                <a:lnTo>
                  <a:pt x="750493" y="162814"/>
                </a:lnTo>
                <a:lnTo>
                  <a:pt x="600087" y="106641"/>
                </a:lnTo>
                <a:lnTo>
                  <a:pt x="446290" y="60655"/>
                </a:lnTo>
                <a:lnTo>
                  <a:pt x="289737" y="25057"/>
                </a:lnTo>
                <a:lnTo>
                  <a:pt x="131178" y="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449177" y="5157358"/>
            <a:ext cx="1511300" cy="1654175"/>
          </a:xfrm>
          <a:custGeom>
            <a:avLst/>
            <a:gdLst/>
            <a:ahLst/>
            <a:cxnLst/>
            <a:rect l="l" t="t" r="r" b="b"/>
            <a:pathLst>
              <a:path w="1511300" h="1654175">
                <a:moveTo>
                  <a:pt x="452462" y="0"/>
                </a:moveTo>
                <a:lnTo>
                  <a:pt x="431787" y="120827"/>
                </a:lnTo>
                <a:lnTo>
                  <a:pt x="400126" y="239293"/>
                </a:lnTo>
                <a:lnTo>
                  <a:pt x="357720" y="354304"/>
                </a:lnTo>
                <a:lnTo>
                  <a:pt x="304939" y="464997"/>
                </a:lnTo>
                <a:lnTo>
                  <a:pt x="242163" y="570318"/>
                </a:lnTo>
                <a:lnTo>
                  <a:pt x="170027" y="669455"/>
                </a:lnTo>
                <a:lnTo>
                  <a:pt x="89077" y="761517"/>
                </a:lnTo>
                <a:lnTo>
                  <a:pt x="0" y="845794"/>
                </a:lnTo>
                <a:lnTo>
                  <a:pt x="696645" y="1653616"/>
                </a:lnTo>
                <a:lnTo>
                  <a:pt x="814641" y="1544751"/>
                </a:lnTo>
                <a:lnTo>
                  <a:pt x="925106" y="1428254"/>
                </a:lnTo>
                <a:lnTo>
                  <a:pt x="1027518" y="1304632"/>
                </a:lnTo>
                <a:lnTo>
                  <a:pt x="1121435" y="1174470"/>
                </a:lnTo>
                <a:lnTo>
                  <a:pt x="1206461" y="1038288"/>
                </a:lnTo>
                <a:lnTo>
                  <a:pt x="1282166" y="896759"/>
                </a:lnTo>
                <a:lnTo>
                  <a:pt x="1348257" y="750455"/>
                </a:lnTo>
                <a:lnTo>
                  <a:pt x="1404442" y="600049"/>
                </a:lnTo>
                <a:lnTo>
                  <a:pt x="1450416" y="446252"/>
                </a:lnTo>
                <a:lnTo>
                  <a:pt x="1486027" y="289737"/>
                </a:lnTo>
                <a:lnTo>
                  <a:pt x="1511071" y="131178"/>
                </a:lnTo>
                <a:lnTo>
                  <a:pt x="452462" y="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873521" y="1508270"/>
            <a:ext cx="3782060" cy="7901940"/>
          </a:xfrm>
          <a:custGeom>
            <a:avLst/>
            <a:gdLst/>
            <a:ahLst/>
            <a:cxnLst/>
            <a:rect l="l" t="t" r="r" b="b"/>
            <a:pathLst>
              <a:path w="3782059" h="7901940">
                <a:moveTo>
                  <a:pt x="2212428" y="0"/>
                </a:moveTo>
                <a:lnTo>
                  <a:pt x="55511" y="655358"/>
                </a:lnTo>
                <a:lnTo>
                  <a:pt x="0" y="1103210"/>
                </a:lnTo>
                <a:lnTo>
                  <a:pt x="158572" y="1128280"/>
                </a:lnTo>
                <a:lnTo>
                  <a:pt x="315112" y="1163878"/>
                </a:lnTo>
                <a:lnTo>
                  <a:pt x="468909" y="1209865"/>
                </a:lnTo>
                <a:lnTo>
                  <a:pt x="619315" y="1266024"/>
                </a:lnTo>
                <a:lnTo>
                  <a:pt x="765581" y="1332115"/>
                </a:lnTo>
                <a:lnTo>
                  <a:pt x="907161" y="1407845"/>
                </a:lnTo>
                <a:lnTo>
                  <a:pt x="1043330" y="1492859"/>
                </a:lnTo>
                <a:lnTo>
                  <a:pt x="1173505" y="1586788"/>
                </a:lnTo>
                <a:lnTo>
                  <a:pt x="1297114" y="1689214"/>
                </a:lnTo>
                <a:lnTo>
                  <a:pt x="1413611" y="1799666"/>
                </a:lnTo>
                <a:lnTo>
                  <a:pt x="1522437" y="1917661"/>
                </a:lnTo>
                <a:lnTo>
                  <a:pt x="1627022" y="2047824"/>
                </a:lnTo>
                <a:lnTo>
                  <a:pt x="1722285" y="2184920"/>
                </a:lnTo>
                <a:lnTo>
                  <a:pt x="1807781" y="2328329"/>
                </a:lnTo>
                <a:lnTo>
                  <a:pt x="1883117" y="2477312"/>
                </a:lnTo>
                <a:lnTo>
                  <a:pt x="1947900" y="2631173"/>
                </a:lnTo>
                <a:lnTo>
                  <a:pt x="2001850" y="2789186"/>
                </a:lnTo>
                <a:lnTo>
                  <a:pt x="2044661" y="2950578"/>
                </a:lnTo>
                <a:lnTo>
                  <a:pt x="2076183" y="3114535"/>
                </a:lnTo>
                <a:lnTo>
                  <a:pt x="2096185" y="3280295"/>
                </a:lnTo>
                <a:lnTo>
                  <a:pt x="2104644" y="3447008"/>
                </a:lnTo>
                <a:lnTo>
                  <a:pt x="2101507" y="3613962"/>
                </a:lnTo>
                <a:lnTo>
                  <a:pt x="2086724" y="3780269"/>
                </a:lnTo>
                <a:lnTo>
                  <a:pt x="2061679" y="3938828"/>
                </a:lnTo>
                <a:lnTo>
                  <a:pt x="2026069" y="4095343"/>
                </a:lnTo>
                <a:lnTo>
                  <a:pt x="1980095" y="4249140"/>
                </a:lnTo>
                <a:lnTo>
                  <a:pt x="1923910" y="4399546"/>
                </a:lnTo>
                <a:lnTo>
                  <a:pt x="1857819" y="4545850"/>
                </a:lnTo>
                <a:lnTo>
                  <a:pt x="1782114" y="4687379"/>
                </a:lnTo>
                <a:lnTo>
                  <a:pt x="1697101" y="4823548"/>
                </a:lnTo>
                <a:lnTo>
                  <a:pt x="1603171" y="4953723"/>
                </a:lnTo>
                <a:lnTo>
                  <a:pt x="1500759" y="5077345"/>
                </a:lnTo>
                <a:lnTo>
                  <a:pt x="1390294" y="5193842"/>
                </a:lnTo>
                <a:lnTo>
                  <a:pt x="1272298" y="5302707"/>
                </a:lnTo>
                <a:lnTo>
                  <a:pt x="1567002" y="5644451"/>
                </a:lnTo>
                <a:lnTo>
                  <a:pt x="1760321" y="6282499"/>
                </a:lnTo>
                <a:lnTo>
                  <a:pt x="1416786" y="6386563"/>
                </a:lnTo>
                <a:lnTo>
                  <a:pt x="1875891" y="7901952"/>
                </a:lnTo>
                <a:lnTo>
                  <a:pt x="1899805" y="7894688"/>
                </a:lnTo>
                <a:lnTo>
                  <a:pt x="1754847" y="7416165"/>
                </a:lnTo>
                <a:lnTo>
                  <a:pt x="1994103" y="7343673"/>
                </a:lnTo>
                <a:lnTo>
                  <a:pt x="2568929" y="7343673"/>
                </a:lnTo>
                <a:lnTo>
                  <a:pt x="2634234" y="7323886"/>
                </a:lnTo>
                <a:lnTo>
                  <a:pt x="3781539" y="5179237"/>
                </a:lnTo>
                <a:lnTo>
                  <a:pt x="2212428" y="0"/>
                </a:lnTo>
                <a:close/>
              </a:path>
              <a:path w="3782059" h="7901940">
                <a:moveTo>
                  <a:pt x="2568929" y="7343673"/>
                </a:moveTo>
                <a:lnTo>
                  <a:pt x="1994103" y="7343673"/>
                </a:lnTo>
                <a:lnTo>
                  <a:pt x="2042426" y="7503198"/>
                </a:lnTo>
                <a:lnTo>
                  <a:pt x="2568929" y="7343673"/>
                </a:lnTo>
                <a:close/>
              </a:path>
            </a:pathLst>
          </a:custGeom>
          <a:solidFill>
            <a:srgbClr val="BE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495740" y="7647895"/>
            <a:ext cx="1122045" cy="461645"/>
          </a:xfrm>
          <a:custGeom>
            <a:avLst/>
            <a:gdLst/>
            <a:ahLst/>
            <a:cxnLst/>
            <a:rect l="l" t="t" r="r" b="b"/>
            <a:pathLst>
              <a:path w="1122045" h="461645">
                <a:moveTo>
                  <a:pt x="1080871" y="0"/>
                </a:moveTo>
                <a:lnTo>
                  <a:pt x="0" y="327444"/>
                </a:lnTo>
                <a:lnTo>
                  <a:pt x="40576" y="461454"/>
                </a:lnTo>
                <a:lnTo>
                  <a:pt x="1121448" y="133972"/>
                </a:lnTo>
                <a:lnTo>
                  <a:pt x="1080871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510324" y="549141"/>
            <a:ext cx="2734945" cy="1306830"/>
          </a:xfrm>
          <a:custGeom>
            <a:avLst/>
            <a:gdLst/>
            <a:ahLst/>
            <a:cxnLst/>
            <a:rect l="l" t="t" r="r" b="b"/>
            <a:pathLst>
              <a:path w="2734945" h="1306830">
                <a:moveTo>
                  <a:pt x="2589593" y="0"/>
                </a:moveTo>
                <a:lnTo>
                  <a:pt x="0" y="826871"/>
                </a:lnTo>
                <a:lnTo>
                  <a:pt x="145491" y="1306448"/>
                </a:lnTo>
                <a:lnTo>
                  <a:pt x="2734894" y="479640"/>
                </a:lnTo>
                <a:lnTo>
                  <a:pt x="2589593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332667" y="1696400"/>
            <a:ext cx="1319530" cy="901065"/>
          </a:xfrm>
          <a:custGeom>
            <a:avLst/>
            <a:gdLst/>
            <a:ahLst/>
            <a:cxnLst/>
            <a:rect l="l" t="t" r="r" b="b"/>
            <a:pathLst>
              <a:path w="1319529" h="901064">
                <a:moveTo>
                  <a:pt x="1174280" y="0"/>
                </a:moveTo>
                <a:lnTo>
                  <a:pt x="0" y="374942"/>
                </a:lnTo>
                <a:lnTo>
                  <a:pt x="0" y="900988"/>
                </a:lnTo>
                <a:lnTo>
                  <a:pt x="1319466" y="479259"/>
                </a:lnTo>
                <a:lnTo>
                  <a:pt x="1174280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746727" y="719"/>
            <a:ext cx="2693035" cy="815340"/>
          </a:xfrm>
          <a:custGeom>
            <a:avLst/>
            <a:gdLst/>
            <a:ahLst/>
            <a:cxnLst/>
            <a:rect l="l" t="t" r="r" b="b"/>
            <a:pathLst>
              <a:path w="2693034" h="815340">
                <a:moveTo>
                  <a:pt x="2692907" y="0"/>
                </a:moveTo>
                <a:lnTo>
                  <a:pt x="1070736" y="0"/>
                </a:lnTo>
                <a:lnTo>
                  <a:pt x="0" y="341896"/>
                </a:lnTo>
                <a:lnTo>
                  <a:pt x="14122" y="342214"/>
                </a:lnTo>
                <a:lnTo>
                  <a:pt x="165112" y="815200"/>
                </a:lnTo>
                <a:lnTo>
                  <a:pt x="2692907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599906" y="8292762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93" y="0"/>
                </a:moveTo>
                <a:lnTo>
                  <a:pt x="0" y="72466"/>
                </a:lnTo>
                <a:lnTo>
                  <a:pt x="386613" y="1348600"/>
                </a:lnTo>
                <a:lnTo>
                  <a:pt x="625906" y="1276096"/>
                </a:lnTo>
                <a:lnTo>
                  <a:pt x="239293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860323" y="8213849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68" y="0"/>
                </a:moveTo>
                <a:lnTo>
                  <a:pt x="0" y="72504"/>
                </a:lnTo>
                <a:lnTo>
                  <a:pt x="386613" y="1348600"/>
                </a:lnTo>
                <a:lnTo>
                  <a:pt x="625868" y="1276096"/>
                </a:lnTo>
                <a:lnTo>
                  <a:pt x="239268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123507" y="8134121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93" y="0"/>
                </a:moveTo>
                <a:lnTo>
                  <a:pt x="0" y="72466"/>
                </a:lnTo>
                <a:lnTo>
                  <a:pt x="386638" y="1348600"/>
                </a:lnTo>
                <a:lnTo>
                  <a:pt x="625906" y="1276096"/>
                </a:lnTo>
                <a:lnTo>
                  <a:pt x="239293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628371" y="8851941"/>
            <a:ext cx="384810" cy="551180"/>
          </a:xfrm>
          <a:custGeom>
            <a:avLst/>
            <a:gdLst/>
            <a:ahLst/>
            <a:cxnLst/>
            <a:rect l="l" t="t" r="r" b="b"/>
            <a:pathLst>
              <a:path w="384809" h="551179">
                <a:moveTo>
                  <a:pt x="239255" y="0"/>
                </a:moveTo>
                <a:lnTo>
                  <a:pt x="0" y="72491"/>
                </a:lnTo>
                <a:lnTo>
                  <a:pt x="144957" y="551014"/>
                </a:lnTo>
                <a:lnTo>
                  <a:pt x="384213" y="478548"/>
                </a:lnTo>
                <a:lnTo>
                  <a:pt x="23925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802070" y="4393572"/>
            <a:ext cx="571500" cy="894715"/>
          </a:xfrm>
          <a:custGeom>
            <a:avLst/>
            <a:gdLst/>
            <a:ahLst/>
            <a:cxnLst/>
            <a:rect l="l" t="t" r="r" b="b"/>
            <a:pathLst>
              <a:path w="571500" h="894714">
                <a:moveTo>
                  <a:pt x="319024" y="0"/>
                </a:moveTo>
                <a:lnTo>
                  <a:pt x="0" y="96647"/>
                </a:lnTo>
                <a:lnTo>
                  <a:pt x="241642" y="894219"/>
                </a:lnTo>
                <a:lnTo>
                  <a:pt x="560666" y="797547"/>
                </a:lnTo>
                <a:lnTo>
                  <a:pt x="571322" y="690397"/>
                </a:lnTo>
                <a:lnTo>
                  <a:pt x="569912" y="582688"/>
                </a:lnTo>
                <a:lnTo>
                  <a:pt x="556425" y="475830"/>
                </a:lnTo>
                <a:lnTo>
                  <a:pt x="531012" y="371144"/>
                </a:lnTo>
                <a:lnTo>
                  <a:pt x="494055" y="269989"/>
                </a:lnTo>
                <a:lnTo>
                  <a:pt x="445960" y="173609"/>
                </a:lnTo>
                <a:lnTo>
                  <a:pt x="387388" y="83235"/>
                </a:lnTo>
                <a:lnTo>
                  <a:pt x="3190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841003" y="4490706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779" y="0"/>
                </a:moveTo>
                <a:lnTo>
                  <a:pt x="0" y="19329"/>
                </a:lnTo>
                <a:lnTo>
                  <a:pt x="82143" y="290474"/>
                </a:lnTo>
                <a:lnTo>
                  <a:pt x="145973" y="271145"/>
                </a:lnTo>
                <a:lnTo>
                  <a:pt x="6377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009101" y="4698298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817" y="0"/>
                </a:moveTo>
                <a:lnTo>
                  <a:pt x="0" y="19329"/>
                </a:lnTo>
                <a:lnTo>
                  <a:pt x="82156" y="290512"/>
                </a:lnTo>
                <a:lnTo>
                  <a:pt x="145973" y="271183"/>
                </a:lnTo>
                <a:lnTo>
                  <a:pt x="6381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176754" y="4908905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779" y="0"/>
                </a:moveTo>
                <a:lnTo>
                  <a:pt x="0" y="19329"/>
                </a:lnTo>
                <a:lnTo>
                  <a:pt x="82156" y="290474"/>
                </a:lnTo>
                <a:lnTo>
                  <a:pt x="145973" y="271144"/>
                </a:lnTo>
                <a:lnTo>
                  <a:pt x="6377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861792" y="4511488"/>
            <a:ext cx="104775" cy="248920"/>
          </a:xfrm>
          <a:custGeom>
            <a:avLst/>
            <a:gdLst/>
            <a:ahLst/>
            <a:cxnLst/>
            <a:rect l="l" t="t" r="r" b="b"/>
            <a:pathLst>
              <a:path w="104775" h="248920">
                <a:moveTo>
                  <a:pt x="31889" y="0"/>
                </a:moveTo>
                <a:lnTo>
                  <a:pt x="0" y="9652"/>
                </a:lnTo>
                <a:lnTo>
                  <a:pt x="72466" y="248907"/>
                </a:lnTo>
                <a:lnTo>
                  <a:pt x="104393" y="239255"/>
                </a:lnTo>
                <a:lnTo>
                  <a:pt x="3188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029966" y="4721762"/>
            <a:ext cx="104775" cy="249554"/>
          </a:xfrm>
          <a:custGeom>
            <a:avLst/>
            <a:gdLst/>
            <a:ahLst/>
            <a:cxnLst/>
            <a:rect l="l" t="t" r="r" b="b"/>
            <a:pathLst>
              <a:path w="104775" h="249554">
                <a:moveTo>
                  <a:pt x="31927" y="0"/>
                </a:moveTo>
                <a:lnTo>
                  <a:pt x="0" y="9652"/>
                </a:lnTo>
                <a:lnTo>
                  <a:pt x="72504" y="248945"/>
                </a:lnTo>
                <a:lnTo>
                  <a:pt x="104394" y="239255"/>
                </a:lnTo>
                <a:lnTo>
                  <a:pt x="31927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198177" y="4932036"/>
            <a:ext cx="104775" cy="249554"/>
          </a:xfrm>
          <a:custGeom>
            <a:avLst/>
            <a:gdLst/>
            <a:ahLst/>
            <a:cxnLst/>
            <a:rect l="l" t="t" r="r" b="b"/>
            <a:pathLst>
              <a:path w="104775" h="249554">
                <a:moveTo>
                  <a:pt x="31889" y="0"/>
                </a:moveTo>
                <a:lnTo>
                  <a:pt x="0" y="9652"/>
                </a:lnTo>
                <a:lnTo>
                  <a:pt x="72504" y="248945"/>
                </a:lnTo>
                <a:lnTo>
                  <a:pt x="104393" y="239255"/>
                </a:lnTo>
                <a:lnTo>
                  <a:pt x="31889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13822722" y="889004"/>
            <a:ext cx="104139" cy="326390"/>
          </a:xfrm>
          <a:custGeom>
            <a:avLst/>
            <a:gdLst/>
            <a:ahLst/>
            <a:cxnLst/>
            <a:rect l="l" t="t" r="r" b="b"/>
            <a:pathLst>
              <a:path w="104140" h="326390">
                <a:moveTo>
                  <a:pt x="0" y="0"/>
                </a:moveTo>
                <a:lnTo>
                  <a:pt x="101561" y="325920"/>
                </a:lnTo>
                <a:lnTo>
                  <a:pt x="103835" y="325196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0914024" y="1687406"/>
            <a:ext cx="1530985" cy="488950"/>
          </a:xfrm>
          <a:custGeom>
            <a:avLst/>
            <a:gdLst/>
            <a:ahLst/>
            <a:cxnLst/>
            <a:rect l="l" t="t" r="r" b="b"/>
            <a:pathLst>
              <a:path w="1530984" h="488950">
                <a:moveTo>
                  <a:pt x="1530553" y="0"/>
                </a:moveTo>
                <a:lnTo>
                  <a:pt x="2870" y="465988"/>
                </a:lnTo>
                <a:lnTo>
                  <a:pt x="0" y="488708"/>
                </a:lnTo>
                <a:lnTo>
                  <a:pt x="1530553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332664" y="373828"/>
            <a:ext cx="8147684" cy="10678160"/>
          </a:xfrm>
          <a:custGeom>
            <a:avLst/>
            <a:gdLst/>
            <a:ahLst/>
            <a:cxnLst/>
            <a:rect l="l" t="t" r="r" b="b"/>
            <a:pathLst>
              <a:path w="8147684" h="10678160">
                <a:moveTo>
                  <a:pt x="2685785" y="6266357"/>
                </a:moveTo>
                <a:lnTo>
                  <a:pt x="1415923" y="6266357"/>
                </a:lnTo>
                <a:lnTo>
                  <a:pt x="2667990" y="10573588"/>
                </a:lnTo>
                <a:lnTo>
                  <a:pt x="2699561" y="10678168"/>
                </a:lnTo>
                <a:lnTo>
                  <a:pt x="8147316" y="10678168"/>
                </a:lnTo>
                <a:lnTo>
                  <a:pt x="8147316" y="9800628"/>
                </a:lnTo>
                <a:lnTo>
                  <a:pt x="3756533" y="9800628"/>
                </a:lnTo>
                <a:lnTo>
                  <a:pt x="2685785" y="6266357"/>
                </a:lnTo>
              </a:path>
              <a:path w="8147684" h="10678160">
                <a:moveTo>
                  <a:pt x="8147316" y="0"/>
                </a:moveTo>
                <a:lnTo>
                  <a:pt x="5663793" y="793013"/>
                </a:lnTo>
                <a:lnTo>
                  <a:pt x="5765876" y="1130046"/>
                </a:lnTo>
                <a:lnTo>
                  <a:pt x="5766054" y="1130579"/>
                </a:lnTo>
                <a:lnTo>
                  <a:pt x="7336739" y="6315100"/>
                </a:lnTo>
                <a:lnTo>
                  <a:pt x="6184226" y="8469503"/>
                </a:lnTo>
                <a:lnTo>
                  <a:pt x="5587161" y="8650389"/>
                </a:lnTo>
                <a:lnTo>
                  <a:pt x="5752426" y="9195930"/>
                </a:lnTo>
                <a:lnTo>
                  <a:pt x="3756533" y="9800628"/>
                </a:lnTo>
                <a:lnTo>
                  <a:pt x="8147316" y="9800628"/>
                </a:lnTo>
                <a:lnTo>
                  <a:pt x="8147316" y="0"/>
                </a:lnTo>
              </a:path>
              <a:path w="8147684" h="10678160">
                <a:moveTo>
                  <a:pt x="1630794" y="2784094"/>
                </a:moveTo>
                <a:lnTo>
                  <a:pt x="348678" y="2784094"/>
                </a:lnTo>
                <a:lnTo>
                  <a:pt x="1112177" y="5293677"/>
                </a:lnTo>
                <a:lnTo>
                  <a:pt x="642327" y="5436603"/>
                </a:lnTo>
                <a:lnTo>
                  <a:pt x="963739" y="6397802"/>
                </a:lnTo>
                <a:lnTo>
                  <a:pt x="1415923" y="6266357"/>
                </a:lnTo>
                <a:lnTo>
                  <a:pt x="2685785" y="6266357"/>
                </a:lnTo>
                <a:lnTo>
                  <a:pt x="1630794" y="2784094"/>
                </a:lnTo>
              </a:path>
              <a:path w="8147684" h="10678160">
                <a:moveTo>
                  <a:pt x="1440357" y="2155558"/>
                </a:moveTo>
                <a:lnTo>
                  <a:pt x="0" y="2615501"/>
                </a:lnTo>
                <a:lnTo>
                  <a:pt x="0" y="2890164"/>
                </a:lnTo>
                <a:lnTo>
                  <a:pt x="348678" y="2784094"/>
                </a:lnTo>
                <a:lnTo>
                  <a:pt x="1630794" y="2784094"/>
                </a:lnTo>
                <a:lnTo>
                  <a:pt x="1440357" y="2155558"/>
                </a:lnTo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332664" y="3157925"/>
            <a:ext cx="2700020" cy="7894320"/>
          </a:xfrm>
          <a:custGeom>
            <a:avLst/>
            <a:gdLst/>
            <a:ahLst/>
            <a:cxnLst/>
            <a:rect l="l" t="t" r="r" b="b"/>
            <a:pathLst>
              <a:path w="2700020" h="7894320">
                <a:moveTo>
                  <a:pt x="348678" y="0"/>
                </a:moveTo>
                <a:lnTo>
                  <a:pt x="0" y="106070"/>
                </a:lnTo>
                <a:lnTo>
                  <a:pt x="0" y="5106339"/>
                </a:lnTo>
                <a:lnTo>
                  <a:pt x="810387" y="7894065"/>
                </a:lnTo>
                <a:lnTo>
                  <a:pt x="2699562" y="7894065"/>
                </a:lnTo>
                <a:lnTo>
                  <a:pt x="2667990" y="7789481"/>
                </a:lnTo>
                <a:lnTo>
                  <a:pt x="1454088" y="3613556"/>
                </a:lnTo>
                <a:lnTo>
                  <a:pt x="964298" y="3613556"/>
                </a:lnTo>
                <a:lnTo>
                  <a:pt x="642327" y="2652496"/>
                </a:lnTo>
                <a:lnTo>
                  <a:pt x="1112177" y="2509583"/>
                </a:lnTo>
                <a:lnTo>
                  <a:pt x="348678" y="0"/>
                </a:lnTo>
                <a:close/>
              </a:path>
              <a:path w="2700020" h="7894320">
                <a:moveTo>
                  <a:pt x="1415923" y="3482263"/>
                </a:moveTo>
                <a:lnTo>
                  <a:pt x="964298" y="3613556"/>
                </a:lnTo>
                <a:lnTo>
                  <a:pt x="1454088" y="3613556"/>
                </a:lnTo>
                <a:lnTo>
                  <a:pt x="1415923" y="3482263"/>
                </a:lnTo>
                <a:close/>
              </a:path>
            </a:pathLst>
          </a:custGeom>
          <a:solidFill>
            <a:srgbClr val="929F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332664" y="8264271"/>
            <a:ext cx="810895" cy="2788285"/>
          </a:xfrm>
          <a:custGeom>
            <a:avLst/>
            <a:gdLst/>
            <a:ahLst/>
            <a:cxnLst/>
            <a:rect l="l" t="t" r="r" b="b"/>
            <a:pathLst>
              <a:path w="810895" h="2788284">
                <a:moveTo>
                  <a:pt x="0" y="0"/>
                </a:moveTo>
                <a:lnTo>
                  <a:pt x="0" y="2787726"/>
                </a:lnTo>
                <a:lnTo>
                  <a:pt x="810387" y="2787726"/>
                </a:lnTo>
                <a:lnTo>
                  <a:pt x="0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9180236" y="367462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46"/>
                </a:lnTo>
                <a:lnTo>
                  <a:pt x="18961" y="70840"/>
                </a:lnTo>
                <a:lnTo>
                  <a:pt x="37960" y="75946"/>
                </a:lnTo>
                <a:lnTo>
                  <a:pt x="56959" y="70840"/>
                </a:lnTo>
                <a:lnTo>
                  <a:pt x="70866" y="56946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778829" y="565041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10377425" y="762621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61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21" y="70853"/>
                </a:lnTo>
                <a:lnTo>
                  <a:pt x="70827" y="56959"/>
                </a:lnTo>
                <a:lnTo>
                  <a:pt x="75933" y="37960"/>
                </a:lnTo>
                <a:lnTo>
                  <a:pt x="70827" y="18961"/>
                </a:lnTo>
                <a:lnTo>
                  <a:pt x="56921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975981" y="960198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98"/>
                </a:lnTo>
                <a:lnTo>
                  <a:pt x="5105" y="56959"/>
                </a:lnTo>
                <a:lnTo>
                  <a:pt x="18999" y="70853"/>
                </a:lnTo>
                <a:lnTo>
                  <a:pt x="37998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71" y="37998"/>
                </a:lnTo>
                <a:lnTo>
                  <a:pt x="70866" y="18999"/>
                </a:lnTo>
                <a:lnTo>
                  <a:pt x="56959" y="5105"/>
                </a:lnTo>
                <a:lnTo>
                  <a:pt x="379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583947" y="842532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4197482" y="727843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53" y="56959"/>
                </a:lnTo>
                <a:lnTo>
                  <a:pt x="75933" y="37960"/>
                </a:lnTo>
                <a:lnTo>
                  <a:pt x="70853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300606" y="584216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067"/>
                </a:lnTo>
                <a:lnTo>
                  <a:pt x="5105" y="18961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61"/>
                </a:lnTo>
                <a:lnTo>
                  <a:pt x="56959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3784645" y="413908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268686" y="243598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21" y="70853"/>
                </a:lnTo>
                <a:lnTo>
                  <a:pt x="70827" y="56959"/>
                </a:lnTo>
                <a:lnTo>
                  <a:pt x="75933" y="37973"/>
                </a:lnTo>
                <a:lnTo>
                  <a:pt x="70827" y="18986"/>
                </a:lnTo>
                <a:lnTo>
                  <a:pt x="56921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8803837" y="281882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783383" y="2799823"/>
            <a:ext cx="116839" cy="114300"/>
          </a:xfrm>
          <a:custGeom>
            <a:avLst/>
            <a:gdLst/>
            <a:ahLst/>
            <a:cxnLst/>
            <a:rect l="l" t="t" r="r" b="b"/>
            <a:pathLst>
              <a:path w="116840" h="114300">
                <a:moveTo>
                  <a:pt x="71424" y="0"/>
                </a:moveTo>
                <a:lnTo>
                  <a:pt x="45415" y="0"/>
                </a:lnTo>
                <a:lnTo>
                  <a:pt x="21983" y="11290"/>
                </a:lnTo>
                <a:lnTo>
                  <a:pt x="5778" y="31610"/>
                </a:lnTo>
                <a:lnTo>
                  <a:pt x="0" y="56972"/>
                </a:lnTo>
                <a:lnTo>
                  <a:pt x="5778" y="82321"/>
                </a:lnTo>
                <a:lnTo>
                  <a:pt x="21983" y="102654"/>
                </a:lnTo>
                <a:lnTo>
                  <a:pt x="45415" y="113931"/>
                </a:lnTo>
                <a:lnTo>
                  <a:pt x="71424" y="113931"/>
                </a:lnTo>
                <a:lnTo>
                  <a:pt x="94856" y="102654"/>
                </a:lnTo>
                <a:lnTo>
                  <a:pt x="111061" y="82321"/>
                </a:lnTo>
                <a:lnTo>
                  <a:pt x="116839" y="56972"/>
                </a:lnTo>
                <a:lnTo>
                  <a:pt x="111061" y="31610"/>
                </a:lnTo>
                <a:lnTo>
                  <a:pt x="94856" y="11290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9480110" y="505107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71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459657" y="5032073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24" y="0"/>
                </a:moveTo>
                <a:lnTo>
                  <a:pt x="45415" y="0"/>
                </a:lnTo>
                <a:lnTo>
                  <a:pt x="21983" y="11277"/>
                </a:lnTo>
                <a:lnTo>
                  <a:pt x="5778" y="31623"/>
                </a:lnTo>
                <a:lnTo>
                  <a:pt x="0" y="56959"/>
                </a:lnTo>
                <a:lnTo>
                  <a:pt x="5778" y="82334"/>
                </a:lnTo>
                <a:lnTo>
                  <a:pt x="21983" y="102666"/>
                </a:lnTo>
                <a:lnTo>
                  <a:pt x="45415" y="113957"/>
                </a:lnTo>
                <a:lnTo>
                  <a:pt x="71424" y="113957"/>
                </a:lnTo>
                <a:lnTo>
                  <a:pt x="94856" y="102666"/>
                </a:lnTo>
                <a:lnTo>
                  <a:pt x="111061" y="82334"/>
                </a:lnTo>
                <a:lnTo>
                  <a:pt x="116878" y="56959"/>
                </a:lnTo>
                <a:lnTo>
                  <a:pt x="111061" y="31623"/>
                </a:lnTo>
                <a:lnTo>
                  <a:pt x="94856" y="11277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0190136" y="739474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067"/>
                </a:lnTo>
                <a:lnTo>
                  <a:pt x="5105" y="18961"/>
                </a:lnTo>
                <a:lnTo>
                  <a:pt x="0" y="37960"/>
                </a:lnTo>
                <a:lnTo>
                  <a:pt x="5105" y="56921"/>
                </a:lnTo>
                <a:lnTo>
                  <a:pt x="18999" y="70815"/>
                </a:lnTo>
                <a:lnTo>
                  <a:pt x="37998" y="75920"/>
                </a:lnTo>
                <a:lnTo>
                  <a:pt x="56959" y="70815"/>
                </a:lnTo>
                <a:lnTo>
                  <a:pt x="70866" y="56921"/>
                </a:lnTo>
                <a:lnTo>
                  <a:pt x="75971" y="37960"/>
                </a:lnTo>
                <a:lnTo>
                  <a:pt x="70866" y="18961"/>
                </a:lnTo>
                <a:lnTo>
                  <a:pt x="56959" y="5067"/>
                </a:lnTo>
                <a:lnTo>
                  <a:pt x="379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169683" y="7375745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62" y="0"/>
                </a:moveTo>
                <a:lnTo>
                  <a:pt x="45453" y="0"/>
                </a:lnTo>
                <a:lnTo>
                  <a:pt x="22021" y="11277"/>
                </a:lnTo>
                <a:lnTo>
                  <a:pt x="5778" y="31584"/>
                </a:lnTo>
                <a:lnTo>
                  <a:pt x="0" y="56959"/>
                </a:lnTo>
                <a:lnTo>
                  <a:pt x="5778" y="82296"/>
                </a:lnTo>
                <a:lnTo>
                  <a:pt x="22021" y="102641"/>
                </a:lnTo>
                <a:lnTo>
                  <a:pt x="45453" y="113919"/>
                </a:lnTo>
                <a:lnTo>
                  <a:pt x="71462" y="113919"/>
                </a:lnTo>
                <a:lnTo>
                  <a:pt x="94856" y="102641"/>
                </a:lnTo>
                <a:lnTo>
                  <a:pt x="111099" y="82296"/>
                </a:lnTo>
                <a:lnTo>
                  <a:pt x="116878" y="56959"/>
                </a:lnTo>
                <a:lnTo>
                  <a:pt x="111099" y="31584"/>
                </a:lnTo>
                <a:lnTo>
                  <a:pt x="94856" y="11277"/>
                </a:lnTo>
                <a:lnTo>
                  <a:pt x="7146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928107" y="983051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61"/>
                </a:lnTo>
                <a:lnTo>
                  <a:pt x="0" y="37960"/>
                </a:lnTo>
                <a:lnTo>
                  <a:pt x="5067" y="56921"/>
                </a:lnTo>
                <a:lnTo>
                  <a:pt x="18961" y="70815"/>
                </a:lnTo>
                <a:lnTo>
                  <a:pt x="37960" y="75920"/>
                </a:lnTo>
                <a:lnTo>
                  <a:pt x="56921" y="70815"/>
                </a:lnTo>
                <a:lnTo>
                  <a:pt x="70866" y="56921"/>
                </a:lnTo>
                <a:lnTo>
                  <a:pt x="75933" y="37960"/>
                </a:lnTo>
                <a:lnTo>
                  <a:pt x="70866" y="18961"/>
                </a:lnTo>
                <a:lnTo>
                  <a:pt x="56921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907615" y="9811511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62" y="0"/>
                </a:moveTo>
                <a:lnTo>
                  <a:pt x="45453" y="0"/>
                </a:lnTo>
                <a:lnTo>
                  <a:pt x="22021" y="11290"/>
                </a:lnTo>
                <a:lnTo>
                  <a:pt x="5816" y="31584"/>
                </a:lnTo>
                <a:lnTo>
                  <a:pt x="0" y="56959"/>
                </a:lnTo>
                <a:lnTo>
                  <a:pt x="5816" y="82296"/>
                </a:lnTo>
                <a:lnTo>
                  <a:pt x="22021" y="102641"/>
                </a:lnTo>
                <a:lnTo>
                  <a:pt x="45453" y="113919"/>
                </a:lnTo>
                <a:lnTo>
                  <a:pt x="71462" y="113919"/>
                </a:lnTo>
                <a:lnTo>
                  <a:pt x="94894" y="102641"/>
                </a:lnTo>
                <a:lnTo>
                  <a:pt x="111099" y="82296"/>
                </a:lnTo>
                <a:lnTo>
                  <a:pt x="116878" y="56959"/>
                </a:lnTo>
                <a:lnTo>
                  <a:pt x="111099" y="31584"/>
                </a:lnTo>
                <a:lnTo>
                  <a:pt x="94894" y="11290"/>
                </a:lnTo>
                <a:lnTo>
                  <a:pt x="7146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3481493" y="883286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3461040" y="8813868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24" y="0"/>
                </a:moveTo>
                <a:lnTo>
                  <a:pt x="45415" y="0"/>
                </a:lnTo>
                <a:lnTo>
                  <a:pt x="21983" y="11277"/>
                </a:lnTo>
                <a:lnTo>
                  <a:pt x="5778" y="31622"/>
                </a:lnTo>
                <a:lnTo>
                  <a:pt x="0" y="56959"/>
                </a:lnTo>
                <a:lnTo>
                  <a:pt x="5778" y="82334"/>
                </a:lnTo>
                <a:lnTo>
                  <a:pt x="21983" y="102666"/>
                </a:lnTo>
                <a:lnTo>
                  <a:pt x="45415" y="113918"/>
                </a:lnTo>
                <a:lnTo>
                  <a:pt x="71424" y="113918"/>
                </a:lnTo>
                <a:lnTo>
                  <a:pt x="94856" y="102666"/>
                </a:lnTo>
                <a:lnTo>
                  <a:pt x="111061" y="82334"/>
                </a:lnTo>
                <a:lnTo>
                  <a:pt x="116878" y="56959"/>
                </a:lnTo>
                <a:lnTo>
                  <a:pt x="111061" y="31622"/>
                </a:lnTo>
                <a:lnTo>
                  <a:pt x="94856" y="11277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4510731" y="608575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98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58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4490276" y="6066751"/>
            <a:ext cx="117475" cy="114300"/>
          </a:xfrm>
          <a:custGeom>
            <a:avLst/>
            <a:gdLst/>
            <a:ahLst/>
            <a:cxnLst/>
            <a:rect l="l" t="t" r="r" b="b"/>
            <a:pathLst>
              <a:path w="117475" h="114300">
                <a:moveTo>
                  <a:pt x="71462" y="0"/>
                </a:moveTo>
                <a:lnTo>
                  <a:pt x="45453" y="0"/>
                </a:lnTo>
                <a:lnTo>
                  <a:pt x="22021" y="11277"/>
                </a:lnTo>
                <a:lnTo>
                  <a:pt x="5816" y="31623"/>
                </a:lnTo>
                <a:lnTo>
                  <a:pt x="0" y="56959"/>
                </a:lnTo>
                <a:lnTo>
                  <a:pt x="5816" y="82334"/>
                </a:lnTo>
                <a:lnTo>
                  <a:pt x="22021" y="102641"/>
                </a:lnTo>
                <a:lnTo>
                  <a:pt x="45453" y="113919"/>
                </a:lnTo>
                <a:lnTo>
                  <a:pt x="71462" y="113919"/>
                </a:lnTo>
                <a:lnTo>
                  <a:pt x="94894" y="102641"/>
                </a:lnTo>
                <a:lnTo>
                  <a:pt x="111099" y="82334"/>
                </a:lnTo>
                <a:lnTo>
                  <a:pt x="116878" y="56959"/>
                </a:lnTo>
                <a:lnTo>
                  <a:pt x="111099" y="31623"/>
                </a:lnTo>
                <a:lnTo>
                  <a:pt x="94894" y="11277"/>
                </a:lnTo>
                <a:lnTo>
                  <a:pt x="7146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3801821" y="37457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3781368" y="3726730"/>
            <a:ext cx="116839" cy="114300"/>
          </a:xfrm>
          <a:custGeom>
            <a:avLst/>
            <a:gdLst/>
            <a:ahLst/>
            <a:cxnLst/>
            <a:rect l="l" t="t" r="r" b="b"/>
            <a:pathLst>
              <a:path w="116840" h="114300">
                <a:moveTo>
                  <a:pt x="71424" y="0"/>
                </a:moveTo>
                <a:lnTo>
                  <a:pt x="45415" y="0"/>
                </a:lnTo>
                <a:lnTo>
                  <a:pt x="21983" y="11290"/>
                </a:lnTo>
                <a:lnTo>
                  <a:pt x="5778" y="31623"/>
                </a:lnTo>
                <a:lnTo>
                  <a:pt x="0" y="56959"/>
                </a:lnTo>
                <a:lnTo>
                  <a:pt x="5778" y="82334"/>
                </a:lnTo>
                <a:lnTo>
                  <a:pt x="21983" y="102666"/>
                </a:lnTo>
                <a:lnTo>
                  <a:pt x="45415" y="113957"/>
                </a:lnTo>
                <a:lnTo>
                  <a:pt x="71424" y="113957"/>
                </a:lnTo>
                <a:lnTo>
                  <a:pt x="94856" y="102666"/>
                </a:lnTo>
                <a:lnTo>
                  <a:pt x="111061" y="82334"/>
                </a:lnTo>
                <a:lnTo>
                  <a:pt x="116839" y="56959"/>
                </a:lnTo>
                <a:lnTo>
                  <a:pt x="111061" y="31623"/>
                </a:lnTo>
                <a:lnTo>
                  <a:pt x="94856" y="11290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3130614" y="153025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110161" y="1511253"/>
            <a:ext cx="116839" cy="114300"/>
          </a:xfrm>
          <a:custGeom>
            <a:avLst/>
            <a:gdLst/>
            <a:ahLst/>
            <a:cxnLst/>
            <a:rect l="l" t="t" r="r" b="b"/>
            <a:pathLst>
              <a:path w="116840" h="114300">
                <a:moveTo>
                  <a:pt x="71424" y="0"/>
                </a:moveTo>
                <a:lnTo>
                  <a:pt x="45415" y="0"/>
                </a:lnTo>
                <a:lnTo>
                  <a:pt x="21983" y="11290"/>
                </a:lnTo>
                <a:lnTo>
                  <a:pt x="5778" y="31622"/>
                </a:lnTo>
                <a:lnTo>
                  <a:pt x="0" y="56972"/>
                </a:lnTo>
                <a:lnTo>
                  <a:pt x="5778" y="82321"/>
                </a:lnTo>
                <a:lnTo>
                  <a:pt x="21983" y="102654"/>
                </a:lnTo>
                <a:lnTo>
                  <a:pt x="45415" y="113944"/>
                </a:lnTo>
                <a:lnTo>
                  <a:pt x="71424" y="113944"/>
                </a:lnTo>
                <a:lnTo>
                  <a:pt x="94856" y="102654"/>
                </a:lnTo>
                <a:lnTo>
                  <a:pt x="111061" y="82321"/>
                </a:lnTo>
                <a:lnTo>
                  <a:pt x="116839" y="56972"/>
                </a:lnTo>
                <a:lnTo>
                  <a:pt x="111061" y="31622"/>
                </a:lnTo>
                <a:lnTo>
                  <a:pt x="94856" y="11290"/>
                </a:lnTo>
                <a:lnTo>
                  <a:pt x="714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1334119" y="7152723"/>
            <a:ext cx="1251585" cy="814069"/>
          </a:xfrm>
          <a:custGeom>
            <a:avLst/>
            <a:gdLst/>
            <a:ahLst/>
            <a:cxnLst/>
            <a:rect l="l" t="t" r="r" b="b"/>
            <a:pathLst>
              <a:path w="1251584" h="814070">
                <a:moveTo>
                  <a:pt x="1106398" y="0"/>
                </a:moveTo>
                <a:lnTo>
                  <a:pt x="0" y="335191"/>
                </a:lnTo>
                <a:lnTo>
                  <a:pt x="144970" y="813714"/>
                </a:lnTo>
                <a:lnTo>
                  <a:pt x="1251394" y="478523"/>
                </a:lnTo>
                <a:lnTo>
                  <a:pt x="1106398" y="0"/>
                </a:lnTo>
                <a:close/>
              </a:path>
            </a:pathLst>
          </a:custGeom>
          <a:solidFill>
            <a:srgbClr val="BCBCB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2099589" y="8206589"/>
            <a:ext cx="483234" cy="1522730"/>
          </a:xfrm>
          <a:custGeom>
            <a:avLst/>
            <a:gdLst/>
            <a:ahLst/>
            <a:cxnLst/>
            <a:rect l="l" t="t" r="r" b="b"/>
            <a:pathLst>
              <a:path w="483234" h="1522729">
                <a:moveTo>
                  <a:pt x="23914" y="0"/>
                </a:moveTo>
                <a:lnTo>
                  <a:pt x="0" y="7264"/>
                </a:lnTo>
                <a:lnTo>
                  <a:pt x="459105" y="1522653"/>
                </a:lnTo>
                <a:lnTo>
                  <a:pt x="483031" y="1515389"/>
                </a:lnTo>
                <a:lnTo>
                  <a:pt x="23914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1766701" y="8047055"/>
            <a:ext cx="480695" cy="1522095"/>
          </a:xfrm>
          <a:custGeom>
            <a:avLst/>
            <a:gdLst/>
            <a:ahLst/>
            <a:cxnLst/>
            <a:rect l="l" t="t" r="r" b="b"/>
            <a:pathLst>
              <a:path w="480695" h="1522095">
                <a:moveTo>
                  <a:pt x="21132" y="0"/>
                </a:moveTo>
                <a:lnTo>
                  <a:pt x="0" y="6413"/>
                </a:lnTo>
                <a:lnTo>
                  <a:pt x="459117" y="1521802"/>
                </a:lnTo>
                <a:lnTo>
                  <a:pt x="480237" y="1515389"/>
                </a:lnTo>
                <a:lnTo>
                  <a:pt x="21132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7332664" y="719"/>
            <a:ext cx="6430010" cy="2053589"/>
          </a:xfrm>
          <a:custGeom>
            <a:avLst/>
            <a:gdLst/>
            <a:ahLst/>
            <a:cxnLst/>
            <a:rect l="l" t="t" r="r" b="b"/>
            <a:pathLst>
              <a:path w="6430009" h="2053589">
                <a:moveTo>
                  <a:pt x="6429997" y="0"/>
                </a:moveTo>
                <a:lnTo>
                  <a:pt x="0" y="0"/>
                </a:lnTo>
                <a:lnTo>
                  <a:pt x="0" y="2053120"/>
                </a:lnTo>
                <a:lnTo>
                  <a:pt x="6429997" y="0"/>
                </a:lnTo>
                <a:close/>
              </a:path>
            </a:pathLst>
          </a:custGeom>
          <a:solidFill>
            <a:srgbClr val="6A6A6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8198011" y="3078664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07" y="11709"/>
                </a:lnTo>
                <a:lnTo>
                  <a:pt x="134759" y="34632"/>
                </a:lnTo>
                <a:lnTo>
                  <a:pt x="89153" y="67754"/>
                </a:lnTo>
                <a:lnTo>
                  <a:pt x="51460" y="109626"/>
                </a:lnTo>
                <a:lnTo>
                  <a:pt x="23291" y="158419"/>
                </a:lnTo>
                <a:lnTo>
                  <a:pt x="5892" y="212001"/>
                </a:lnTo>
                <a:lnTo>
                  <a:pt x="0" y="268033"/>
                </a:lnTo>
                <a:lnTo>
                  <a:pt x="5892" y="324065"/>
                </a:lnTo>
                <a:lnTo>
                  <a:pt x="23291" y="377659"/>
                </a:lnTo>
                <a:lnTo>
                  <a:pt x="51460" y="426453"/>
                </a:lnTo>
                <a:lnTo>
                  <a:pt x="89153" y="468325"/>
                </a:lnTo>
                <a:lnTo>
                  <a:pt x="134759" y="501434"/>
                </a:lnTo>
                <a:lnTo>
                  <a:pt x="186207" y="524357"/>
                </a:lnTo>
                <a:lnTo>
                  <a:pt x="241350" y="536067"/>
                </a:lnTo>
                <a:lnTo>
                  <a:pt x="297675" y="536067"/>
                </a:lnTo>
                <a:lnTo>
                  <a:pt x="352780" y="524357"/>
                </a:lnTo>
                <a:lnTo>
                  <a:pt x="404266" y="501434"/>
                </a:lnTo>
                <a:lnTo>
                  <a:pt x="449833" y="468325"/>
                </a:lnTo>
                <a:lnTo>
                  <a:pt x="487540" y="426453"/>
                </a:lnTo>
                <a:lnTo>
                  <a:pt x="515746" y="377659"/>
                </a:lnTo>
                <a:lnTo>
                  <a:pt x="533133" y="324065"/>
                </a:lnTo>
                <a:lnTo>
                  <a:pt x="539026" y="268033"/>
                </a:lnTo>
                <a:lnTo>
                  <a:pt x="533133" y="212001"/>
                </a:lnTo>
                <a:lnTo>
                  <a:pt x="515746" y="158419"/>
                </a:lnTo>
                <a:lnTo>
                  <a:pt x="487540" y="109626"/>
                </a:lnTo>
                <a:lnTo>
                  <a:pt x="449833" y="67754"/>
                </a:lnTo>
                <a:lnTo>
                  <a:pt x="404266" y="34632"/>
                </a:lnTo>
                <a:lnTo>
                  <a:pt x="352780" y="11709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511930" y="4156922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01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98" y="426427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41"/>
                </a:lnTo>
                <a:lnTo>
                  <a:pt x="297675" y="536041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27"/>
                </a:lnTo>
                <a:lnTo>
                  <a:pt x="515746" y="377621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01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825851" y="5235150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329" y="377659"/>
                </a:lnTo>
                <a:lnTo>
                  <a:pt x="51498" y="426427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27"/>
                </a:lnTo>
                <a:lnTo>
                  <a:pt x="515746" y="377659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9139770" y="6313379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13"/>
                </a:lnTo>
                <a:lnTo>
                  <a:pt x="23329" y="158419"/>
                </a:lnTo>
                <a:lnTo>
                  <a:pt x="5930" y="212026"/>
                </a:lnTo>
                <a:lnTo>
                  <a:pt x="0" y="268058"/>
                </a:lnTo>
                <a:lnTo>
                  <a:pt x="5930" y="324091"/>
                </a:lnTo>
                <a:lnTo>
                  <a:pt x="23329" y="377659"/>
                </a:lnTo>
                <a:lnTo>
                  <a:pt x="51498" y="426466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83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83"/>
                </a:lnTo>
                <a:lnTo>
                  <a:pt x="404304" y="501434"/>
                </a:lnTo>
                <a:lnTo>
                  <a:pt x="449872" y="468312"/>
                </a:lnTo>
                <a:lnTo>
                  <a:pt x="487578" y="426466"/>
                </a:lnTo>
                <a:lnTo>
                  <a:pt x="515747" y="377659"/>
                </a:lnTo>
                <a:lnTo>
                  <a:pt x="533146" y="324091"/>
                </a:lnTo>
                <a:lnTo>
                  <a:pt x="539064" y="268058"/>
                </a:lnTo>
                <a:lnTo>
                  <a:pt x="533146" y="212026"/>
                </a:lnTo>
                <a:lnTo>
                  <a:pt x="515747" y="158419"/>
                </a:lnTo>
                <a:lnTo>
                  <a:pt x="487578" y="109613"/>
                </a:lnTo>
                <a:lnTo>
                  <a:pt x="449872" y="67767"/>
                </a:lnTo>
                <a:lnTo>
                  <a:pt x="404304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472617" y="7253129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07" y="11696"/>
                </a:lnTo>
                <a:lnTo>
                  <a:pt x="134759" y="34607"/>
                </a:lnTo>
                <a:lnTo>
                  <a:pt x="89153" y="67729"/>
                </a:lnTo>
                <a:lnTo>
                  <a:pt x="51460" y="109613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60" y="426427"/>
                </a:lnTo>
                <a:lnTo>
                  <a:pt x="89153" y="468312"/>
                </a:lnTo>
                <a:lnTo>
                  <a:pt x="134759" y="501434"/>
                </a:lnTo>
                <a:lnTo>
                  <a:pt x="186207" y="524344"/>
                </a:lnTo>
                <a:lnTo>
                  <a:pt x="241350" y="536041"/>
                </a:lnTo>
                <a:lnTo>
                  <a:pt x="297675" y="536041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33" y="468312"/>
                </a:lnTo>
                <a:lnTo>
                  <a:pt x="487540" y="426427"/>
                </a:lnTo>
                <a:lnTo>
                  <a:pt x="515708" y="377621"/>
                </a:lnTo>
                <a:lnTo>
                  <a:pt x="533145" y="324053"/>
                </a:lnTo>
                <a:lnTo>
                  <a:pt x="539026" y="268020"/>
                </a:lnTo>
                <a:lnTo>
                  <a:pt x="533145" y="211988"/>
                </a:lnTo>
                <a:lnTo>
                  <a:pt x="515708" y="158419"/>
                </a:lnTo>
                <a:lnTo>
                  <a:pt x="487540" y="109613"/>
                </a:lnTo>
                <a:lnTo>
                  <a:pt x="449833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786539" y="833135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01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59"/>
                </a:lnTo>
                <a:lnTo>
                  <a:pt x="51498" y="426440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40"/>
                </a:lnTo>
                <a:lnTo>
                  <a:pt x="515746" y="377659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01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0100457" y="9409587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39"/>
                </a:lnTo>
                <a:lnTo>
                  <a:pt x="23329" y="158407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5"/>
                </a:lnTo>
                <a:lnTo>
                  <a:pt x="89192" y="468350"/>
                </a:lnTo>
                <a:lnTo>
                  <a:pt x="134759" y="501434"/>
                </a:lnTo>
                <a:lnTo>
                  <a:pt x="186245" y="524382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818" y="524382"/>
                </a:lnTo>
                <a:lnTo>
                  <a:pt x="404266" y="501434"/>
                </a:lnTo>
                <a:lnTo>
                  <a:pt x="449872" y="468350"/>
                </a:lnTo>
                <a:lnTo>
                  <a:pt x="487578" y="426465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46" y="158407"/>
                </a:lnTo>
                <a:lnTo>
                  <a:pt x="487578" y="109639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0414378" y="10487854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329" y="377634"/>
                </a:lnTo>
                <a:lnTo>
                  <a:pt x="51498" y="426440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41"/>
                </a:lnTo>
                <a:lnTo>
                  <a:pt x="297713" y="536041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40"/>
                </a:lnTo>
                <a:lnTo>
                  <a:pt x="515746" y="377634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3811391" y="8574753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12" y="0"/>
                </a:lnTo>
                <a:lnTo>
                  <a:pt x="186207" y="11696"/>
                </a:lnTo>
                <a:lnTo>
                  <a:pt x="134759" y="34607"/>
                </a:lnTo>
                <a:lnTo>
                  <a:pt x="89153" y="67729"/>
                </a:lnTo>
                <a:lnTo>
                  <a:pt x="51460" y="109601"/>
                </a:lnTo>
                <a:lnTo>
                  <a:pt x="23291" y="158407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60" y="426427"/>
                </a:lnTo>
                <a:lnTo>
                  <a:pt x="89153" y="468312"/>
                </a:lnTo>
                <a:lnTo>
                  <a:pt x="134759" y="501434"/>
                </a:lnTo>
                <a:lnTo>
                  <a:pt x="186207" y="524344"/>
                </a:lnTo>
                <a:lnTo>
                  <a:pt x="241312" y="536041"/>
                </a:lnTo>
                <a:lnTo>
                  <a:pt x="297675" y="536041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33" y="468312"/>
                </a:lnTo>
                <a:lnTo>
                  <a:pt x="487540" y="426427"/>
                </a:lnTo>
                <a:lnTo>
                  <a:pt x="515708" y="377621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08" y="158407"/>
                </a:lnTo>
                <a:lnTo>
                  <a:pt x="487540" y="109601"/>
                </a:lnTo>
                <a:lnTo>
                  <a:pt x="449833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3983329" y="7714656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32" y="0"/>
                </a:moveTo>
                <a:lnTo>
                  <a:pt x="308673" y="5664"/>
                </a:lnTo>
                <a:lnTo>
                  <a:pt x="245783" y="22542"/>
                </a:lnTo>
                <a:lnTo>
                  <a:pt x="186766" y="50037"/>
                </a:lnTo>
                <a:lnTo>
                  <a:pt x="133451" y="87401"/>
                </a:lnTo>
                <a:lnTo>
                  <a:pt x="87414" y="133413"/>
                </a:lnTo>
                <a:lnTo>
                  <a:pt x="50037" y="186766"/>
                </a:lnTo>
                <a:lnTo>
                  <a:pt x="22542" y="245783"/>
                </a:lnTo>
                <a:lnTo>
                  <a:pt x="5702" y="308673"/>
                </a:lnTo>
                <a:lnTo>
                  <a:pt x="0" y="373532"/>
                </a:lnTo>
                <a:lnTo>
                  <a:pt x="5702" y="438391"/>
                </a:lnTo>
                <a:lnTo>
                  <a:pt x="22542" y="501281"/>
                </a:lnTo>
                <a:lnTo>
                  <a:pt x="50037" y="560298"/>
                </a:lnTo>
                <a:lnTo>
                  <a:pt x="87414" y="613651"/>
                </a:lnTo>
                <a:lnTo>
                  <a:pt x="133451" y="659701"/>
                </a:lnTo>
                <a:lnTo>
                  <a:pt x="186766" y="697026"/>
                </a:lnTo>
                <a:lnTo>
                  <a:pt x="245783" y="724560"/>
                </a:lnTo>
                <a:lnTo>
                  <a:pt x="308673" y="741400"/>
                </a:lnTo>
                <a:lnTo>
                  <a:pt x="373532" y="747064"/>
                </a:lnTo>
                <a:lnTo>
                  <a:pt x="438403" y="741400"/>
                </a:lnTo>
                <a:lnTo>
                  <a:pt x="501319" y="724560"/>
                </a:lnTo>
                <a:lnTo>
                  <a:pt x="560336" y="697026"/>
                </a:lnTo>
                <a:lnTo>
                  <a:pt x="613651" y="659701"/>
                </a:lnTo>
                <a:lnTo>
                  <a:pt x="659701" y="613651"/>
                </a:lnTo>
                <a:lnTo>
                  <a:pt x="697026" y="560298"/>
                </a:lnTo>
                <a:lnTo>
                  <a:pt x="724560" y="501281"/>
                </a:lnTo>
                <a:lnTo>
                  <a:pt x="741400" y="438391"/>
                </a:lnTo>
                <a:lnTo>
                  <a:pt x="747102" y="373532"/>
                </a:lnTo>
                <a:lnTo>
                  <a:pt x="741400" y="308673"/>
                </a:lnTo>
                <a:lnTo>
                  <a:pt x="724560" y="245783"/>
                </a:lnTo>
                <a:lnTo>
                  <a:pt x="697026" y="186766"/>
                </a:lnTo>
                <a:lnTo>
                  <a:pt x="659701" y="133413"/>
                </a:lnTo>
                <a:lnTo>
                  <a:pt x="613651" y="87401"/>
                </a:lnTo>
                <a:lnTo>
                  <a:pt x="560336" y="50037"/>
                </a:lnTo>
                <a:lnTo>
                  <a:pt x="501319" y="22542"/>
                </a:lnTo>
                <a:lnTo>
                  <a:pt x="438403" y="5664"/>
                </a:lnTo>
                <a:lnTo>
                  <a:pt x="37353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4486249" y="718088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51"/>
                </a:lnTo>
                <a:lnTo>
                  <a:pt x="23329" y="158457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5"/>
                </a:lnTo>
                <a:lnTo>
                  <a:pt x="89192" y="468350"/>
                </a:lnTo>
                <a:lnTo>
                  <a:pt x="134759" y="501472"/>
                </a:lnTo>
                <a:lnTo>
                  <a:pt x="186245" y="524382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82"/>
                </a:lnTo>
                <a:lnTo>
                  <a:pt x="404266" y="501472"/>
                </a:lnTo>
                <a:lnTo>
                  <a:pt x="449872" y="468350"/>
                </a:lnTo>
                <a:lnTo>
                  <a:pt x="487578" y="426465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46" y="158457"/>
                </a:lnTo>
                <a:lnTo>
                  <a:pt x="487578" y="109651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4735269" y="6476934"/>
            <a:ext cx="607060" cy="607060"/>
          </a:xfrm>
          <a:custGeom>
            <a:avLst/>
            <a:gdLst/>
            <a:ahLst/>
            <a:cxnLst/>
            <a:rect l="l" t="t" r="r" b="b"/>
            <a:pathLst>
              <a:path w="607059" h="607059">
                <a:moveTo>
                  <a:pt x="303415" y="0"/>
                </a:moveTo>
                <a:lnTo>
                  <a:pt x="244220" y="5816"/>
                </a:lnTo>
                <a:lnTo>
                  <a:pt x="187324" y="23101"/>
                </a:lnTo>
                <a:lnTo>
                  <a:pt x="134873" y="51117"/>
                </a:lnTo>
                <a:lnTo>
                  <a:pt x="88899" y="88861"/>
                </a:lnTo>
                <a:lnTo>
                  <a:pt x="51155" y="134835"/>
                </a:lnTo>
                <a:lnTo>
                  <a:pt x="23101" y="187286"/>
                </a:lnTo>
                <a:lnTo>
                  <a:pt x="5854" y="244221"/>
                </a:lnTo>
                <a:lnTo>
                  <a:pt x="0" y="303415"/>
                </a:lnTo>
                <a:lnTo>
                  <a:pt x="5854" y="362610"/>
                </a:lnTo>
                <a:lnTo>
                  <a:pt x="23101" y="419506"/>
                </a:lnTo>
                <a:lnTo>
                  <a:pt x="51155" y="471957"/>
                </a:lnTo>
                <a:lnTo>
                  <a:pt x="88899" y="517969"/>
                </a:lnTo>
                <a:lnTo>
                  <a:pt x="134873" y="555675"/>
                </a:lnTo>
                <a:lnTo>
                  <a:pt x="187324" y="583730"/>
                </a:lnTo>
                <a:lnTo>
                  <a:pt x="244220" y="600976"/>
                </a:lnTo>
                <a:lnTo>
                  <a:pt x="303415" y="606831"/>
                </a:lnTo>
                <a:lnTo>
                  <a:pt x="362623" y="600976"/>
                </a:lnTo>
                <a:lnTo>
                  <a:pt x="419544" y="583730"/>
                </a:lnTo>
                <a:lnTo>
                  <a:pt x="471995" y="555675"/>
                </a:lnTo>
                <a:lnTo>
                  <a:pt x="517982" y="517969"/>
                </a:lnTo>
                <a:lnTo>
                  <a:pt x="555713" y="471957"/>
                </a:lnTo>
                <a:lnTo>
                  <a:pt x="583730" y="419506"/>
                </a:lnTo>
                <a:lnTo>
                  <a:pt x="601014" y="362610"/>
                </a:lnTo>
                <a:lnTo>
                  <a:pt x="606831" y="303415"/>
                </a:lnTo>
                <a:lnTo>
                  <a:pt x="601014" y="244221"/>
                </a:lnTo>
                <a:lnTo>
                  <a:pt x="583730" y="187286"/>
                </a:lnTo>
                <a:lnTo>
                  <a:pt x="555713" y="134835"/>
                </a:lnTo>
                <a:lnTo>
                  <a:pt x="517982" y="88861"/>
                </a:lnTo>
                <a:lnTo>
                  <a:pt x="471995" y="51117"/>
                </a:lnTo>
                <a:lnTo>
                  <a:pt x="419544" y="23101"/>
                </a:lnTo>
                <a:lnTo>
                  <a:pt x="362623" y="5816"/>
                </a:lnTo>
                <a:lnTo>
                  <a:pt x="30341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1556910" y="1030842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12" y="0"/>
                </a:lnTo>
                <a:lnTo>
                  <a:pt x="186207" y="11734"/>
                </a:lnTo>
                <a:lnTo>
                  <a:pt x="134759" y="34645"/>
                </a:lnTo>
                <a:lnTo>
                  <a:pt x="89153" y="67767"/>
                </a:lnTo>
                <a:lnTo>
                  <a:pt x="51460" y="109651"/>
                </a:lnTo>
                <a:lnTo>
                  <a:pt x="23291" y="158419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291" y="377672"/>
                </a:lnTo>
                <a:lnTo>
                  <a:pt x="51460" y="426478"/>
                </a:lnTo>
                <a:lnTo>
                  <a:pt x="89153" y="468350"/>
                </a:lnTo>
                <a:lnTo>
                  <a:pt x="134759" y="501472"/>
                </a:lnTo>
                <a:lnTo>
                  <a:pt x="186207" y="524383"/>
                </a:lnTo>
                <a:lnTo>
                  <a:pt x="241312" y="536079"/>
                </a:lnTo>
                <a:lnTo>
                  <a:pt x="297675" y="536079"/>
                </a:lnTo>
                <a:lnTo>
                  <a:pt x="352780" y="524383"/>
                </a:lnTo>
                <a:lnTo>
                  <a:pt x="404266" y="501472"/>
                </a:lnTo>
                <a:lnTo>
                  <a:pt x="449833" y="468350"/>
                </a:lnTo>
                <a:lnTo>
                  <a:pt x="487540" y="426478"/>
                </a:lnTo>
                <a:lnTo>
                  <a:pt x="515708" y="377672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08" y="158419"/>
                </a:lnTo>
                <a:lnTo>
                  <a:pt x="487540" y="109651"/>
                </a:lnTo>
                <a:lnTo>
                  <a:pt x="449833" y="67767"/>
                </a:lnTo>
                <a:lnTo>
                  <a:pt x="404266" y="34645"/>
                </a:lnTo>
                <a:lnTo>
                  <a:pt x="352780" y="11734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2624187" y="9967907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6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66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3760127" y="2666384"/>
            <a:ext cx="699770" cy="696595"/>
          </a:xfrm>
          <a:custGeom>
            <a:avLst/>
            <a:gdLst/>
            <a:ahLst/>
            <a:cxnLst/>
            <a:rect l="l" t="t" r="r" b="b"/>
            <a:pathLst>
              <a:path w="699769" h="696595">
                <a:moveTo>
                  <a:pt x="381952" y="0"/>
                </a:moveTo>
                <a:lnTo>
                  <a:pt x="317423" y="0"/>
                </a:lnTo>
                <a:lnTo>
                  <a:pt x="253974" y="11861"/>
                </a:lnTo>
                <a:lnTo>
                  <a:pt x="193814" y="35166"/>
                </a:lnTo>
                <a:lnTo>
                  <a:pt x="138937" y="69138"/>
                </a:lnTo>
                <a:lnTo>
                  <a:pt x="91249" y="112610"/>
                </a:lnTo>
                <a:lnTo>
                  <a:pt x="52349" y="164109"/>
                </a:lnTo>
                <a:lnTo>
                  <a:pt x="23583" y="221881"/>
                </a:lnTo>
                <a:lnTo>
                  <a:pt x="5930" y="283946"/>
                </a:lnTo>
                <a:lnTo>
                  <a:pt x="0" y="348208"/>
                </a:lnTo>
                <a:lnTo>
                  <a:pt x="5930" y="412470"/>
                </a:lnTo>
                <a:lnTo>
                  <a:pt x="23583" y="474535"/>
                </a:lnTo>
                <a:lnTo>
                  <a:pt x="52349" y="532307"/>
                </a:lnTo>
                <a:lnTo>
                  <a:pt x="91249" y="583806"/>
                </a:lnTo>
                <a:lnTo>
                  <a:pt x="138937" y="627278"/>
                </a:lnTo>
                <a:lnTo>
                  <a:pt x="193814" y="661250"/>
                </a:lnTo>
                <a:lnTo>
                  <a:pt x="253974" y="684568"/>
                </a:lnTo>
                <a:lnTo>
                  <a:pt x="317423" y="696417"/>
                </a:lnTo>
                <a:lnTo>
                  <a:pt x="381952" y="696417"/>
                </a:lnTo>
                <a:lnTo>
                  <a:pt x="445401" y="684568"/>
                </a:lnTo>
                <a:lnTo>
                  <a:pt x="505574" y="661250"/>
                </a:lnTo>
                <a:lnTo>
                  <a:pt x="560450" y="627278"/>
                </a:lnTo>
                <a:lnTo>
                  <a:pt x="608139" y="583806"/>
                </a:lnTo>
                <a:lnTo>
                  <a:pt x="647026" y="532307"/>
                </a:lnTo>
                <a:lnTo>
                  <a:pt x="675792" y="474535"/>
                </a:lnTo>
                <a:lnTo>
                  <a:pt x="693458" y="412470"/>
                </a:lnTo>
                <a:lnTo>
                  <a:pt x="699376" y="348208"/>
                </a:lnTo>
                <a:lnTo>
                  <a:pt x="693458" y="283946"/>
                </a:lnTo>
                <a:lnTo>
                  <a:pt x="675792" y="221881"/>
                </a:lnTo>
                <a:lnTo>
                  <a:pt x="647026" y="164109"/>
                </a:lnTo>
                <a:lnTo>
                  <a:pt x="608139" y="112610"/>
                </a:lnTo>
                <a:lnTo>
                  <a:pt x="560450" y="69138"/>
                </a:lnTo>
                <a:lnTo>
                  <a:pt x="505574" y="35166"/>
                </a:lnTo>
                <a:lnTo>
                  <a:pt x="445401" y="11861"/>
                </a:lnTo>
                <a:lnTo>
                  <a:pt x="38195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4127621" y="4218873"/>
            <a:ext cx="712470" cy="709295"/>
          </a:xfrm>
          <a:custGeom>
            <a:avLst/>
            <a:gdLst/>
            <a:ahLst/>
            <a:cxnLst/>
            <a:rect l="l" t="t" r="r" b="b"/>
            <a:pathLst>
              <a:path w="712469" h="709295">
                <a:moveTo>
                  <a:pt x="389001" y="0"/>
                </a:moveTo>
                <a:lnTo>
                  <a:pt x="323278" y="0"/>
                </a:lnTo>
                <a:lnTo>
                  <a:pt x="258673" y="12077"/>
                </a:lnTo>
                <a:lnTo>
                  <a:pt x="197383" y="35813"/>
                </a:lnTo>
                <a:lnTo>
                  <a:pt x="141503" y="70421"/>
                </a:lnTo>
                <a:lnTo>
                  <a:pt x="92964" y="114680"/>
                </a:lnTo>
                <a:lnTo>
                  <a:pt x="53352" y="167131"/>
                </a:lnTo>
                <a:lnTo>
                  <a:pt x="24079" y="225958"/>
                </a:lnTo>
                <a:lnTo>
                  <a:pt x="6083" y="289153"/>
                </a:lnTo>
                <a:lnTo>
                  <a:pt x="0" y="354609"/>
                </a:lnTo>
                <a:lnTo>
                  <a:pt x="6083" y="420027"/>
                </a:lnTo>
                <a:lnTo>
                  <a:pt x="24079" y="483260"/>
                </a:lnTo>
                <a:lnTo>
                  <a:pt x="53352" y="542086"/>
                </a:lnTo>
                <a:lnTo>
                  <a:pt x="92964" y="594499"/>
                </a:lnTo>
                <a:lnTo>
                  <a:pt x="141503" y="638797"/>
                </a:lnTo>
                <a:lnTo>
                  <a:pt x="197383" y="673366"/>
                </a:lnTo>
                <a:lnTo>
                  <a:pt x="258673" y="697102"/>
                </a:lnTo>
                <a:lnTo>
                  <a:pt x="323278" y="709218"/>
                </a:lnTo>
                <a:lnTo>
                  <a:pt x="389001" y="709218"/>
                </a:lnTo>
                <a:lnTo>
                  <a:pt x="453593" y="697102"/>
                </a:lnTo>
                <a:lnTo>
                  <a:pt x="514883" y="673366"/>
                </a:lnTo>
                <a:lnTo>
                  <a:pt x="570725" y="638797"/>
                </a:lnTo>
                <a:lnTo>
                  <a:pt x="619315" y="594499"/>
                </a:lnTo>
                <a:lnTo>
                  <a:pt x="658914" y="542086"/>
                </a:lnTo>
                <a:lnTo>
                  <a:pt x="688200" y="483260"/>
                </a:lnTo>
                <a:lnTo>
                  <a:pt x="706196" y="420027"/>
                </a:lnTo>
                <a:lnTo>
                  <a:pt x="712266" y="354609"/>
                </a:lnTo>
                <a:lnTo>
                  <a:pt x="706196" y="289153"/>
                </a:lnTo>
                <a:lnTo>
                  <a:pt x="688200" y="225958"/>
                </a:lnTo>
                <a:lnTo>
                  <a:pt x="658914" y="167131"/>
                </a:lnTo>
                <a:lnTo>
                  <a:pt x="619315" y="114680"/>
                </a:lnTo>
                <a:lnTo>
                  <a:pt x="570725" y="70421"/>
                </a:lnTo>
                <a:lnTo>
                  <a:pt x="514883" y="35813"/>
                </a:lnTo>
                <a:lnTo>
                  <a:pt x="453593" y="12077"/>
                </a:lnTo>
                <a:lnTo>
                  <a:pt x="38900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3335080" y="1416960"/>
            <a:ext cx="549910" cy="547370"/>
          </a:xfrm>
          <a:custGeom>
            <a:avLst/>
            <a:gdLst/>
            <a:ahLst/>
            <a:cxnLst/>
            <a:rect l="l" t="t" r="r" b="b"/>
            <a:pathLst>
              <a:path w="549909" h="547369">
                <a:moveTo>
                  <a:pt x="303631" y="0"/>
                </a:moveTo>
                <a:lnTo>
                  <a:pt x="246151" y="0"/>
                </a:lnTo>
                <a:lnTo>
                  <a:pt x="189928" y="11950"/>
                </a:lnTo>
                <a:lnTo>
                  <a:pt x="137426" y="35331"/>
                </a:lnTo>
                <a:lnTo>
                  <a:pt x="90931" y="69100"/>
                </a:lnTo>
                <a:lnTo>
                  <a:pt x="52489" y="111810"/>
                </a:lnTo>
                <a:lnTo>
                  <a:pt x="23761" y="161582"/>
                </a:lnTo>
                <a:lnTo>
                  <a:pt x="5994" y="216242"/>
                </a:lnTo>
                <a:lnTo>
                  <a:pt x="0" y="273392"/>
                </a:lnTo>
                <a:lnTo>
                  <a:pt x="5994" y="330542"/>
                </a:lnTo>
                <a:lnTo>
                  <a:pt x="23761" y="385203"/>
                </a:lnTo>
                <a:lnTo>
                  <a:pt x="52489" y="434975"/>
                </a:lnTo>
                <a:lnTo>
                  <a:pt x="90931" y="477685"/>
                </a:lnTo>
                <a:lnTo>
                  <a:pt x="137426" y="511454"/>
                </a:lnTo>
                <a:lnTo>
                  <a:pt x="189928" y="534835"/>
                </a:lnTo>
                <a:lnTo>
                  <a:pt x="246151" y="546785"/>
                </a:lnTo>
                <a:lnTo>
                  <a:pt x="303631" y="546785"/>
                </a:lnTo>
                <a:lnTo>
                  <a:pt x="359854" y="534835"/>
                </a:lnTo>
                <a:lnTo>
                  <a:pt x="412343" y="511454"/>
                </a:lnTo>
                <a:lnTo>
                  <a:pt x="458838" y="477685"/>
                </a:lnTo>
                <a:lnTo>
                  <a:pt x="497293" y="434975"/>
                </a:lnTo>
                <a:lnTo>
                  <a:pt x="526008" y="385203"/>
                </a:lnTo>
                <a:lnTo>
                  <a:pt x="543788" y="330542"/>
                </a:lnTo>
                <a:lnTo>
                  <a:pt x="549782" y="273392"/>
                </a:lnTo>
                <a:lnTo>
                  <a:pt x="543788" y="216242"/>
                </a:lnTo>
                <a:lnTo>
                  <a:pt x="526008" y="161582"/>
                </a:lnTo>
                <a:lnTo>
                  <a:pt x="497293" y="111810"/>
                </a:lnTo>
                <a:lnTo>
                  <a:pt x="458838" y="69100"/>
                </a:lnTo>
                <a:lnTo>
                  <a:pt x="412343" y="35331"/>
                </a:lnTo>
                <a:lnTo>
                  <a:pt x="359854" y="11950"/>
                </a:lnTo>
                <a:lnTo>
                  <a:pt x="3036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9805098" y="222029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25"/>
                </a:lnTo>
                <a:lnTo>
                  <a:pt x="44488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10101060" y="2110262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0389423" y="2007815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66" y="0"/>
                </a:lnTo>
                <a:lnTo>
                  <a:pt x="75361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61" y="244868"/>
                </a:lnTo>
                <a:lnTo>
                  <a:pt x="110566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0677786" y="1905372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0981310" y="1810514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13" y="30162"/>
                </a:lnTo>
                <a:lnTo>
                  <a:pt x="20485" y="57899"/>
                </a:lnTo>
                <a:lnTo>
                  <a:pt x="5257" y="91274"/>
                </a:lnTo>
                <a:lnTo>
                  <a:pt x="0" y="127596"/>
                </a:lnTo>
                <a:lnTo>
                  <a:pt x="5257" y="163918"/>
                </a:lnTo>
                <a:lnTo>
                  <a:pt x="20485" y="197294"/>
                </a:lnTo>
                <a:lnTo>
                  <a:pt x="44513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59" y="225018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388" y="57899"/>
                </a:lnTo>
                <a:lnTo>
                  <a:pt x="213359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1284873" y="170047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1580836" y="162079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36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36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1869198" y="1529736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2157561" y="144246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62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8526430" y="2580754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25"/>
                </a:lnTo>
                <a:lnTo>
                  <a:pt x="44475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241869" y="266422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7961068" y="2755288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13" y="30175"/>
                </a:lnTo>
                <a:lnTo>
                  <a:pt x="20485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85" y="197294"/>
                </a:lnTo>
                <a:lnTo>
                  <a:pt x="44513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7684106" y="284255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23" y="244868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7399506" y="2933622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26" y="30162"/>
                </a:lnTo>
                <a:lnTo>
                  <a:pt x="20485" y="57899"/>
                </a:lnTo>
                <a:lnTo>
                  <a:pt x="5257" y="91274"/>
                </a:lnTo>
                <a:lnTo>
                  <a:pt x="0" y="127596"/>
                </a:lnTo>
                <a:lnTo>
                  <a:pt x="5257" y="163918"/>
                </a:lnTo>
                <a:lnTo>
                  <a:pt x="20485" y="197294"/>
                </a:lnTo>
                <a:lnTo>
                  <a:pt x="44526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59" y="225018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401" y="57899"/>
                </a:lnTo>
                <a:lnTo>
                  <a:pt x="213359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13071828" y="1162145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3361119" y="103724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48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3637189" y="949666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48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3929352" y="854809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4276131" y="76450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74" y="10325"/>
                </a:lnTo>
                <a:lnTo>
                  <a:pt x="44488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18"/>
                </a:lnTo>
                <a:lnTo>
                  <a:pt x="75374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4572095" y="641569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4877147" y="555061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70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5182200" y="459446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4" h="255270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7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7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48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0148671" y="3349533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5">
                <a:moveTo>
                  <a:pt x="168503" y="0"/>
                </a:moveTo>
                <a:lnTo>
                  <a:pt x="124879" y="5740"/>
                </a:lnTo>
                <a:lnTo>
                  <a:pt x="84239" y="22567"/>
                </a:lnTo>
                <a:lnTo>
                  <a:pt x="49364" y="49339"/>
                </a:lnTo>
                <a:lnTo>
                  <a:pt x="22580" y="84239"/>
                </a:lnTo>
                <a:lnTo>
                  <a:pt x="5740" y="124879"/>
                </a:lnTo>
                <a:lnTo>
                  <a:pt x="0" y="168490"/>
                </a:lnTo>
                <a:lnTo>
                  <a:pt x="5740" y="212102"/>
                </a:lnTo>
                <a:lnTo>
                  <a:pt x="22580" y="252742"/>
                </a:lnTo>
                <a:lnTo>
                  <a:pt x="49364" y="287629"/>
                </a:lnTo>
                <a:lnTo>
                  <a:pt x="84239" y="314413"/>
                </a:lnTo>
                <a:lnTo>
                  <a:pt x="124879" y="331241"/>
                </a:lnTo>
                <a:lnTo>
                  <a:pt x="168503" y="336981"/>
                </a:lnTo>
                <a:lnTo>
                  <a:pt x="212102" y="331241"/>
                </a:lnTo>
                <a:lnTo>
                  <a:pt x="252742" y="314413"/>
                </a:lnTo>
                <a:lnTo>
                  <a:pt x="287654" y="287629"/>
                </a:lnTo>
                <a:lnTo>
                  <a:pt x="314401" y="252742"/>
                </a:lnTo>
                <a:lnTo>
                  <a:pt x="331241" y="212102"/>
                </a:lnTo>
                <a:lnTo>
                  <a:pt x="336981" y="168490"/>
                </a:lnTo>
                <a:lnTo>
                  <a:pt x="331241" y="124879"/>
                </a:lnTo>
                <a:lnTo>
                  <a:pt x="314401" y="84239"/>
                </a:lnTo>
                <a:lnTo>
                  <a:pt x="287654" y="49339"/>
                </a:lnTo>
                <a:lnTo>
                  <a:pt x="252742" y="22567"/>
                </a:lnTo>
                <a:lnTo>
                  <a:pt x="212102" y="5740"/>
                </a:lnTo>
                <a:lnTo>
                  <a:pt x="1685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0409463" y="3319615"/>
            <a:ext cx="318135" cy="318135"/>
          </a:xfrm>
          <a:custGeom>
            <a:avLst/>
            <a:gdLst/>
            <a:ahLst/>
            <a:cxnLst/>
            <a:rect l="l" t="t" r="r" b="b"/>
            <a:pathLst>
              <a:path w="318134" h="318135">
                <a:moveTo>
                  <a:pt x="158978" y="0"/>
                </a:moveTo>
                <a:lnTo>
                  <a:pt x="117843" y="5410"/>
                </a:lnTo>
                <a:lnTo>
                  <a:pt x="79502" y="21297"/>
                </a:lnTo>
                <a:lnTo>
                  <a:pt x="46570" y="46558"/>
                </a:lnTo>
                <a:lnTo>
                  <a:pt x="21310" y="79489"/>
                </a:lnTo>
                <a:lnTo>
                  <a:pt x="5410" y="117843"/>
                </a:lnTo>
                <a:lnTo>
                  <a:pt x="0" y="158991"/>
                </a:lnTo>
                <a:lnTo>
                  <a:pt x="5410" y="200139"/>
                </a:lnTo>
                <a:lnTo>
                  <a:pt x="21310" y="238493"/>
                </a:lnTo>
                <a:lnTo>
                  <a:pt x="46570" y="271424"/>
                </a:lnTo>
                <a:lnTo>
                  <a:pt x="79502" y="296684"/>
                </a:lnTo>
                <a:lnTo>
                  <a:pt x="117843" y="312572"/>
                </a:lnTo>
                <a:lnTo>
                  <a:pt x="158978" y="317982"/>
                </a:lnTo>
                <a:lnTo>
                  <a:pt x="200139" y="312572"/>
                </a:lnTo>
                <a:lnTo>
                  <a:pt x="238480" y="296684"/>
                </a:lnTo>
                <a:lnTo>
                  <a:pt x="271411" y="271424"/>
                </a:lnTo>
                <a:lnTo>
                  <a:pt x="296672" y="238493"/>
                </a:lnTo>
                <a:lnTo>
                  <a:pt x="312585" y="200139"/>
                </a:lnTo>
                <a:lnTo>
                  <a:pt x="317982" y="158991"/>
                </a:lnTo>
                <a:lnTo>
                  <a:pt x="312585" y="117843"/>
                </a:lnTo>
                <a:lnTo>
                  <a:pt x="296672" y="79489"/>
                </a:lnTo>
                <a:lnTo>
                  <a:pt x="271411" y="46558"/>
                </a:lnTo>
                <a:lnTo>
                  <a:pt x="238480" y="21297"/>
                </a:lnTo>
                <a:lnTo>
                  <a:pt x="200139" y="5410"/>
                </a:lnTo>
                <a:lnTo>
                  <a:pt x="158978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1691340" y="3987626"/>
            <a:ext cx="362585" cy="362585"/>
          </a:xfrm>
          <a:custGeom>
            <a:avLst/>
            <a:gdLst/>
            <a:ahLst/>
            <a:cxnLst/>
            <a:rect l="l" t="t" r="r" b="b"/>
            <a:pathLst>
              <a:path w="362584" h="362585">
                <a:moveTo>
                  <a:pt x="181241" y="0"/>
                </a:moveTo>
                <a:lnTo>
                  <a:pt x="134340" y="6146"/>
                </a:lnTo>
                <a:lnTo>
                  <a:pt x="90601" y="24257"/>
                </a:lnTo>
                <a:lnTo>
                  <a:pt x="53086" y="53098"/>
                </a:lnTo>
                <a:lnTo>
                  <a:pt x="24244" y="90614"/>
                </a:lnTo>
                <a:lnTo>
                  <a:pt x="6146" y="134353"/>
                </a:lnTo>
                <a:lnTo>
                  <a:pt x="0" y="181254"/>
                </a:lnTo>
                <a:lnTo>
                  <a:pt x="6146" y="228193"/>
                </a:lnTo>
                <a:lnTo>
                  <a:pt x="24244" y="271894"/>
                </a:lnTo>
                <a:lnTo>
                  <a:pt x="53086" y="309448"/>
                </a:lnTo>
                <a:lnTo>
                  <a:pt x="90601" y="338251"/>
                </a:lnTo>
                <a:lnTo>
                  <a:pt x="134340" y="356362"/>
                </a:lnTo>
                <a:lnTo>
                  <a:pt x="181241" y="362546"/>
                </a:lnTo>
                <a:lnTo>
                  <a:pt x="228155" y="356362"/>
                </a:lnTo>
                <a:lnTo>
                  <a:pt x="271894" y="338251"/>
                </a:lnTo>
                <a:lnTo>
                  <a:pt x="309448" y="309448"/>
                </a:lnTo>
                <a:lnTo>
                  <a:pt x="338239" y="271894"/>
                </a:lnTo>
                <a:lnTo>
                  <a:pt x="356349" y="228193"/>
                </a:lnTo>
                <a:lnTo>
                  <a:pt x="362534" y="181254"/>
                </a:lnTo>
                <a:lnTo>
                  <a:pt x="356349" y="134353"/>
                </a:lnTo>
                <a:lnTo>
                  <a:pt x="338239" y="90614"/>
                </a:lnTo>
                <a:lnTo>
                  <a:pt x="309448" y="53098"/>
                </a:lnTo>
                <a:lnTo>
                  <a:pt x="271894" y="24257"/>
                </a:lnTo>
                <a:lnTo>
                  <a:pt x="228155" y="6146"/>
                </a:lnTo>
                <a:lnTo>
                  <a:pt x="18124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1874332" y="4345547"/>
            <a:ext cx="400050" cy="397510"/>
          </a:xfrm>
          <a:custGeom>
            <a:avLst/>
            <a:gdLst/>
            <a:ahLst/>
            <a:cxnLst/>
            <a:rect l="l" t="t" r="r" b="b"/>
            <a:pathLst>
              <a:path w="400050" h="397510">
                <a:moveTo>
                  <a:pt x="224142" y="0"/>
                </a:moveTo>
                <a:lnTo>
                  <a:pt x="175895" y="0"/>
                </a:lnTo>
                <a:lnTo>
                  <a:pt x="129095" y="11556"/>
                </a:lnTo>
                <a:lnTo>
                  <a:pt x="86398" y="33985"/>
                </a:lnTo>
                <a:lnTo>
                  <a:pt x="50304" y="65951"/>
                </a:lnTo>
                <a:lnTo>
                  <a:pt x="22923" y="105625"/>
                </a:lnTo>
                <a:lnTo>
                  <a:pt x="5816" y="150698"/>
                </a:lnTo>
                <a:lnTo>
                  <a:pt x="0" y="198577"/>
                </a:lnTo>
                <a:lnTo>
                  <a:pt x="5816" y="246418"/>
                </a:lnTo>
                <a:lnTo>
                  <a:pt x="22923" y="291490"/>
                </a:lnTo>
                <a:lnTo>
                  <a:pt x="50304" y="331177"/>
                </a:lnTo>
                <a:lnTo>
                  <a:pt x="86398" y="363143"/>
                </a:lnTo>
                <a:lnTo>
                  <a:pt x="129095" y="385571"/>
                </a:lnTo>
                <a:lnTo>
                  <a:pt x="175895" y="397116"/>
                </a:lnTo>
                <a:lnTo>
                  <a:pt x="224142" y="397116"/>
                </a:lnTo>
                <a:lnTo>
                  <a:pt x="270929" y="385571"/>
                </a:lnTo>
                <a:lnTo>
                  <a:pt x="313626" y="363143"/>
                </a:lnTo>
                <a:lnTo>
                  <a:pt x="349732" y="331177"/>
                </a:lnTo>
                <a:lnTo>
                  <a:pt x="377113" y="291490"/>
                </a:lnTo>
                <a:lnTo>
                  <a:pt x="394208" y="246418"/>
                </a:lnTo>
                <a:lnTo>
                  <a:pt x="400024" y="198577"/>
                </a:lnTo>
                <a:lnTo>
                  <a:pt x="394208" y="150698"/>
                </a:lnTo>
                <a:lnTo>
                  <a:pt x="377113" y="105625"/>
                </a:lnTo>
                <a:lnTo>
                  <a:pt x="349732" y="65951"/>
                </a:lnTo>
                <a:lnTo>
                  <a:pt x="313626" y="33985"/>
                </a:lnTo>
                <a:lnTo>
                  <a:pt x="270929" y="11556"/>
                </a:lnTo>
                <a:lnTo>
                  <a:pt x="22414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1994521" y="4786920"/>
            <a:ext cx="361315" cy="361315"/>
          </a:xfrm>
          <a:custGeom>
            <a:avLst/>
            <a:gdLst/>
            <a:ahLst/>
            <a:cxnLst/>
            <a:rect l="l" t="t" r="r" b="b"/>
            <a:pathLst>
              <a:path w="361315" h="361314">
                <a:moveTo>
                  <a:pt x="180657" y="0"/>
                </a:moveTo>
                <a:lnTo>
                  <a:pt x="133908" y="6146"/>
                </a:lnTo>
                <a:lnTo>
                  <a:pt x="90347" y="24180"/>
                </a:lnTo>
                <a:lnTo>
                  <a:pt x="52946" y="52908"/>
                </a:lnTo>
                <a:lnTo>
                  <a:pt x="24218" y="90309"/>
                </a:lnTo>
                <a:lnTo>
                  <a:pt x="6184" y="133896"/>
                </a:lnTo>
                <a:lnTo>
                  <a:pt x="0" y="180657"/>
                </a:lnTo>
                <a:lnTo>
                  <a:pt x="6184" y="227380"/>
                </a:lnTo>
                <a:lnTo>
                  <a:pt x="24218" y="270967"/>
                </a:lnTo>
                <a:lnTo>
                  <a:pt x="52946" y="308368"/>
                </a:lnTo>
                <a:lnTo>
                  <a:pt x="90347" y="337096"/>
                </a:lnTo>
                <a:lnTo>
                  <a:pt x="133908" y="355130"/>
                </a:lnTo>
                <a:lnTo>
                  <a:pt x="180657" y="361276"/>
                </a:lnTo>
                <a:lnTo>
                  <a:pt x="227418" y="355130"/>
                </a:lnTo>
                <a:lnTo>
                  <a:pt x="271005" y="337096"/>
                </a:lnTo>
                <a:lnTo>
                  <a:pt x="308406" y="308368"/>
                </a:lnTo>
                <a:lnTo>
                  <a:pt x="337096" y="270967"/>
                </a:lnTo>
                <a:lnTo>
                  <a:pt x="355168" y="227380"/>
                </a:lnTo>
                <a:lnTo>
                  <a:pt x="361315" y="180657"/>
                </a:lnTo>
                <a:lnTo>
                  <a:pt x="355168" y="133896"/>
                </a:lnTo>
                <a:lnTo>
                  <a:pt x="337096" y="90309"/>
                </a:lnTo>
                <a:lnTo>
                  <a:pt x="308406" y="52908"/>
                </a:lnTo>
                <a:lnTo>
                  <a:pt x="271005" y="24180"/>
                </a:lnTo>
                <a:lnTo>
                  <a:pt x="227418" y="6146"/>
                </a:lnTo>
                <a:lnTo>
                  <a:pt x="180657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1052690" y="6231871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4">
                <a:moveTo>
                  <a:pt x="168503" y="0"/>
                </a:moveTo>
                <a:lnTo>
                  <a:pt x="124879" y="5727"/>
                </a:lnTo>
                <a:lnTo>
                  <a:pt x="84239" y="22567"/>
                </a:lnTo>
                <a:lnTo>
                  <a:pt x="49364" y="49352"/>
                </a:lnTo>
                <a:lnTo>
                  <a:pt x="22580" y="84226"/>
                </a:lnTo>
                <a:lnTo>
                  <a:pt x="5740" y="124879"/>
                </a:lnTo>
                <a:lnTo>
                  <a:pt x="0" y="168503"/>
                </a:lnTo>
                <a:lnTo>
                  <a:pt x="5740" y="212090"/>
                </a:lnTo>
                <a:lnTo>
                  <a:pt x="22580" y="252742"/>
                </a:lnTo>
                <a:lnTo>
                  <a:pt x="49364" y="287642"/>
                </a:lnTo>
                <a:lnTo>
                  <a:pt x="84239" y="314401"/>
                </a:lnTo>
                <a:lnTo>
                  <a:pt x="124879" y="331241"/>
                </a:lnTo>
                <a:lnTo>
                  <a:pt x="168503" y="336981"/>
                </a:lnTo>
                <a:lnTo>
                  <a:pt x="212102" y="331241"/>
                </a:lnTo>
                <a:lnTo>
                  <a:pt x="252742" y="314401"/>
                </a:lnTo>
                <a:lnTo>
                  <a:pt x="287654" y="287642"/>
                </a:lnTo>
                <a:lnTo>
                  <a:pt x="314401" y="252742"/>
                </a:lnTo>
                <a:lnTo>
                  <a:pt x="331241" y="212090"/>
                </a:lnTo>
                <a:lnTo>
                  <a:pt x="336981" y="168503"/>
                </a:lnTo>
                <a:lnTo>
                  <a:pt x="331241" y="124879"/>
                </a:lnTo>
                <a:lnTo>
                  <a:pt x="314401" y="84226"/>
                </a:lnTo>
                <a:lnTo>
                  <a:pt x="287654" y="49352"/>
                </a:lnTo>
                <a:lnTo>
                  <a:pt x="252742" y="22567"/>
                </a:lnTo>
                <a:lnTo>
                  <a:pt x="212102" y="5727"/>
                </a:lnTo>
                <a:lnTo>
                  <a:pt x="1685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1255251" y="6066863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5">
                <a:moveTo>
                  <a:pt x="168516" y="0"/>
                </a:moveTo>
                <a:lnTo>
                  <a:pt x="124879" y="5727"/>
                </a:lnTo>
                <a:lnTo>
                  <a:pt x="84277" y="22567"/>
                </a:lnTo>
                <a:lnTo>
                  <a:pt x="49364" y="49352"/>
                </a:lnTo>
                <a:lnTo>
                  <a:pt x="22580" y="84226"/>
                </a:lnTo>
                <a:lnTo>
                  <a:pt x="5740" y="124879"/>
                </a:lnTo>
                <a:lnTo>
                  <a:pt x="0" y="168503"/>
                </a:lnTo>
                <a:lnTo>
                  <a:pt x="5740" y="212090"/>
                </a:lnTo>
                <a:lnTo>
                  <a:pt x="22580" y="252742"/>
                </a:lnTo>
                <a:lnTo>
                  <a:pt x="49364" y="287616"/>
                </a:lnTo>
                <a:lnTo>
                  <a:pt x="84277" y="314401"/>
                </a:lnTo>
                <a:lnTo>
                  <a:pt x="124879" y="331241"/>
                </a:lnTo>
                <a:lnTo>
                  <a:pt x="168516" y="336981"/>
                </a:lnTo>
                <a:lnTo>
                  <a:pt x="212140" y="331241"/>
                </a:lnTo>
                <a:lnTo>
                  <a:pt x="252742" y="314401"/>
                </a:lnTo>
                <a:lnTo>
                  <a:pt x="287655" y="287616"/>
                </a:lnTo>
                <a:lnTo>
                  <a:pt x="314439" y="252742"/>
                </a:lnTo>
                <a:lnTo>
                  <a:pt x="331241" y="212090"/>
                </a:lnTo>
                <a:lnTo>
                  <a:pt x="337019" y="168503"/>
                </a:lnTo>
                <a:lnTo>
                  <a:pt x="331241" y="124879"/>
                </a:lnTo>
                <a:lnTo>
                  <a:pt x="314439" y="84226"/>
                </a:lnTo>
                <a:lnTo>
                  <a:pt x="287655" y="49352"/>
                </a:lnTo>
                <a:lnTo>
                  <a:pt x="252742" y="22567"/>
                </a:lnTo>
                <a:lnTo>
                  <a:pt x="212140" y="5727"/>
                </a:lnTo>
                <a:lnTo>
                  <a:pt x="168516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4187341" y="2239138"/>
            <a:ext cx="699770" cy="696595"/>
          </a:xfrm>
          <a:custGeom>
            <a:avLst/>
            <a:gdLst/>
            <a:ahLst/>
            <a:cxnLst/>
            <a:rect l="l" t="t" r="r" b="b"/>
            <a:pathLst>
              <a:path w="699769" h="696594">
                <a:moveTo>
                  <a:pt x="381990" y="0"/>
                </a:moveTo>
                <a:lnTo>
                  <a:pt x="317461" y="0"/>
                </a:lnTo>
                <a:lnTo>
                  <a:pt x="254012" y="11861"/>
                </a:lnTo>
                <a:lnTo>
                  <a:pt x="193852" y="35166"/>
                </a:lnTo>
                <a:lnTo>
                  <a:pt x="138976" y="69138"/>
                </a:lnTo>
                <a:lnTo>
                  <a:pt x="91287" y="112610"/>
                </a:lnTo>
                <a:lnTo>
                  <a:pt x="52387" y="164109"/>
                </a:lnTo>
                <a:lnTo>
                  <a:pt x="23622" y="221881"/>
                </a:lnTo>
                <a:lnTo>
                  <a:pt x="5969" y="283946"/>
                </a:lnTo>
                <a:lnTo>
                  <a:pt x="0" y="348208"/>
                </a:lnTo>
                <a:lnTo>
                  <a:pt x="5969" y="412470"/>
                </a:lnTo>
                <a:lnTo>
                  <a:pt x="23622" y="474535"/>
                </a:lnTo>
                <a:lnTo>
                  <a:pt x="52387" y="532307"/>
                </a:lnTo>
                <a:lnTo>
                  <a:pt x="91287" y="583806"/>
                </a:lnTo>
                <a:lnTo>
                  <a:pt x="138976" y="627278"/>
                </a:lnTo>
                <a:lnTo>
                  <a:pt x="193852" y="661250"/>
                </a:lnTo>
                <a:lnTo>
                  <a:pt x="254012" y="684568"/>
                </a:lnTo>
                <a:lnTo>
                  <a:pt x="317461" y="696417"/>
                </a:lnTo>
                <a:lnTo>
                  <a:pt x="381990" y="696417"/>
                </a:lnTo>
                <a:lnTo>
                  <a:pt x="445439" y="684568"/>
                </a:lnTo>
                <a:lnTo>
                  <a:pt x="505612" y="661250"/>
                </a:lnTo>
                <a:lnTo>
                  <a:pt x="560451" y="627278"/>
                </a:lnTo>
                <a:lnTo>
                  <a:pt x="608139" y="583806"/>
                </a:lnTo>
                <a:lnTo>
                  <a:pt x="647026" y="532307"/>
                </a:lnTo>
                <a:lnTo>
                  <a:pt x="675792" y="474535"/>
                </a:lnTo>
                <a:lnTo>
                  <a:pt x="693458" y="412470"/>
                </a:lnTo>
                <a:lnTo>
                  <a:pt x="699414" y="348208"/>
                </a:lnTo>
                <a:lnTo>
                  <a:pt x="693458" y="283946"/>
                </a:lnTo>
                <a:lnTo>
                  <a:pt x="675792" y="221881"/>
                </a:lnTo>
                <a:lnTo>
                  <a:pt x="647026" y="164109"/>
                </a:lnTo>
                <a:lnTo>
                  <a:pt x="608139" y="112610"/>
                </a:lnTo>
                <a:lnTo>
                  <a:pt x="560451" y="69138"/>
                </a:lnTo>
                <a:lnTo>
                  <a:pt x="505612" y="35166"/>
                </a:lnTo>
                <a:lnTo>
                  <a:pt x="445439" y="11861"/>
                </a:lnTo>
                <a:lnTo>
                  <a:pt x="381990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4944160" y="3129257"/>
            <a:ext cx="535940" cy="699135"/>
          </a:xfrm>
          <a:custGeom>
            <a:avLst/>
            <a:gdLst/>
            <a:ahLst/>
            <a:cxnLst/>
            <a:rect l="l" t="t" r="r" b="b"/>
            <a:pathLst>
              <a:path w="535940" h="699135">
                <a:moveTo>
                  <a:pt x="362203" y="0"/>
                </a:moveTo>
                <a:lnTo>
                  <a:pt x="299961" y="3327"/>
                </a:lnTo>
                <a:lnTo>
                  <a:pt x="239306" y="17665"/>
                </a:lnTo>
                <a:lnTo>
                  <a:pt x="182156" y="42544"/>
                </a:lnTo>
                <a:lnTo>
                  <a:pt x="130289" y="77177"/>
                </a:lnTo>
                <a:lnTo>
                  <a:pt x="85432" y="120459"/>
                </a:lnTo>
                <a:lnTo>
                  <a:pt x="48958" y="171030"/>
                </a:lnTo>
                <a:lnTo>
                  <a:pt x="22059" y="227266"/>
                </a:lnTo>
                <a:lnTo>
                  <a:pt x="5562" y="287388"/>
                </a:lnTo>
                <a:lnTo>
                  <a:pt x="0" y="349478"/>
                </a:lnTo>
                <a:lnTo>
                  <a:pt x="5562" y="411568"/>
                </a:lnTo>
                <a:lnTo>
                  <a:pt x="22059" y="471690"/>
                </a:lnTo>
                <a:lnTo>
                  <a:pt x="48958" y="527926"/>
                </a:lnTo>
                <a:lnTo>
                  <a:pt x="85432" y="578497"/>
                </a:lnTo>
                <a:lnTo>
                  <a:pt x="130289" y="621791"/>
                </a:lnTo>
                <a:lnTo>
                  <a:pt x="182156" y="656399"/>
                </a:lnTo>
                <a:lnTo>
                  <a:pt x="239306" y="681304"/>
                </a:lnTo>
                <a:lnTo>
                  <a:pt x="299961" y="695642"/>
                </a:lnTo>
                <a:lnTo>
                  <a:pt x="362203" y="698957"/>
                </a:lnTo>
                <a:lnTo>
                  <a:pt x="424091" y="691172"/>
                </a:lnTo>
                <a:lnTo>
                  <a:pt x="483552" y="672541"/>
                </a:lnTo>
                <a:lnTo>
                  <a:pt x="535825" y="645185"/>
                </a:lnTo>
                <a:lnTo>
                  <a:pt x="535825" y="53746"/>
                </a:lnTo>
                <a:lnTo>
                  <a:pt x="483552" y="26403"/>
                </a:lnTo>
                <a:lnTo>
                  <a:pt x="424091" y="7772"/>
                </a:lnTo>
                <a:lnTo>
                  <a:pt x="3622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3983329" y="9851370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32" y="0"/>
                </a:moveTo>
                <a:lnTo>
                  <a:pt x="308673" y="5664"/>
                </a:lnTo>
                <a:lnTo>
                  <a:pt x="245783" y="22542"/>
                </a:lnTo>
                <a:lnTo>
                  <a:pt x="186766" y="50037"/>
                </a:lnTo>
                <a:lnTo>
                  <a:pt x="133451" y="87401"/>
                </a:lnTo>
                <a:lnTo>
                  <a:pt x="87414" y="133451"/>
                </a:lnTo>
                <a:lnTo>
                  <a:pt x="50037" y="186766"/>
                </a:lnTo>
                <a:lnTo>
                  <a:pt x="22542" y="245783"/>
                </a:lnTo>
                <a:lnTo>
                  <a:pt x="5702" y="308673"/>
                </a:lnTo>
                <a:lnTo>
                  <a:pt x="0" y="373532"/>
                </a:lnTo>
                <a:lnTo>
                  <a:pt x="5702" y="438391"/>
                </a:lnTo>
                <a:lnTo>
                  <a:pt x="22542" y="501319"/>
                </a:lnTo>
                <a:lnTo>
                  <a:pt x="50037" y="560298"/>
                </a:lnTo>
                <a:lnTo>
                  <a:pt x="87414" y="613651"/>
                </a:lnTo>
                <a:lnTo>
                  <a:pt x="133451" y="659701"/>
                </a:lnTo>
                <a:lnTo>
                  <a:pt x="186766" y="697026"/>
                </a:lnTo>
                <a:lnTo>
                  <a:pt x="245783" y="724560"/>
                </a:lnTo>
                <a:lnTo>
                  <a:pt x="308673" y="741400"/>
                </a:lnTo>
                <a:lnTo>
                  <a:pt x="373532" y="747102"/>
                </a:lnTo>
                <a:lnTo>
                  <a:pt x="438403" y="741400"/>
                </a:lnTo>
                <a:lnTo>
                  <a:pt x="501319" y="724560"/>
                </a:lnTo>
                <a:lnTo>
                  <a:pt x="560336" y="697026"/>
                </a:lnTo>
                <a:lnTo>
                  <a:pt x="613651" y="659701"/>
                </a:lnTo>
                <a:lnTo>
                  <a:pt x="659701" y="613651"/>
                </a:lnTo>
                <a:lnTo>
                  <a:pt x="697026" y="560298"/>
                </a:lnTo>
                <a:lnTo>
                  <a:pt x="724560" y="501319"/>
                </a:lnTo>
                <a:lnTo>
                  <a:pt x="741400" y="438391"/>
                </a:lnTo>
                <a:lnTo>
                  <a:pt x="747102" y="373532"/>
                </a:lnTo>
                <a:lnTo>
                  <a:pt x="741400" y="308673"/>
                </a:lnTo>
                <a:lnTo>
                  <a:pt x="724560" y="245783"/>
                </a:lnTo>
                <a:lnTo>
                  <a:pt x="697026" y="186766"/>
                </a:lnTo>
                <a:lnTo>
                  <a:pt x="659701" y="133451"/>
                </a:lnTo>
                <a:lnTo>
                  <a:pt x="613651" y="87401"/>
                </a:lnTo>
                <a:lnTo>
                  <a:pt x="560336" y="50037"/>
                </a:lnTo>
                <a:lnTo>
                  <a:pt x="501319" y="22542"/>
                </a:lnTo>
                <a:lnTo>
                  <a:pt x="438403" y="5664"/>
                </a:lnTo>
                <a:lnTo>
                  <a:pt x="37353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1900268" y="9356646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58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2440518" y="7152723"/>
            <a:ext cx="73025" cy="239395"/>
          </a:xfrm>
          <a:custGeom>
            <a:avLst/>
            <a:gdLst/>
            <a:ahLst/>
            <a:cxnLst/>
            <a:rect l="l" t="t" r="r" b="b"/>
            <a:pathLst>
              <a:path w="73025" h="239395">
                <a:moveTo>
                  <a:pt x="0" y="0"/>
                </a:moveTo>
                <a:lnTo>
                  <a:pt x="72504" y="239255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1948143" y="9342153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1995979" y="9327661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2043854" y="9313169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2091690" y="9298675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2863117" y="9064930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2959313" y="92099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3007150" y="919547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0635535" y="8655190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0" y="2235"/>
                </a:moveTo>
                <a:lnTo>
                  <a:pt x="7302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1381965" y="747341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23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1429840" y="745888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57" y="478561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1477676" y="744440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1525550" y="7429915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57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2296965" y="7196208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70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2344813" y="7181715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2392676" y="7167211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70" y="478523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1995979" y="9327661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2513016" y="7391986"/>
            <a:ext cx="73025" cy="239395"/>
          </a:xfrm>
          <a:custGeom>
            <a:avLst/>
            <a:gdLst/>
            <a:ahLst/>
            <a:cxnLst/>
            <a:rect l="l" t="t" r="r" b="b"/>
            <a:pathLst>
              <a:path w="73025" h="239395">
                <a:moveTo>
                  <a:pt x="72504" y="239255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2960243" y="5285726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588"/>
                </a:lnTo>
              </a:path>
            </a:pathLst>
          </a:custGeom>
          <a:ln w="3175">
            <a:solidFill>
              <a:srgbClr val="029E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1884578" y="5239324"/>
            <a:ext cx="678815" cy="1268730"/>
          </a:xfrm>
          <a:custGeom>
            <a:avLst/>
            <a:gdLst/>
            <a:ahLst/>
            <a:cxnLst/>
            <a:rect l="l" t="t" r="r" b="b"/>
            <a:pathLst>
              <a:path w="678815" h="1268729">
                <a:moveTo>
                  <a:pt x="678700" y="0"/>
                </a:moveTo>
                <a:lnTo>
                  <a:pt x="668196" y="73555"/>
                </a:lnTo>
                <a:lnTo>
                  <a:pt x="655014" y="146440"/>
                </a:lnTo>
                <a:lnTo>
                  <a:pt x="639189" y="218589"/>
                </a:lnTo>
                <a:lnTo>
                  <a:pt x="620756" y="289936"/>
                </a:lnTo>
                <a:lnTo>
                  <a:pt x="599751" y="360416"/>
                </a:lnTo>
                <a:lnTo>
                  <a:pt x="576210" y="429962"/>
                </a:lnTo>
                <a:lnTo>
                  <a:pt x="550166" y="498509"/>
                </a:lnTo>
                <a:lnTo>
                  <a:pt x="521656" y="565990"/>
                </a:lnTo>
                <a:lnTo>
                  <a:pt x="490716" y="632341"/>
                </a:lnTo>
                <a:lnTo>
                  <a:pt x="457379" y="697495"/>
                </a:lnTo>
                <a:lnTo>
                  <a:pt x="421682" y="761386"/>
                </a:lnTo>
                <a:lnTo>
                  <a:pt x="383659" y="823948"/>
                </a:lnTo>
                <a:lnTo>
                  <a:pt x="343346" y="885116"/>
                </a:lnTo>
                <a:lnTo>
                  <a:pt x="300779" y="944824"/>
                </a:lnTo>
                <a:lnTo>
                  <a:pt x="255992" y="1003005"/>
                </a:lnTo>
                <a:lnTo>
                  <a:pt x="209021" y="1059595"/>
                </a:lnTo>
                <a:lnTo>
                  <a:pt x="159901" y="1114527"/>
                </a:lnTo>
                <a:lnTo>
                  <a:pt x="108667" y="1167735"/>
                </a:lnTo>
                <a:lnTo>
                  <a:pt x="55355" y="1219153"/>
                </a:lnTo>
                <a:lnTo>
                  <a:pt x="0" y="126871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1917222" y="5245471"/>
            <a:ext cx="695960" cy="1300480"/>
          </a:xfrm>
          <a:custGeom>
            <a:avLst/>
            <a:gdLst/>
            <a:ahLst/>
            <a:cxnLst/>
            <a:rect l="l" t="t" r="r" b="b"/>
            <a:pathLst>
              <a:path w="695959" h="1300479">
                <a:moveTo>
                  <a:pt x="695680" y="0"/>
                </a:moveTo>
                <a:lnTo>
                  <a:pt x="684914" y="75396"/>
                </a:lnTo>
                <a:lnTo>
                  <a:pt x="671402" y="150106"/>
                </a:lnTo>
                <a:lnTo>
                  <a:pt x="655182" y="224061"/>
                </a:lnTo>
                <a:lnTo>
                  <a:pt x="636289" y="297193"/>
                </a:lnTo>
                <a:lnTo>
                  <a:pt x="614760" y="369436"/>
                </a:lnTo>
                <a:lnTo>
                  <a:pt x="590631" y="440721"/>
                </a:lnTo>
                <a:lnTo>
                  <a:pt x="563937" y="510982"/>
                </a:lnTo>
                <a:lnTo>
                  <a:pt x="534715" y="580150"/>
                </a:lnTo>
                <a:lnTo>
                  <a:pt x="503001" y="648159"/>
                </a:lnTo>
                <a:lnTo>
                  <a:pt x="468831" y="714941"/>
                </a:lnTo>
                <a:lnTo>
                  <a:pt x="432241" y="780429"/>
                </a:lnTo>
                <a:lnTo>
                  <a:pt x="393268" y="844554"/>
                </a:lnTo>
                <a:lnTo>
                  <a:pt x="351947" y="907250"/>
                </a:lnTo>
                <a:lnTo>
                  <a:pt x="308314" y="968449"/>
                </a:lnTo>
                <a:lnTo>
                  <a:pt x="262406" y="1028083"/>
                </a:lnTo>
                <a:lnTo>
                  <a:pt x="214259" y="1086086"/>
                </a:lnTo>
                <a:lnTo>
                  <a:pt x="163909" y="1142389"/>
                </a:lnTo>
                <a:lnTo>
                  <a:pt x="111391" y="1196926"/>
                </a:lnTo>
                <a:lnTo>
                  <a:pt x="56743" y="1249628"/>
                </a:lnTo>
                <a:lnTo>
                  <a:pt x="0" y="1300429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1949893" y="5251619"/>
            <a:ext cx="713105" cy="1332230"/>
          </a:xfrm>
          <a:custGeom>
            <a:avLst/>
            <a:gdLst/>
            <a:ahLst/>
            <a:cxnLst/>
            <a:rect l="l" t="t" r="r" b="b"/>
            <a:pathLst>
              <a:path w="713104" h="1332229">
                <a:moveTo>
                  <a:pt x="712635" y="0"/>
                </a:moveTo>
                <a:lnTo>
                  <a:pt x="701604" y="77233"/>
                </a:lnTo>
                <a:lnTo>
                  <a:pt x="687761" y="153763"/>
                </a:lnTo>
                <a:lnTo>
                  <a:pt x="671143" y="229520"/>
                </a:lnTo>
                <a:lnTo>
                  <a:pt x="651788" y="304435"/>
                </a:lnTo>
                <a:lnTo>
                  <a:pt x="629732" y="378439"/>
                </a:lnTo>
                <a:lnTo>
                  <a:pt x="605012" y="451463"/>
                </a:lnTo>
                <a:lnTo>
                  <a:pt x="577666" y="523437"/>
                </a:lnTo>
                <a:lnTo>
                  <a:pt x="547730" y="594293"/>
                </a:lnTo>
                <a:lnTo>
                  <a:pt x="515241" y="663961"/>
                </a:lnTo>
                <a:lnTo>
                  <a:pt x="480237" y="732372"/>
                </a:lnTo>
                <a:lnTo>
                  <a:pt x="442755" y="799457"/>
                </a:lnTo>
                <a:lnTo>
                  <a:pt x="402831" y="865146"/>
                </a:lnTo>
                <a:lnTo>
                  <a:pt x="360503" y="929371"/>
                </a:lnTo>
                <a:lnTo>
                  <a:pt x="315808" y="992062"/>
                </a:lnTo>
                <a:lnTo>
                  <a:pt x="268783" y="1053151"/>
                </a:lnTo>
                <a:lnTo>
                  <a:pt x="219464" y="1112567"/>
                </a:lnTo>
                <a:lnTo>
                  <a:pt x="167889" y="1170242"/>
                </a:lnTo>
                <a:lnTo>
                  <a:pt x="114096" y="1226107"/>
                </a:lnTo>
                <a:lnTo>
                  <a:pt x="58120" y="1280092"/>
                </a:lnTo>
                <a:lnTo>
                  <a:pt x="0" y="1332128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1982525" y="5257765"/>
            <a:ext cx="730250" cy="1363980"/>
          </a:xfrm>
          <a:custGeom>
            <a:avLst/>
            <a:gdLst/>
            <a:ahLst/>
            <a:cxnLst/>
            <a:rect l="l" t="t" r="r" b="b"/>
            <a:pathLst>
              <a:path w="730250" h="1363979">
                <a:moveTo>
                  <a:pt x="729627" y="0"/>
                </a:moveTo>
                <a:lnTo>
                  <a:pt x="718334" y="79075"/>
                </a:lnTo>
                <a:lnTo>
                  <a:pt x="704162" y="157429"/>
                </a:lnTo>
                <a:lnTo>
                  <a:pt x="687149" y="234992"/>
                </a:lnTo>
                <a:lnTo>
                  <a:pt x="667334" y="311692"/>
                </a:lnTo>
                <a:lnTo>
                  <a:pt x="644753" y="387459"/>
                </a:lnTo>
                <a:lnTo>
                  <a:pt x="619446" y="462223"/>
                </a:lnTo>
                <a:lnTo>
                  <a:pt x="591449" y="535912"/>
                </a:lnTo>
                <a:lnTo>
                  <a:pt x="560800" y="608455"/>
                </a:lnTo>
                <a:lnTo>
                  <a:pt x="527538" y="679783"/>
                </a:lnTo>
                <a:lnTo>
                  <a:pt x="491701" y="749823"/>
                </a:lnTo>
                <a:lnTo>
                  <a:pt x="453325" y="818506"/>
                </a:lnTo>
                <a:lnTo>
                  <a:pt x="412450" y="885760"/>
                </a:lnTo>
                <a:lnTo>
                  <a:pt x="369113" y="951516"/>
                </a:lnTo>
                <a:lnTo>
                  <a:pt x="323352" y="1015701"/>
                </a:lnTo>
                <a:lnTo>
                  <a:pt x="275204" y="1078245"/>
                </a:lnTo>
                <a:lnTo>
                  <a:pt x="224709" y="1139078"/>
                </a:lnTo>
                <a:lnTo>
                  <a:pt x="171902" y="1198128"/>
                </a:lnTo>
                <a:lnTo>
                  <a:pt x="116823" y="1255326"/>
                </a:lnTo>
                <a:lnTo>
                  <a:pt x="59510" y="1310599"/>
                </a:lnTo>
                <a:lnTo>
                  <a:pt x="0" y="1363878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2015210" y="5263912"/>
            <a:ext cx="746760" cy="1395730"/>
          </a:xfrm>
          <a:custGeom>
            <a:avLst/>
            <a:gdLst/>
            <a:ahLst/>
            <a:cxnLst/>
            <a:rect l="l" t="t" r="r" b="b"/>
            <a:pathLst>
              <a:path w="746759" h="1395729">
                <a:moveTo>
                  <a:pt x="746569" y="0"/>
                </a:moveTo>
                <a:lnTo>
                  <a:pt x="735013" y="80911"/>
                </a:lnTo>
                <a:lnTo>
                  <a:pt x="720512" y="161086"/>
                </a:lnTo>
                <a:lnTo>
                  <a:pt x="703104" y="240451"/>
                </a:lnTo>
                <a:lnTo>
                  <a:pt x="682828" y="318934"/>
                </a:lnTo>
                <a:lnTo>
                  <a:pt x="659723" y="396463"/>
                </a:lnTo>
                <a:lnTo>
                  <a:pt x="633827" y="472965"/>
                </a:lnTo>
                <a:lnTo>
                  <a:pt x="605180" y="548367"/>
                </a:lnTo>
                <a:lnTo>
                  <a:pt x="573819" y="622598"/>
                </a:lnTo>
                <a:lnTo>
                  <a:pt x="539785" y="695585"/>
                </a:lnTo>
                <a:lnTo>
                  <a:pt x="503115" y="767254"/>
                </a:lnTo>
                <a:lnTo>
                  <a:pt x="463848" y="837534"/>
                </a:lnTo>
                <a:lnTo>
                  <a:pt x="422024" y="906353"/>
                </a:lnTo>
                <a:lnTo>
                  <a:pt x="377680" y="973637"/>
                </a:lnTo>
                <a:lnTo>
                  <a:pt x="330857" y="1039314"/>
                </a:lnTo>
                <a:lnTo>
                  <a:pt x="281591" y="1103312"/>
                </a:lnTo>
                <a:lnTo>
                  <a:pt x="229923" y="1165559"/>
                </a:lnTo>
                <a:lnTo>
                  <a:pt x="175891" y="1225981"/>
                </a:lnTo>
                <a:lnTo>
                  <a:pt x="119534" y="1284506"/>
                </a:lnTo>
                <a:lnTo>
                  <a:pt x="60891" y="1341063"/>
                </a:lnTo>
                <a:lnTo>
                  <a:pt x="0" y="139557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12047842" y="5270060"/>
            <a:ext cx="763905" cy="1427480"/>
          </a:xfrm>
          <a:custGeom>
            <a:avLst/>
            <a:gdLst/>
            <a:ahLst/>
            <a:cxnLst/>
            <a:rect l="l" t="t" r="r" b="b"/>
            <a:pathLst>
              <a:path w="763904" h="1427479">
                <a:moveTo>
                  <a:pt x="763562" y="0"/>
                </a:moveTo>
                <a:lnTo>
                  <a:pt x="751742" y="82753"/>
                </a:lnTo>
                <a:lnTo>
                  <a:pt x="736909" y="164752"/>
                </a:lnTo>
                <a:lnTo>
                  <a:pt x="719104" y="245922"/>
                </a:lnTo>
                <a:lnTo>
                  <a:pt x="698366" y="326191"/>
                </a:lnTo>
                <a:lnTo>
                  <a:pt x="674734" y="405483"/>
                </a:lnTo>
                <a:lnTo>
                  <a:pt x="648248" y="483724"/>
                </a:lnTo>
                <a:lnTo>
                  <a:pt x="618948" y="560840"/>
                </a:lnTo>
                <a:lnTo>
                  <a:pt x="586873" y="636757"/>
                </a:lnTo>
                <a:lnTo>
                  <a:pt x="552064" y="711402"/>
                </a:lnTo>
                <a:lnTo>
                  <a:pt x="514559" y="784699"/>
                </a:lnTo>
                <a:lnTo>
                  <a:pt x="474399" y="856575"/>
                </a:lnTo>
                <a:lnTo>
                  <a:pt x="431623" y="926956"/>
                </a:lnTo>
                <a:lnTo>
                  <a:pt x="386270" y="995767"/>
                </a:lnTo>
                <a:lnTo>
                  <a:pt x="338381" y="1062935"/>
                </a:lnTo>
                <a:lnTo>
                  <a:pt x="287995" y="1128385"/>
                </a:lnTo>
                <a:lnTo>
                  <a:pt x="235152" y="1192043"/>
                </a:lnTo>
                <a:lnTo>
                  <a:pt x="179891" y="1253836"/>
                </a:lnTo>
                <a:lnTo>
                  <a:pt x="122252" y="1313688"/>
                </a:lnTo>
                <a:lnTo>
                  <a:pt x="62275" y="1371526"/>
                </a:lnTo>
                <a:lnTo>
                  <a:pt x="0" y="142727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2080511" y="5276207"/>
            <a:ext cx="781050" cy="1459230"/>
          </a:xfrm>
          <a:custGeom>
            <a:avLst/>
            <a:gdLst/>
            <a:ahLst/>
            <a:cxnLst/>
            <a:rect l="l" t="t" r="r" b="b"/>
            <a:pathLst>
              <a:path w="781050" h="1459229">
                <a:moveTo>
                  <a:pt x="780516" y="0"/>
                </a:moveTo>
                <a:lnTo>
                  <a:pt x="768434" y="84589"/>
                </a:lnTo>
                <a:lnTo>
                  <a:pt x="753272" y="168409"/>
                </a:lnTo>
                <a:lnTo>
                  <a:pt x="735072" y="251382"/>
                </a:lnTo>
                <a:lnTo>
                  <a:pt x="713873" y="333433"/>
                </a:lnTo>
                <a:lnTo>
                  <a:pt x="689716" y="414487"/>
                </a:lnTo>
                <a:lnTo>
                  <a:pt x="662642" y="494467"/>
                </a:lnTo>
                <a:lnTo>
                  <a:pt x="632691" y="573298"/>
                </a:lnTo>
                <a:lnTo>
                  <a:pt x="599904" y="650903"/>
                </a:lnTo>
                <a:lnTo>
                  <a:pt x="564322" y="727208"/>
                </a:lnTo>
                <a:lnTo>
                  <a:pt x="525984" y="802136"/>
                </a:lnTo>
                <a:lnTo>
                  <a:pt x="484932" y="875612"/>
                </a:lnTo>
                <a:lnTo>
                  <a:pt x="441206" y="947559"/>
                </a:lnTo>
                <a:lnTo>
                  <a:pt x="394846" y="1017903"/>
                </a:lnTo>
                <a:lnTo>
                  <a:pt x="345894" y="1086566"/>
                </a:lnTo>
                <a:lnTo>
                  <a:pt x="294389" y="1153474"/>
                </a:lnTo>
                <a:lnTo>
                  <a:pt x="240373" y="1218550"/>
                </a:lnTo>
                <a:lnTo>
                  <a:pt x="183885" y="1281720"/>
                </a:lnTo>
                <a:lnTo>
                  <a:pt x="124966" y="1342906"/>
                </a:lnTo>
                <a:lnTo>
                  <a:pt x="63658" y="1402033"/>
                </a:lnTo>
                <a:lnTo>
                  <a:pt x="0" y="145902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2113145" y="5282355"/>
            <a:ext cx="797560" cy="1490980"/>
          </a:xfrm>
          <a:custGeom>
            <a:avLst/>
            <a:gdLst/>
            <a:ahLst/>
            <a:cxnLst/>
            <a:rect l="l" t="t" r="r" b="b"/>
            <a:pathLst>
              <a:path w="797559" h="1490979">
                <a:moveTo>
                  <a:pt x="797509" y="0"/>
                </a:moveTo>
                <a:lnTo>
                  <a:pt x="785164" y="86431"/>
                </a:lnTo>
                <a:lnTo>
                  <a:pt x="769674" y="172074"/>
                </a:lnTo>
                <a:lnTo>
                  <a:pt x="751078" y="256853"/>
                </a:lnTo>
                <a:lnTo>
                  <a:pt x="729419" y="340689"/>
                </a:lnTo>
                <a:lnTo>
                  <a:pt x="704738" y="423505"/>
                </a:lnTo>
                <a:lnTo>
                  <a:pt x="677076" y="505223"/>
                </a:lnTo>
                <a:lnTo>
                  <a:pt x="646474" y="585767"/>
                </a:lnTo>
                <a:lnTo>
                  <a:pt x="612975" y="665059"/>
                </a:lnTo>
                <a:lnTo>
                  <a:pt x="576619" y="743021"/>
                </a:lnTo>
                <a:lnTo>
                  <a:pt x="537448" y="819577"/>
                </a:lnTo>
                <a:lnTo>
                  <a:pt x="495503" y="894648"/>
                </a:lnTo>
                <a:lnTo>
                  <a:pt x="450825" y="968157"/>
                </a:lnTo>
                <a:lnTo>
                  <a:pt x="403456" y="1040027"/>
                </a:lnTo>
                <a:lnTo>
                  <a:pt x="353438" y="1110181"/>
                </a:lnTo>
                <a:lnTo>
                  <a:pt x="300811" y="1178541"/>
                </a:lnTo>
                <a:lnTo>
                  <a:pt x="245617" y="1245030"/>
                </a:lnTo>
                <a:lnTo>
                  <a:pt x="187898" y="1309571"/>
                </a:lnTo>
                <a:lnTo>
                  <a:pt x="127694" y="1372085"/>
                </a:lnTo>
                <a:lnTo>
                  <a:pt x="65047" y="1432495"/>
                </a:lnTo>
                <a:lnTo>
                  <a:pt x="0" y="149072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2145817" y="5288502"/>
            <a:ext cx="814705" cy="1522730"/>
          </a:xfrm>
          <a:custGeom>
            <a:avLst/>
            <a:gdLst/>
            <a:ahLst/>
            <a:cxnLst/>
            <a:rect l="l" t="t" r="r" b="b"/>
            <a:pathLst>
              <a:path w="814704" h="1522729">
                <a:moveTo>
                  <a:pt x="814425" y="0"/>
                </a:moveTo>
                <a:lnTo>
                  <a:pt x="801823" y="88267"/>
                </a:lnTo>
                <a:lnTo>
                  <a:pt x="786008" y="175731"/>
                </a:lnTo>
                <a:lnTo>
                  <a:pt x="767020" y="262312"/>
                </a:lnTo>
                <a:lnTo>
                  <a:pt x="744903" y="347931"/>
                </a:lnTo>
                <a:lnTo>
                  <a:pt x="719698" y="432509"/>
                </a:lnTo>
                <a:lnTo>
                  <a:pt x="691449" y="515967"/>
                </a:lnTo>
                <a:lnTo>
                  <a:pt x="660198" y="598225"/>
                </a:lnTo>
                <a:lnTo>
                  <a:pt x="625987" y="679205"/>
                </a:lnTo>
                <a:lnTo>
                  <a:pt x="588858" y="758827"/>
                </a:lnTo>
                <a:lnTo>
                  <a:pt x="548854" y="837014"/>
                </a:lnTo>
                <a:lnTo>
                  <a:pt x="506017" y="913684"/>
                </a:lnTo>
                <a:lnTo>
                  <a:pt x="460390" y="988760"/>
                </a:lnTo>
                <a:lnTo>
                  <a:pt x="412014" y="1062163"/>
                </a:lnTo>
                <a:lnTo>
                  <a:pt x="360933" y="1133812"/>
                </a:lnTo>
                <a:lnTo>
                  <a:pt x="307188" y="1203630"/>
                </a:lnTo>
                <a:lnTo>
                  <a:pt x="250823" y="1271537"/>
                </a:lnTo>
                <a:lnTo>
                  <a:pt x="191879" y="1337454"/>
                </a:lnTo>
                <a:lnTo>
                  <a:pt x="130399" y="1401303"/>
                </a:lnTo>
                <a:lnTo>
                  <a:pt x="66425" y="1463003"/>
                </a:lnTo>
                <a:lnTo>
                  <a:pt x="0" y="152247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0824349" y="3008465"/>
            <a:ext cx="1268730" cy="678815"/>
          </a:xfrm>
          <a:custGeom>
            <a:avLst/>
            <a:gdLst/>
            <a:ahLst/>
            <a:cxnLst/>
            <a:rect l="l" t="t" r="r" b="b"/>
            <a:pathLst>
              <a:path w="1268729" h="678814">
                <a:moveTo>
                  <a:pt x="0" y="0"/>
                </a:moveTo>
                <a:lnTo>
                  <a:pt x="73555" y="10504"/>
                </a:lnTo>
                <a:lnTo>
                  <a:pt x="146440" y="23686"/>
                </a:lnTo>
                <a:lnTo>
                  <a:pt x="218589" y="39510"/>
                </a:lnTo>
                <a:lnTo>
                  <a:pt x="289936" y="57943"/>
                </a:lnTo>
                <a:lnTo>
                  <a:pt x="360415" y="78947"/>
                </a:lnTo>
                <a:lnTo>
                  <a:pt x="429961" y="102488"/>
                </a:lnTo>
                <a:lnTo>
                  <a:pt x="498507" y="128531"/>
                </a:lnTo>
                <a:lnTo>
                  <a:pt x="565988" y="157040"/>
                </a:lnTo>
                <a:lnTo>
                  <a:pt x="632337" y="187981"/>
                </a:lnTo>
                <a:lnTo>
                  <a:pt x="697490" y="221318"/>
                </a:lnTo>
                <a:lnTo>
                  <a:pt x="761379" y="257015"/>
                </a:lnTo>
                <a:lnTo>
                  <a:pt x="823940" y="295038"/>
                </a:lnTo>
                <a:lnTo>
                  <a:pt x="885105" y="335351"/>
                </a:lnTo>
                <a:lnTo>
                  <a:pt x="944811" y="377920"/>
                </a:lnTo>
                <a:lnTo>
                  <a:pt x="1002989" y="422708"/>
                </a:lnTo>
                <a:lnTo>
                  <a:pt x="1059575" y="469680"/>
                </a:lnTo>
                <a:lnTo>
                  <a:pt x="1114503" y="518803"/>
                </a:lnTo>
                <a:lnTo>
                  <a:pt x="1167707" y="570039"/>
                </a:lnTo>
                <a:lnTo>
                  <a:pt x="1219121" y="623354"/>
                </a:lnTo>
                <a:lnTo>
                  <a:pt x="1268679" y="678713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0830495" y="2958843"/>
            <a:ext cx="1300480" cy="695960"/>
          </a:xfrm>
          <a:custGeom>
            <a:avLst/>
            <a:gdLst/>
            <a:ahLst/>
            <a:cxnLst/>
            <a:rect l="l" t="t" r="r" b="b"/>
            <a:pathLst>
              <a:path w="1300479" h="695960">
                <a:moveTo>
                  <a:pt x="0" y="0"/>
                </a:moveTo>
                <a:lnTo>
                  <a:pt x="75391" y="10766"/>
                </a:lnTo>
                <a:lnTo>
                  <a:pt x="150097" y="24277"/>
                </a:lnTo>
                <a:lnTo>
                  <a:pt x="224048" y="40498"/>
                </a:lnTo>
                <a:lnTo>
                  <a:pt x="297178" y="59390"/>
                </a:lnTo>
                <a:lnTo>
                  <a:pt x="369419" y="80919"/>
                </a:lnTo>
                <a:lnTo>
                  <a:pt x="440703" y="105049"/>
                </a:lnTo>
                <a:lnTo>
                  <a:pt x="510963" y="131743"/>
                </a:lnTo>
                <a:lnTo>
                  <a:pt x="580131" y="160965"/>
                </a:lnTo>
                <a:lnTo>
                  <a:pt x="648140" y="192679"/>
                </a:lnTo>
                <a:lnTo>
                  <a:pt x="714922" y="226848"/>
                </a:lnTo>
                <a:lnTo>
                  <a:pt x="780410" y="263438"/>
                </a:lnTo>
                <a:lnTo>
                  <a:pt x="844535" y="302412"/>
                </a:lnTo>
                <a:lnTo>
                  <a:pt x="907230" y="343733"/>
                </a:lnTo>
                <a:lnTo>
                  <a:pt x="968429" y="387365"/>
                </a:lnTo>
                <a:lnTo>
                  <a:pt x="1028062" y="433273"/>
                </a:lnTo>
                <a:lnTo>
                  <a:pt x="1086063" y="481421"/>
                </a:lnTo>
                <a:lnTo>
                  <a:pt x="1142364" y="531771"/>
                </a:lnTo>
                <a:lnTo>
                  <a:pt x="1196897" y="584288"/>
                </a:lnTo>
                <a:lnTo>
                  <a:pt x="1249595" y="638937"/>
                </a:lnTo>
                <a:lnTo>
                  <a:pt x="1300391" y="69568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0836643" y="2909221"/>
            <a:ext cx="1332230" cy="713105"/>
          </a:xfrm>
          <a:custGeom>
            <a:avLst/>
            <a:gdLst/>
            <a:ahLst/>
            <a:cxnLst/>
            <a:rect l="l" t="t" r="r" b="b"/>
            <a:pathLst>
              <a:path w="1332229" h="713104">
                <a:moveTo>
                  <a:pt x="0" y="0"/>
                </a:moveTo>
                <a:lnTo>
                  <a:pt x="77233" y="11029"/>
                </a:lnTo>
                <a:lnTo>
                  <a:pt x="153763" y="24869"/>
                </a:lnTo>
                <a:lnTo>
                  <a:pt x="229520" y="41485"/>
                </a:lnTo>
                <a:lnTo>
                  <a:pt x="304435" y="60839"/>
                </a:lnTo>
                <a:lnTo>
                  <a:pt x="378439" y="82894"/>
                </a:lnTo>
                <a:lnTo>
                  <a:pt x="451463" y="107612"/>
                </a:lnTo>
                <a:lnTo>
                  <a:pt x="523437" y="134957"/>
                </a:lnTo>
                <a:lnTo>
                  <a:pt x="594293" y="164892"/>
                </a:lnTo>
                <a:lnTo>
                  <a:pt x="663961" y="197380"/>
                </a:lnTo>
                <a:lnTo>
                  <a:pt x="732372" y="232384"/>
                </a:lnTo>
                <a:lnTo>
                  <a:pt x="799457" y="269867"/>
                </a:lnTo>
                <a:lnTo>
                  <a:pt x="865146" y="309791"/>
                </a:lnTo>
                <a:lnTo>
                  <a:pt x="929371" y="352120"/>
                </a:lnTo>
                <a:lnTo>
                  <a:pt x="992062" y="396817"/>
                </a:lnTo>
                <a:lnTo>
                  <a:pt x="1053151" y="443844"/>
                </a:lnTo>
                <a:lnTo>
                  <a:pt x="1112567" y="493165"/>
                </a:lnTo>
                <a:lnTo>
                  <a:pt x="1170242" y="544743"/>
                </a:lnTo>
                <a:lnTo>
                  <a:pt x="1226107" y="598541"/>
                </a:lnTo>
                <a:lnTo>
                  <a:pt x="1280092" y="654521"/>
                </a:lnTo>
                <a:lnTo>
                  <a:pt x="1332128" y="71264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0842791" y="2859596"/>
            <a:ext cx="1363980" cy="729615"/>
          </a:xfrm>
          <a:custGeom>
            <a:avLst/>
            <a:gdLst/>
            <a:ahLst/>
            <a:cxnLst/>
            <a:rect l="l" t="t" r="r" b="b"/>
            <a:pathLst>
              <a:path w="1363979" h="729614">
                <a:moveTo>
                  <a:pt x="0" y="0"/>
                </a:moveTo>
                <a:lnTo>
                  <a:pt x="79069" y="11291"/>
                </a:lnTo>
                <a:lnTo>
                  <a:pt x="157420" y="25461"/>
                </a:lnTo>
                <a:lnTo>
                  <a:pt x="234979" y="42472"/>
                </a:lnTo>
                <a:lnTo>
                  <a:pt x="311677" y="62287"/>
                </a:lnTo>
                <a:lnTo>
                  <a:pt x="387443" y="84866"/>
                </a:lnTo>
                <a:lnTo>
                  <a:pt x="462205" y="110173"/>
                </a:lnTo>
                <a:lnTo>
                  <a:pt x="535893" y="138169"/>
                </a:lnTo>
                <a:lnTo>
                  <a:pt x="608437" y="168817"/>
                </a:lnTo>
                <a:lnTo>
                  <a:pt x="679764" y="202078"/>
                </a:lnTo>
                <a:lnTo>
                  <a:pt x="749804" y="237915"/>
                </a:lnTo>
                <a:lnTo>
                  <a:pt x="818487" y="276290"/>
                </a:lnTo>
                <a:lnTo>
                  <a:pt x="885741" y="317165"/>
                </a:lnTo>
                <a:lnTo>
                  <a:pt x="951496" y="360501"/>
                </a:lnTo>
                <a:lnTo>
                  <a:pt x="1015680" y="406263"/>
                </a:lnTo>
                <a:lnTo>
                  <a:pt x="1078224" y="454410"/>
                </a:lnTo>
                <a:lnTo>
                  <a:pt x="1139055" y="504906"/>
                </a:lnTo>
                <a:lnTo>
                  <a:pt x="1198103" y="557712"/>
                </a:lnTo>
                <a:lnTo>
                  <a:pt x="1255297" y="612791"/>
                </a:lnTo>
                <a:lnTo>
                  <a:pt x="1310566" y="670104"/>
                </a:lnTo>
                <a:lnTo>
                  <a:pt x="1363840" y="729615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0848937" y="2809975"/>
            <a:ext cx="1395730" cy="746760"/>
          </a:xfrm>
          <a:custGeom>
            <a:avLst/>
            <a:gdLst/>
            <a:ahLst/>
            <a:cxnLst/>
            <a:rect l="l" t="t" r="r" b="b"/>
            <a:pathLst>
              <a:path w="1395729" h="746760">
                <a:moveTo>
                  <a:pt x="0" y="0"/>
                </a:moveTo>
                <a:lnTo>
                  <a:pt x="80911" y="11553"/>
                </a:lnTo>
                <a:lnTo>
                  <a:pt x="161086" y="26053"/>
                </a:lnTo>
                <a:lnTo>
                  <a:pt x="240451" y="43460"/>
                </a:lnTo>
                <a:lnTo>
                  <a:pt x="318934" y="63735"/>
                </a:lnTo>
                <a:lnTo>
                  <a:pt x="396463" y="86840"/>
                </a:lnTo>
                <a:lnTo>
                  <a:pt x="472965" y="112736"/>
                </a:lnTo>
                <a:lnTo>
                  <a:pt x="548367" y="141384"/>
                </a:lnTo>
                <a:lnTo>
                  <a:pt x="622598" y="172744"/>
                </a:lnTo>
                <a:lnTo>
                  <a:pt x="695585" y="206780"/>
                </a:lnTo>
                <a:lnTo>
                  <a:pt x="767254" y="243451"/>
                </a:lnTo>
                <a:lnTo>
                  <a:pt x="837534" y="282718"/>
                </a:lnTo>
                <a:lnTo>
                  <a:pt x="906353" y="324544"/>
                </a:lnTo>
                <a:lnTo>
                  <a:pt x="973637" y="368889"/>
                </a:lnTo>
                <a:lnTo>
                  <a:pt x="1039314" y="415714"/>
                </a:lnTo>
                <a:lnTo>
                  <a:pt x="1103312" y="464981"/>
                </a:lnTo>
                <a:lnTo>
                  <a:pt x="1165559" y="516651"/>
                </a:lnTo>
                <a:lnTo>
                  <a:pt x="1225981" y="570684"/>
                </a:lnTo>
                <a:lnTo>
                  <a:pt x="1284506" y="627043"/>
                </a:lnTo>
                <a:lnTo>
                  <a:pt x="1341063" y="685689"/>
                </a:lnTo>
                <a:lnTo>
                  <a:pt x="1395577" y="746582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0855084" y="2760354"/>
            <a:ext cx="1427480" cy="763905"/>
          </a:xfrm>
          <a:custGeom>
            <a:avLst/>
            <a:gdLst/>
            <a:ahLst/>
            <a:cxnLst/>
            <a:rect l="l" t="t" r="r" b="b"/>
            <a:pathLst>
              <a:path w="1427479" h="763904">
                <a:moveTo>
                  <a:pt x="0" y="0"/>
                </a:moveTo>
                <a:lnTo>
                  <a:pt x="82747" y="11816"/>
                </a:lnTo>
                <a:lnTo>
                  <a:pt x="164741" y="26645"/>
                </a:lnTo>
                <a:lnTo>
                  <a:pt x="245908" y="44447"/>
                </a:lnTo>
                <a:lnTo>
                  <a:pt x="326172" y="65183"/>
                </a:lnTo>
                <a:lnTo>
                  <a:pt x="405461" y="88813"/>
                </a:lnTo>
                <a:lnTo>
                  <a:pt x="483700" y="115297"/>
                </a:lnTo>
                <a:lnTo>
                  <a:pt x="560814" y="144595"/>
                </a:lnTo>
                <a:lnTo>
                  <a:pt x="636730" y="176669"/>
                </a:lnTo>
                <a:lnTo>
                  <a:pt x="711374" y="211477"/>
                </a:lnTo>
                <a:lnTo>
                  <a:pt x="784671" y="248981"/>
                </a:lnTo>
                <a:lnTo>
                  <a:pt x="856547" y="289141"/>
                </a:lnTo>
                <a:lnTo>
                  <a:pt x="926929" y="331918"/>
                </a:lnTo>
                <a:lnTo>
                  <a:pt x="995741" y="377270"/>
                </a:lnTo>
                <a:lnTo>
                  <a:pt x="1062911" y="425160"/>
                </a:lnTo>
                <a:lnTo>
                  <a:pt x="1128364" y="475546"/>
                </a:lnTo>
                <a:lnTo>
                  <a:pt x="1192025" y="528391"/>
                </a:lnTo>
                <a:lnTo>
                  <a:pt x="1253821" y="583653"/>
                </a:lnTo>
                <a:lnTo>
                  <a:pt x="1313678" y="641293"/>
                </a:lnTo>
                <a:lnTo>
                  <a:pt x="1371521" y="701271"/>
                </a:lnTo>
                <a:lnTo>
                  <a:pt x="1427276" y="763549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0861231" y="2710728"/>
            <a:ext cx="1459230" cy="781050"/>
          </a:xfrm>
          <a:custGeom>
            <a:avLst/>
            <a:gdLst/>
            <a:ahLst/>
            <a:cxnLst/>
            <a:rect l="l" t="t" r="r" b="b"/>
            <a:pathLst>
              <a:path w="1459229" h="781050">
                <a:moveTo>
                  <a:pt x="0" y="0"/>
                </a:moveTo>
                <a:lnTo>
                  <a:pt x="84589" y="12080"/>
                </a:lnTo>
                <a:lnTo>
                  <a:pt x="168407" y="27240"/>
                </a:lnTo>
                <a:lnTo>
                  <a:pt x="251379" y="45438"/>
                </a:lnTo>
                <a:lnTo>
                  <a:pt x="333428" y="66635"/>
                </a:lnTo>
                <a:lnTo>
                  <a:pt x="414479" y="90791"/>
                </a:lnTo>
                <a:lnTo>
                  <a:pt x="494456" y="117863"/>
                </a:lnTo>
                <a:lnTo>
                  <a:pt x="573284" y="147813"/>
                </a:lnTo>
                <a:lnTo>
                  <a:pt x="650886" y="180598"/>
                </a:lnTo>
                <a:lnTo>
                  <a:pt x="727188" y="216180"/>
                </a:lnTo>
                <a:lnTo>
                  <a:pt x="802112" y="254517"/>
                </a:lnTo>
                <a:lnTo>
                  <a:pt x="875585" y="295569"/>
                </a:lnTo>
                <a:lnTo>
                  <a:pt x="947529" y="339295"/>
                </a:lnTo>
                <a:lnTo>
                  <a:pt x="1017870" y="385655"/>
                </a:lnTo>
                <a:lnTo>
                  <a:pt x="1086531" y="434608"/>
                </a:lnTo>
                <a:lnTo>
                  <a:pt x="1153437" y="486114"/>
                </a:lnTo>
                <a:lnTo>
                  <a:pt x="1218511" y="540132"/>
                </a:lnTo>
                <a:lnTo>
                  <a:pt x="1281680" y="596622"/>
                </a:lnTo>
                <a:lnTo>
                  <a:pt x="1342866" y="655543"/>
                </a:lnTo>
                <a:lnTo>
                  <a:pt x="1401994" y="716854"/>
                </a:lnTo>
                <a:lnTo>
                  <a:pt x="1458988" y="78051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0867380" y="2661107"/>
            <a:ext cx="1490980" cy="797560"/>
          </a:xfrm>
          <a:custGeom>
            <a:avLst/>
            <a:gdLst/>
            <a:ahLst/>
            <a:cxnLst/>
            <a:rect l="l" t="t" r="r" b="b"/>
            <a:pathLst>
              <a:path w="1490979" h="797560">
                <a:moveTo>
                  <a:pt x="0" y="0"/>
                </a:moveTo>
                <a:lnTo>
                  <a:pt x="86425" y="12342"/>
                </a:lnTo>
                <a:lnTo>
                  <a:pt x="172064" y="27832"/>
                </a:lnTo>
                <a:lnTo>
                  <a:pt x="256838" y="46426"/>
                </a:lnTo>
                <a:lnTo>
                  <a:pt x="340670" y="68084"/>
                </a:lnTo>
                <a:lnTo>
                  <a:pt x="423483" y="92765"/>
                </a:lnTo>
                <a:lnTo>
                  <a:pt x="505199" y="120426"/>
                </a:lnTo>
                <a:lnTo>
                  <a:pt x="585741" y="151027"/>
                </a:lnTo>
                <a:lnTo>
                  <a:pt x="665031" y="184526"/>
                </a:lnTo>
                <a:lnTo>
                  <a:pt x="742993" y="220882"/>
                </a:lnTo>
                <a:lnTo>
                  <a:pt x="819548" y="260053"/>
                </a:lnTo>
                <a:lnTo>
                  <a:pt x="894619" y="301997"/>
                </a:lnTo>
                <a:lnTo>
                  <a:pt x="968130" y="346674"/>
                </a:lnTo>
                <a:lnTo>
                  <a:pt x="1040001" y="394042"/>
                </a:lnTo>
                <a:lnTo>
                  <a:pt x="1110157" y="444059"/>
                </a:lnTo>
                <a:lnTo>
                  <a:pt x="1178520" y="496685"/>
                </a:lnTo>
                <a:lnTo>
                  <a:pt x="1245012" y="551877"/>
                </a:lnTo>
                <a:lnTo>
                  <a:pt x="1309556" y="609594"/>
                </a:lnTo>
                <a:lnTo>
                  <a:pt x="1372074" y="669795"/>
                </a:lnTo>
                <a:lnTo>
                  <a:pt x="1432490" y="732439"/>
                </a:lnTo>
                <a:lnTo>
                  <a:pt x="1490726" y="797483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9022382" y="3247616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43"/>
                </a:lnTo>
                <a:lnTo>
                  <a:pt x="109791" y="395338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9620789" y="5222745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10219459" y="719881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31"/>
                </a:lnTo>
                <a:lnTo>
                  <a:pt x="109791" y="395325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0818164" y="9174949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432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3120854" y="200598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5">
                <a:moveTo>
                  <a:pt x="108750" y="0"/>
                </a:moveTo>
                <a:lnTo>
                  <a:pt x="0" y="32943"/>
                </a:lnTo>
                <a:lnTo>
                  <a:pt x="109791" y="395338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3636925" y="3709341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56"/>
                </a:lnTo>
                <a:lnTo>
                  <a:pt x="109791" y="395351"/>
                </a:lnTo>
                <a:lnTo>
                  <a:pt x="218503" y="362381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4152588" y="541141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4232911" y="6878039"/>
            <a:ext cx="279400" cy="387985"/>
          </a:xfrm>
          <a:custGeom>
            <a:avLst/>
            <a:gdLst/>
            <a:ahLst/>
            <a:cxnLst/>
            <a:rect l="l" t="t" r="r" b="b"/>
            <a:pathLst>
              <a:path w="279400" h="387984">
                <a:moveTo>
                  <a:pt x="178612" y="0"/>
                </a:moveTo>
                <a:lnTo>
                  <a:pt x="0" y="333883"/>
                </a:lnTo>
                <a:lnTo>
                  <a:pt x="100190" y="387502"/>
                </a:lnTo>
                <a:lnTo>
                  <a:pt x="278790" y="53606"/>
                </a:lnTo>
                <a:lnTo>
                  <a:pt x="17861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3620157" y="8023442"/>
            <a:ext cx="279400" cy="387985"/>
          </a:xfrm>
          <a:custGeom>
            <a:avLst/>
            <a:gdLst/>
            <a:ahLst/>
            <a:cxnLst/>
            <a:rect l="l" t="t" r="r" b="b"/>
            <a:pathLst>
              <a:path w="279400" h="387984">
                <a:moveTo>
                  <a:pt x="178612" y="0"/>
                </a:moveTo>
                <a:lnTo>
                  <a:pt x="0" y="333882"/>
                </a:lnTo>
                <a:lnTo>
                  <a:pt x="100190" y="387489"/>
                </a:lnTo>
                <a:lnTo>
                  <a:pt x="278790" y="53606"/>
                </a:lnTo>
                <a:lnTo>
                  <a:pt x="17861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 txBox="1"/>
          <p:nvPr/>
        </p:nvSpPr>
        <p:spPr>
          <a:xfrm>
            <a:off x="2476586" y="1095178"/>
            <a:ext cx="222123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Схема покрытий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2509887" y="2467513"/>
            <a:ext cx="230060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Условны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обозначения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2203258" y="9812177"/>
            <a:ext cx="228727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158115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Площад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ь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покрытий: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Мощени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 </a:t>
            </a:r>
            <a:r>
              <a:rPr dirty="0" sz="1600" spc="-105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04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кв.м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4011941" y="3998421"/>
            <a:ext cx="1618615" cy="6248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брусчатк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1</a:t>
            </a:r>
            <a:endParaRPr sz="1600">
              <a:latin typeface="Century Gothic"/>
              <a:cs typeface="Century Gothic"/>
            </a:endParaRPr>
          </a:p>
          <a:p>
            <a:pPr marL="12700">
              <a:lnSpc>
                <a:spcPct val="100000"/>
              </a:lnSpc>
              <a:spcBef>
                <a:spcPts val="1195"/>
              </a:spcBef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50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кв.м.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4011941" y="5789223"/>
            <a:ext cx="1618615" cy="5734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брусчатк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и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2</a:t>
            </a:r>
            <a:endParaRPr sz="1600">
              <a:latin typeface="Century Gothic"/>
              <a:cs typeface="Century Gothic"/>
            </a:endParaRPr>
          </a:p>
          <a:p>
            <a:pPr marL="67310">
              <a:lnSpc>
                <a:spcPct val="100000"/>
              </a:lnSpc>
              <a:spcBef>
                <a:spcPts val="790"/>
              </a:spcBef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54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0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кв.м.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027017" y="3513099"/>
            <a:ext cx="640715" cy="339090"/>
          </a:xfrm>
          <a:custGeom>
            <a:avLst/>
            <a:gdLst/>
            <a:ahLst/>
            <a:cxnLst/>
            <a:rect l="l" t="t" r="r" b="b"/>
            <a:pathLst>
              <a:path w="640714" h="339089">
                <a:moveTo>
                  <a:pt x="640219" y="338670"/>
                </a:moveTo>
                <a:lnTo>
                  <a:pt x="0" y="338670"/>
                </a:lnTo>
                <a:lnTo>
                  <a:pt x="0" y="0"/>
                </a:lnTo>
                <a:lnTo>
                  <a:pt x="640219" y="0"/>
                </a:lnTo>
                <a:lnTo>
                  <a:pt x="640219" y="338670"/>
                </a:lnTo>
                <a:close/>
              </a:path>
            </a:pathLst>
          </a:custGeom>
          <a:solidFill>
            <a:srgbClr val="DFC0B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4" name="object 164"/>
          <p:cNvSpPr/>
          <p:nvPr/>
        </p:nvSpPr>
        <p:spPr>
          <a:xfrm>
            <a:off x="4027017" y="5245913"/>
            <a:ext cx="640715" cy="339090"/>
          </a:xfrm>
          <a:custGeom>
            <a:avLst/>
            <a:gdLst/>
            <a:ahLst/>
            <a:cxnLst/>
            <a:rect l="l" t="t" r="r" b="b"/>
            <a:pathLst>
              <a:path w="640714" h="339089">
                <a:moveTo>
                  <a:pt x="640219" y="338670"/>
                </a:moveTo>
                <a:lnTo>
                  <a:pt x="0" y="338670"/>
                </a:lnTo>
                <a:lnTo>
                  <a:pt x="0" y="0"/>
                </a:lnTo>
                <a:lnTo>
                  <a:pt x="640219" y="0"/>
                </a:lnTo>
                <a:lnTo>
                  <a:pt x="640219" y="33867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5" name="object 165"/>
          <p:cNvSpPr/>
          <p:nvPr/>
        </p:nvSpPr>
        <p:spPr>
          <a:xfrm>
            <a:off x="1805190" y="3226892"/>
            <a:ext cx="1953262" cy="1447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6" name="object 166"/>
          <p:cNvSpPr/>
          <p:nvPr/>
        </p:nvSpPr>
        <p:spPr>
          <a:xfrm>
            <a:off x="1830586" y="5019697"/>
            <a:ext cx="1966530" cy="1634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06913" y="3444778"/>
            <a:ext cx="1358265" cy="1829435"/>
          </a:xfrm>
          <a:custGeom>
            <a:avLst/>
            <a:gdLst/>
            <a:ahLst/>
            <a:cxnLst/>
            <a:rect l="l" t="t" r="r" b="b"/>
            <a:pathLst>
              <a:path w="1358265" h="1829435">
                <a:moveTo>
                  <a:pt x="787628" y="0"/>
                </a:moveTo>
                <a:lnTo>
                  <a:pt x="0" y="679208"/>
                </a:lnTo>
                <a:lnTo>
                  <a:pt x="74396" y="775817"/>
                </a:lnTo>
                <a:lnTo>
                  <a:pt x="139788" y="878751"/>
                </a:lnTo>
                <a:lnTo>
                  <a:pt x="195554" y="987170"/>
                </a:lnTo>
                <a:lnTo>
                  <a:pt x="241350" y="1100162"/>
                </a:lnTo>
                <a:lnTo>
                  <a:pt x="276707" y="1216850"/>
                </a:lnTo>
                <a:lnTo>
                  <a:pt x="301332" y="1336255"/>
                </a:lnTo>
                <a:lnTo>
                  <a:pt x="315112" y="1457413"/>
                </a:lnTo>
                <a:lnTo>
                  <a:pt x="317830" y="1579321"/>
                </a:lnTo>
                <a:lnTo>
                  <a:pt x="309524" y="1700961"/>
                </a:lnTo>
                <a:lnTo>
                  <a:pt x="1341704" y="1828863"/>
                </a:lnTo>
                <a:lnTo>
                  <a:pt x="1355344" y="1665643"/>
                </a:lnTo>
                <a:lnTo>
                  <a:pt x="1357757" y="1501825"/>
                </a:lnTo>
                <a:lnTo>
                  <a:pt x="1348930" y="1338275"/>
                </a:lnTo>
                <a:lnTo>
                  <a:pt x="1328889" y="1175677"/>
                </a:lnTo>
                <a:lnTo>
                  <a:pt x="1297774" y="1014844"/>
                </a:lnTo>
                <a:lnTo>
                  <a:pt x="1255687" y="856551"/>
                </a:lnTo>
                <a:lnTo>
                  <a:pt x="1202855" y="701522"/>
                </a:lnTo>
                <a:lnTo>
                  <a:pt x="1139482" y="550456"/>
                </a:lnTo>
                <a:lnTo>
                  <a:pt x="1065898" y="404113"/>
                </a:lnTo>
                <a:lnTo>
                  <a:pt x="982484" y="263118"/>
                </a:lnTo>
                <a:lnTo>
                  <a:pt x="889558" y="128219"/>
                </a:lnTo>
                <a:lnTo>
                  <a:pt x="787628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981606" y="6021893"/>
            <a:ext cx="1435735" cy="1449705"/>
          </a:xfrm>
          <a:custGeom>
            <a:avLst/>
            <a:gdLst/>
            <a:ahLst/>
            <a:cxnLst/>
            <a:rect l="l" t="t" r="r" b="b"/>
            <a:pathLst>
              <a:path w="1435734" h="1449704">
                <a:moveTo>
                  <a:pt x="466153" y="0"/>
                </a:moveTo>
                <a:lnTo>
                  <a:pt x="381647" y="65824"/>
                </a:lnTo>
                <a:lnTo>
                  <a:pt x="292239" y="124726"/>
                </a:lnTo>
                <a:lnTo>
                  <a:pt x="198424" y="176326"/>
                </a:lnTo>
                <a:lnTo>
                  <a:pt x="100812" y="220332"/>
                </a:lnTo>
                <a:lnTo>
                  <a:pt x="0" y="256425"/>
                </a:lnTo>
                <a:lnTo>
                  <a:pt x="361429" y="1449374"/>
                </a:lnTo>
                <a:lnTo>
                  <a:pt x="1435442" y="1124013"/>
                </a:lnTo>
                <a:lnTo>
                  <a:pt x="466153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751259" y="1382189"/>
            <a:ext cx="2706370" cy="2319020"/>
          </a:xfrm>
          <a:custGeom>
            <a:avLst/>
            <a:gdLst/>
            <a:ahLst/>
            <a:cxnLst/>
            <a:rect l="l" t="t" r="r" b="b"/>
            <a:pathLst>
              <a:path w="2706370" h="2319020">
                <a:moveTo>
                  <a:pt x="1123502" y="1111034"/>
                </a:moveTo>
                <a:lnTo>
                  <a:pt x="83604" y="1111034"/>
                </a:lnTo>
                <a:lnTo>
                  <a:pt x="449427" y="2318499"/>
                </a:lnTo>
                <a:lnTo>
                  <a:pt x="553326" y="2292578"/>
                </a:lnTo>
                <a:lnTo>
                  <a:pt x="658952" y="2275001"/>
                </a:lnTo>
                <a:lnTo>
                  <a:pt x="765619" y="2265857"/>
                </a:lnTo>
                <a:lnTo>
                  <a:pt x="980477" y="2265222"/>
                </a:lnTo>
                <a:lnTo>
                  <a:pt x="1123502" y="1111034"/>
                </a:lnTo>
                <a:close/>
              </a:path>
              <a:path w="2706370" h="2319020">
                <a:moveTo>
                  <a:pt x="980477" y="2265222"/>
                </a:moveTo>
                <a:lnTo>
                  <a:pt x="872693" y="2265222"/>
                </a:lnTo>
                <a:lnTo>
                  <a:pt x="979500" y="2273109"/>
                </a:lnTo>
                <a:lnTo>
                  <a:pt x="980477" y="2265222"/>
                </a:lnTo>
                <a:close/>
              </a:path>
              <a:path w="2706370" h="2319020">
                <a:moveTo>
                  <a:pt x="2614561" y="0"/>
                </a:moveTo>
                <a:lnTo>
                  <a:pt x="0" y="835050"/>
                </a:lnTo>
                <a:lnTo>
                  <a:pt x="83604" y="1111021"/>
                </a:lnTo>
                <a:lnTo>
                  <a:pt x="70827" y="1114907"/>
                </a:lnTo>
                <a:lnTo>
                  <a:pt x="83604" y="1111034"/>
                </a:lnTo>
                <a:lnTo>
                  <a:pt x="1123503" y="1111021"/>
                </a:lnTo>
                <a:lnTo>
                  <a:pt x="1164551" y="779767"/>
                </a:lnTo>
                <a:lnTo>
                  <a:pt x="1165631" y="771194"/>
                </a:lnTo>
                <a:lnTo>
                  <a:pt x="2706065" y="301332"/>
                </a:lnTo>
                <a:lnTo>
                  <a:pt x="2614561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191777" y="3661031"/>
            <a:ext cx="1720214" cy="2608580"/>
          </a:xfrm>
          <a:custGeom>
            <a:avLst/>
            <a:gdLst/>
            <a:ahLst/>
            <a:cxnLst/>
            <a:rect l="l" t="t" r="r" b="b"/>
            <a:pathLst>
              <a:path w="1720215" h="2608579">
                <a:moveTo>
                  <a:pt x="439661" y="0"/>
                </a:moveTo>
                <a:lnTo>
                  <a:pt x="328333" y="215"/>
                </a:lnTo>
                <a:lnTo>
                  <a:pt x="217462" y="9715"/>
                </a:lnTo>
                <a:lnTo>
                  <a:pt x="107746" y="28435"/>
                </a:lnTo>
                <a:lnTo>
                  <a:pt x="0" y="56222"/>
                </a:lnTo>
                <a:lnTo>
                  <a:pt x="773214" y="2608465"/>
                </a:lnTo>
                <a:lnTo>
                  <a:pt x="878281" y="2571762"/>
                </a:lnTo>
                <a:lnTo>
                  <a:pt x="979944" y="2526423"/>
                </a:lnTo>
                <a:lnTo>
                  <a:pt x="1077442" y="2472817"/>
                </a:lnTo>
                <a:lnTo>
                  <a:pt x="1170139" y="2411222"/>
                </a:lnTo>
                <a:lnTo>
                  <a:pt x="1257388" y="2342121"/>
                </a:lnTo>
                <a:lnTo>
                  <a:pt x="1350276" y="2253894"/>
                </a:lnTo>
                <a:lnTo>
                  <a:pt x="1434249" y="2157145"/>
                </a:lnTo>
                <a:lnTo>
                  <a:pt x="1508569" y="2052828"/>
                </a:lnTo>
                <a:lnTo>
                  <a:pt x="1572539" y="1941804"/>
                </a:lnTo>
                <a:lnTo>
                  <a:pt x="1625561" y="1825193"/>
                </a:lnTo>
                <a:lnTo>
                  <a:pt x="1667141" y="1704035"/>
                </a:lnTo>
                <a:lnTo>
                  <a:pt x="1685598" y="1626768"/>
                </a:lnTo>
                <a:lnTo>
                  <a:pt x="851941" y="1626768"/>
                </a:lnTo>
                <a:lnTo>
                  <a:pt x="610285" y="829183"/>
                </a:lnTo>
                <a:lnTo>
                  <a:pt x="929322" y="732536"/>
                </a:lnTo>
                <a:lnTo>
                  <a:pt x="1576350" y="732536"/>
                </a:lnTo>
                <a:lnTo>
                  <a:pt x="1565351" y="709066"/>
                </a:lnTo>
                <a:lnTo>
                  <a:pt x="1500085" y="598830"/>
                </a:lnTo>
                <a:lnTo>
                  <a:pt x="1424558" y="495325"/>
                </a:lnTo>
                <a:lnTo>
                  <a:pt x="1339468" y="399580"/>
                </a:lnTo>
                <a:lnTo>
                  <a:pt x="1245552" y="312483"/>
                </a:lnTo>
                <a:lnTo>
                  <a:pt x="1143723" y="234759"/>
                </a:lnTo>
                <a:lnTo>
                  <a:pt x="1034897" y="167144"/>
                </a:lnTo>
                <a:lnTo>
                  <a:pt x="920076" y="110324"/>
                </a:lnTo>
                <a:lnTo>
                  <a:pt x="800341" y="64757"/>
                </a:lnTo>
                <a:lnTo>
                  <a:pt x="676795" y="30911"/>
                </a:lnTo>
                <a:lnTo>
                  <a:pt x="550570" y="9067"/>
                </a:lnTo>
                <a:lnTo>
                  <a:pt x="439661" y="0"/>
                </a:lnTo>
                <a:close/>
              </a:path>
              <a:path w="1720215" h="2608579">
                <a:moveTo>
                  <a:pt x="1576350" y="732536"/>
                </a:moveTo>
                <a:lnTo>
                  <a:pt x="929322" y="732536"/>
                </a:lnTo>
                <a:lnTo>
                  <a:pt x="997686" y="815771"/>
                </a:lnTo>
                <a:lnTo>
                  <a:pt x="1056246" y="906157"/>
                </a:lnTo>
                <a:lnTo>
                  <a:pt x="1104341" y="1002538"/>
                </a:lnTo>
                <a:lnTo>
                  <a:pt x="1141298" y="1103680"/>
                </a:lnTo>
                <a:lnTo>
                  <a:pt x="1166710" y="1208379"/>
                </a:lnTo>
                <a:lnTo>
                  <a:pt x="1180198" y="1315224"/>
                </a:lnTo>
                <a:lnTo>
                  <a:pt x="1181620" y="1422933"/>
                </a:lnTo>
                <a:lnTo>
                  <a:pt x="1170965" y="1530083"/>
                </a:lnTo>
                <a:lnTo>
                  <a:pt x="851941" y="1626768"/>
                </a:lnTo>
                <a:lnTo>
                  <a:pt x="1685598" y="1626768"/>
                </a:lnTo>
                <a:lnTo>
                  <a:pt x="1696910" y="1579410"/>
                </a:lnTo>
                <a:lnTo>
                  <a:pt x="1714563" y="1452549"/>
                </a:lnTo>
                <a:lnTo>
                  <a:pt x="1719960" y="1324546"/>
                </a:lnTo>
                <a:lnTo>
                  <a:pt x="1713077" y="1196644"/>
                </a:lnTo>
                <a:lnTo>
                  <a:pt x="1693926" y="1069975"/>
                </a:lnTo>
                <a:lnTo>
                  <a:pt x="1662709" y="945718"/>
                </a:lnTo>
                <a:lnTo>
                  <a:pt x="1619707" y="825042"/>
                </a:lnTo>
                <a:lnTo>
                  <a:pt x="1576350" y="732536"/>
                </a:lnTo>
                <a:close/>
              </a:path>
            </a:pathLst>
          </a:custGeom>
          <a:solidFill>
            <a:srgbClr val="BE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527445" y="8053461"/>
            <a:ext cx="311785" cy="311785"/>
          </a:xfrm>
          <a:custGeom>
            <a:avLst/>
            <a:gdLst/>
            <a:ahLst/>
            <a:cxnLst/>
            <a:rect l="l" t="t" r="r" b="b"/>
            <a:pathLst>
              <a:path w="311784" h="311784">
                <a:moveTo>
                  <a:pt x="239255" y="0"/>
                </a:moveTo>
                <a:lnTo>
                  <a:pt x="0" y="72504"/>
                </a:lnTo>
                <a:lnTo>
                  <a:pt x="72466" y="311759"/>
                </a:lnTo>
                <a:lnTo>
                  <a:pt x="311759" y="239306"/>
                </a:lnTo>
                <a:lnTo>
                  <a:pt x="23925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986517" y="9489949"/>
            <a:ext cx="572770" cy="391160"/>
          </a:xfrm>
          <a:custGeom>
            <a:avLst/>
            <a:gdLst/>
            <a:ahLst/>
            <a:cxnLst/>
            <a:rect l="l" t="t" r="r" b="b"/>
            <a:pathLst>
              <a:path w="572770" h="391159">
                <a:moveTo>
                  <a:pt x="499681" y="0"/>
                </a:moveTo>
                <a:lnTo>
                  <a:pt x="0" y="151409"/>
                </a:lnTo>
                <a:lnTo>
                  <a:pt x="72504" y="390664"/>
                </a:lnTo>
                <a:lnTo>
                  <a:pt x="572173" y="239293"/>
                </a:lnTo>
                <a:lnTo>
                  <a:pt x="499681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787828" y="7894823"/>
            <a:ext cx="575310" cy="391795"/>
          </a:xfrm>
          <a:custGeom>
            <a:avLst/>
            <a:gdLst/>
            <a:ahLst/>
            <a:cxnLst/>
            <a:rect l="l" t="t" r="r" b="b"/>
            <a:pathLst>
              <a:path w="575309" h="391795">
                <a:moveTo>
                  <a:pt x="502475" y="0"/>
                </a:moveTo>
                <a:lnTo>
                  <a:pt x="0" y="152234"/>
                </a:lnTo>
                <a:lnTo>
                  <a:pt x="72504" y="391528"/>
                </a:lnTo>
                <a:lnTo>
                  <a:pt x="574967" y="239306"/>
                </a:lnTo>
                <a:lnTo>
                  <a:pt x="50247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510151" y="9330488"/>
            <a:ext cx="575310" cy="391795"/>
          </a:xfrm>
          <a:custGeom>
            <a:avLst/>
            <a:gdLst/>
            <a:ahLst/>
            <a:cxnLst/>
            <a:rect l="l" t="t" r="r" b="b"/>
            <a:pathLst>
              <a:path w="575309" h="391795">
                <a:moveTo>
                  <a:pt x="502437" y="0"/>
                </a:moveTo>
                <a:lnTo>
                  <a:pt x="0" y="152234"/>
                </a:lnTo>
                <a:lnTo>
                  <a:pt x="72466" y="391490"/>
                </a:lnTo>
                <a:lnTo>
                  <a:pt x="574941" y="239267"/>
                </a:lnTo>
                <a:lnTo>
                  <a:pt x="502437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781854" y="2208351"/>
            <a:ext cx="3273425" cy="7949565"/>
          </a:xfrm>
          <a:custGeom>
            <a:avLst/>
            <a:gdLst/>
            <a:ahLst/>
            <a:cxnLst/>
            <a:rect l="l" t="t" r="r" b="b"/>
            <a:pathLst>
              <a:path w="3273425" h="7949565">
                <a:moveTo>
                  <a:pt x="952753" y="0"/>
                </a:moveTo>
                <a:lnTo>
                  <a:pt x="0" y="304215"/>
                </a:lnTo>
                <a:lnTo>
                  <a:pt x="2316213" y="7949450"/>
                </a:lnTo>
                <a:lnTo>
                  <a:pt x="3273285" y="7659484"/>
                </a:lnTo>
                <a:lnTo>
                  <a:pt x="952753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742348" y="2611486"/>
            <a:ext cx="1654175" cy="1511300"/>
          </a:xfrm>
          <a:custGeom>
            <a:avLst/>
            <a:gdLst/>
            <a:ahLst/>
            <a:cxnLst/>
            <a:rect l="l" t="t" r="r" b="b"/>
            <a:pathLst>
              <a:path w="1654175" h="1511300">
                <a:moveTo>
                  <a:pt x="131178" y="0"/>
                </a:moveTo>
                <a:lnTo>
                  <a:pt x="0" y="1058608"/>
                </a:lnTo>
                <a:lnTo>
                  <a:pt x="120865" y="1079271"/>
                </a:lnTo>
                <a:lnTo>
                  <a:pt x="239293" y="1110945"/>
                </a:lnTo>
                <a:lnTo>
                  <a:pt x="354342" y="1153350"/>
                </a:lnTo>
                <a:lnTo>
                  <a:pt x="464997" y="1206144"/>
                </a:lnTo>
                <a:lnTo>
                  <a:pt x="570318" y="1268920"/>
                </a:lnTo>
                <a:lnTo>
                  <a:pt x="669455" y="1341043"/>
                </a:lnTo>
                <a:lnTo>
                  <a:pt x="761555" y="1422006"/>
                </a:lnTo>
                <a:lnTo>
                  <a:pt x="845781" y="1511084"/>
                </a:lnTo>
                <a:lnTo>
                  <a:pt x="1653616" y="814451"/>
                </a:lnTo>
                <a:lnTo>
                  <a:pt x="1544789" y="696455"/>
                </a:lnTo>
                <a:lnTo>
                  <a:pt x="1428292" y="586003"/>
                </a:lnTo>
                <a:lnTo>
                  <a:pt x="1304670" y="483577"/>
                </a:lnTo>
                <a:lnTo>
                  <a:pt x="1174495" y="389648"/>
                </a:lnTo>
                <a:lnTo>
                  <a:pt x="1038326" y="304634"/>
                </a:lnTo>
                <a:lnTo>
                  <a:pt x="896759" y="228904"/>
                </a:lnTo>
                <a:lnTo>
                  <a:pt x="750493" y="162814"/>
                </a:lnTo>
                <a:lnTo>
                  <a:pt x="600087" y="106641"/>
                </a:lnTo>
                <a:lnTo>
                  <a:pt x="446290" y="60655"/>
                </a:lnTo>
                <a:lnTo>
                  <a:pt x="289737" y="25057"/>
                </a:lnTo>
                <a:lnTo>
                  <a:pt x="131178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449177" y="5157358"/>
            <a:ext cx="1511300" cy="1654175"/>
          </a:xfrm>
          <a:custGeom>
            <a:avLst/>
            <a:gdLst/>
            <a:ahLst/>
            <a:cxnLst/>
            <a:rect l="l" t="t" r="r" b="b"/>
            <a:pathLst>
              <a:path w="1511300" h="1654175">
                <a:moveTo>
                  <a:pt x="452462" y="0"/>
                </a:moveTo>
                <a:lnTo>
                  <a:pt x="431787" y="120827"/>
                </a:lnTo>
                <a:lnTo>
                  <a:pt x="400126" y="239293"/>
                </a:lnTo>
                <a:lnTo>
                  <a:pt x="357720" y="354304"/>
                </a:lnTo>
                <a:lnTo>
                  <a:pt x="304939" y="464997"/>
                </a:lnTo>
                <a:lnTo>
                  <a:pt x="242163" y="570318"/>
                </a:lnTo>
                <a:lnTo>
                  <a:pt x="170027" y="669455"/>
                </a:lnTo>
                <a:lnTo>
                  <a:pt x="89077" y="761517"/>
                </a:lnTo>
                <a:lnTo>
                  <a:pt x="0" y="845794"/>
                </a:lnTo>
                <a:lnTo>
                  <a:pt x="696645" y="1653616"/>
                </a:lnTo>
                <a:lnTo>
                  <a:pt x="814641" y="1544751"/>
                </a:lnTo>
                <a:lnTo>
                  <a:pt x="925106" y="1428254"/>
                </a:lnTo>
                <a:lnTo>
                  <a:pt x="1027518" y="1304632"/>
                </a:lnTo>
                <a:lnTo>
                  <a:pt x="1121435" y="1174470"/>
                </a:lnTo>
                <a:lnTo>
                  <a:pt x="1206461" y="1038288"/>
                </a:lnTo>
                <a:lnTo>
                  <a:pt x="1282166" y="896759"/>
                </a:lnTo>
                <a:lnTo>
                  <a:pt x="1348257" y="750455"/>
                </a:lnTo>
                <a:lnTo>
                  <a:pt x="1404442" y="600049"/>
                </a:lnTo>
                <a:lnTo>
                  <a:pt x="1450416" y="446252"/>
                </a:lnTo>
                <a:lnTo>
                  <a:pt x="1486027" y="289737"/>
                </a:lnTo>
                <a:lnTo>
                  <a:pt x="1511071" y="131178"/>
                </a:lnTo>
                <a:lnTo>
                  <a:pt x="452462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0873521" y="1508270"/>
            <a:ext cx="3782060" cy="7901940"/>
          </a:xfrm>
          <a:custGeom>
            <a:avLst/>
            <a:gdLst/>
            <a:ahLst/>
            <a:cxnLst/>
            <a:rect l="l" t="t" r="r" b="b"/>
            <a:pathLst>
              <a:path w="3782059" h="7901940">
                <a:moveTo>
                  <a:pt x="2212428" y="0"/>
                </a:moveTo>
                <a:lnTo>
                  <a:pt x="55511" y="655358"/>
                </a:lnTo>
                <a:lnTo>
                  <a:pt x="0" y="1103210"/>
                </a:lnTo>
                <a:lnTo>
                  <a:pt x="158572" y="1128280"/>
                </a:lnTo>
                <a:lnTo>
                  <a:pt x="315112" y="1163878"/>
                </a:lnTo>
                <a:lnTo>
                  <a:pt x="468909" y="1209865"/>
                </a:lnTo>
                <a:lnTo>
                  <a:pt x="619315" y="1266024"/>
                </a:lnTo>
                <a:lnTo>
                  <a:pt x="765581" y="1332115"/>
                </a:lnTo>
                <a:lnTo>
                  <a:pt x="907161" y="1407845"/>
                </a:lnTo>
                <a:lnTo>
                  <a:pt x="1043330" y="1492859"/>
                </a:lnTo>
                <a:lnTo>
                  <a:pt x="1173505" y="1586788"/>
                </a:lnTo>
                <a:lnTo>
                  <a:pt x="1297114" y="1689214"/>
                </a:lnTo>
                <a:lnTo>
                  <a:pt x="1413611" y="1799666"/>
                </a:lnTo>
                <a:lnTo>
                  <a:pt x="1522437" y="1917661"/>
                </a:lnTo>
                <a:lnTo>
                  <a:pt x="1627022" y="2047824"/>
                </a:lnTo>
                <a:lnTo>
                  <a:pt x="1722285" y="2184920"/>
                </a:lnTo>
                <a:lnTo>
                  <a:pt x="1807781" y="2328329"/>
                </a:lnTo>
                <a:lnTo>
                  <a:pt x="1883117" y="2477312"/>
                </a:lnTo>
                <a:lnTo>
                  <a:pt x="1947900" y="2631173"/>
                </a:lnTo>
                <a:lnTo>
                  <a:pt x="2001850" y="2789186"/>
                </a:lnTo>
                <a:lnTo>
                  <a:pt x="2044661" y="2950578"/>
                </a:lnTo>
                <a:lnTo>
                  <a:pt x="2076183" y="3114535"/>
                </a:lnTo>
                <a:lnTo>
                  <a:pt x="2096185" y="3280295"/>
                </a:lnTo>
                <a:lnTo>
                  <a:pt x="2104644" y="3447008"/>
                </a:lnTo>
                <a:lnTo>
                  <a:pt x="2101507" y="3613962"/>
                </a:lnTo>
                <a:lnTo>
                  <a:pt x="2086724" y="3780269"/>
                </a:lnTo>
                <a:lnTo>
                  <a:pt x="2061679" y="3938828"/>
                </a:lnTo>
                <a:lnTo>
                  <a:pt x="2026069" y="4095343"/>
                </a:lnTo>
                <a:lnTo>
                  <a:pt x="1980095" y="4249140"/>
                </a:lnTo>
                <a:lnTo>
                  <a:pt x="1923910" y="4399546"/>
                </a:lnTo>
                <a:lnTo>
                  <a:pt x="1857819" y="4545850"/>
                </a:lnTo>
                <a:lnTo>
                  <a:pt x="1782114" y="4687379"/>
                </a:lnTo>
                <a:lnTo>
                  <a:pt x="1697101" y="4823548"/>
                </a:lnTo>
                <a:lnTo>
                  <a:pt x="1603171" y="4953723"/>
                </a:lnTo>
                <a:lnTo>
                  <a:pt x="1500759" y="5077345"/>
                </a:lnTo>
                <a:lnTo>
                  <a:pt x="1390294" y="5193842"/>
                </a:lnTo>
                <a:lnTo>
                  <a:pt x="1272298" y="5302707"/>
                </a:lnTo>
                <a:lnTo>
                  <a:pt x="1567002" y="5644451"/>
                </a:lnTo>
                <a:lnTo>
                  <a:pt x="1760321" y="6282499"/>
                </a:lnTo>
                <a:lnTo>
                  <a:pt x="1416786" y="6386563"/>
                </a:lnTo>
                <a:lnTo>
                  <a:pt x="1875891" y="7901952"/>
                </a:lnTo>
                <a:lnTo>
                  <a:pt x="1899805" y="7894688"/>
                </a:lnTo>
                <a:lnTo>
                  <a:pt x="1754847" y="7416165"/>
                </a:lnTo>
                <a:lnTo>
                  <a:pt x="1994103" y="7343673"/>
                </a:lnTo>
                <a:lnTo>
                  <a:pt x="2568929" y="7343673"/>
                </a:lnTo>
                <a:lnTo>
                  <a:pt x="2634234" y="7323886"/>
                </a:lnTo>
                <a:lnTo>
                  <a:pt x="3781539" y="5179237"/>
                </a:lnTo>
                <a:lnTo>
                  <a:pt x="2212428" y="0"/>
                </a:lnTo>
                <a:close/>
              </a:path>
              <a:path w="3782059" h="7901940">
                <a:moveTo>
                  <a:pt x="2568929" y="7343673"/>
                </a:moveTo>
                <a:lnTo>
                  <a:pt x="1994103" y="7343673"/>
                </a:lnTo>
                <a:lnTo>
                  <a:pt x="2042426" y="7503198"/>
                </a:lnTo>
                <a:lnTo>
                  <a:pt x="2568929" y="7343673"/>
                </a:lnTo>
                <a:close/>
              </a:path>
            </a:pathLst>
          </a:custGeom>
          <a:solidFill>
            <a:srgbClr val="BE80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1495740" y="7647895"/>
            <a:ext cx="1122045" cy="461645"/>
          </a:xfrm>
          <a:custGeom>
            <a:avLst/>
            <a:gdLst/>
            <a:ahLst/>
            <a:cxnLst/>
            <a:rect l="l" t="t" r="r" b="b"/>
            <a:pathLst>
              <a:path w="1122045" h="461645">
                <a:moveTo>
                  <a:pt x="1080871" y="0"/>
                </a:moveTo>
                <a:lnTo>
                  <a:pt x="0" y="327444"/>
                </a:lnTo>
                <a:lnTo>
                  <a:pt x="40576" y="461454"/>
                </a:lnTo>
                <a:lnTo>
                  <a:pt x="1121448" y="133972"/>
                </a:lnTo>
                <a:lnTo>
                  <a:pt x="1080871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510324" y="549141"/>
            <a:ext cx="2734945" cy="1306830"/>
          </a:xfrm>
          <a:custGeom>
            <a:avLst/>
            <a:gdLst/>
            <a:ahLst/>
            <a:cxnLst/>
            <a:rect l="l" t="t" r="r" b="b"/>
            <a:pathLst>
              <a:path w="2734945" h="1306830">
                <a:moveTo>
                  <a:pt x="2589593" y="0"/>
                </a:moveTo>
                <a:lnTo>
                  <a:pt x="0" y="826871"/>
                </a:lnTo>
                <a:lnTo>
                  <a:pt x="145491" y="1306448"/>
                </a:lnTo>
                <a:lnTo>
                  <a:pt x="2734894" y="479640"/>
                </a:lnTo>
                <a:lnTo>
                  <a:pt x="2589593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332667" y="1696398"/>
            <a:ext cx="1319530" cy="901065"/>
          </a:xfrm>
          <a:custGeom>
            <a:avLst/>
            <a:gdLst/>
            <a:ahLst/>
            <a:cxnLst/>
            <a:rect l="l" t="t" r="r" b="b"/>
            <a:pathLst>
              <a:path w="1319529" h="901064">
                <a:moveTo>
                  <a:pt x="1174280" y="0"/>
                </a:moveTo>
                <a:lnTo>
                  <a:pt x="0" y="374942"/>
                </a:lnTo>
                <a:lnTo>
                  <a:pt x="0" y="900988"/>
                </a:lnTo>
                <a:lnTo>
                  <a:pt x="1319466" y="479259"/>
                </a:lnTo>
                <a:lnTo>
                  <a:pt x="1174280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2746727" y="719"/>
            <a:ext cx="2693035" cy="815340"/>
          </a:xfrm>
          <a:custGeom>
            <a:avLst/>
            <a:gdLst/>
            <a:ahLst/>
            <a:cxnLst/>
            <a:rect l="l" t="t" r="r" b="b"/>
            <a:pathLst>
              <a:path w="2693034" h="815340">
                <a:moveTo>
                  <a:pt x="2692907" y="0"/>
                </a:moveTo>
                <a:lnTo>
                  <a:pt x="1070736" y="0"/>
                </a:lnTo>
                <a:lnTo>
                  <a:pt x="0" y="341896"/>
                </a:lnTo>
                <a:lnTo>
                  <a:pt x="14122" y="342214"/>
                </a:lnTo>
                <a:lnTo>
                  <a:pt x="165112" y="815200"/>
                </a:lnTo>
                <a:lnTo>
                  <a:pt x="2692907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1599906" y="8292762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93" y="0"/>
                </a:moveTo>
                <a:lnTo>
                  <a:pt x="0" y="72466"/>
                </a:lnTo>
                <a:lnTo>
                  <a:pt x="386613" y="1348600"/>
                </a:lnTo>
                <a:lnTo>
                  <a:pt x="625906" y="1276096"/>
                </a:lnTo>
                <a:lnTo>
                  <a:pt x="239293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1860323" y="8213849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68" y="0"/>
                </a:moveTo>
                <a:lnTo>
                  <a:pt x="0" y="72504"/>
                </a:lnTo>
                <a:lnTo>
                  <a:pt x="386613" y="1348600"/>
                </a:lnTo>
                <a:lnTo>
                  <a:pt x="625868" y="1276096"/>
                </a:lnTo>
                <a:lnTo>
                  <a:pt x="239268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2123507" y="8134121"/>
            <a:ext cx="626110" cy="1348740"/>
          </a:xfrm>
          <a:custGeom>
            <a:avLst/>
            <a:gdLst/>
            <a:ahLst/>
            <a:cxnLst/>
            <a:rect l="l" t="t" r="r" b="b"/>
            <a:pathLst>
              <a:path w="626109" h="1348740">
                <a:moveTo>
                  <a:pt x="239293" y="0"/>
                </a:moveTo>
                <a:lnTo>
                  <a:pt x="0" y="72466"/>
                </a:lnTo>
                <a:lnTo>
                  <a:pt x="386638" y="1348600"/>
                </a:lnTo>
                <a:lnTo>
                  <a:pt x="625906" y="1276096"/>
                </a:lnTo>
                <a:lnTo>
                  <a:pt x="239293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628371" y="8851941"/>
            <a:ext cx="384810" cy="551180"/>
          </a:xfrm>
          <a:custGeom>
            <a:avLst/>
            <a:gdLst/>
            <a:ahLst/>
            <a:cxnLst/>
            <a:rect l="l" t="t" r="r" b="b"/>
            <a:pathLst>
              <a:path w="384809" h="551179">
                <a:moveTo>
                  <a:pt x="239255" y="0"/>
                </a:moveTo>
                <a:lnTo>
                  <a:pt x="0" y="72491"/>
                </a:lnTo>
                <a:lnTo>
                  <a:pt x="144957" y="551014"/>
                </a:lnTo>
                <a:lnTo>
                  <a:pt x="384213" y="478548"/>
                </a:lnTo>
                <a:lnTo>
                  <a:pt x="239255" y="0"/>
                </a:lnTo>
                <a:close/>
              </a:path>
            </a:pathLst>
          </a:custGeom>
          <a:solidFill>
            <a:srgbClr val="84959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0802070" y="4393572"/>
            <a:ext cx="571500" cy="894715"/>
          </a:xfrm>
          <a:custGeom>
            <a:avLst/>
            <a:gdLst/>
            <a:ahLst/>
            <a:cxnLst/>
            <a:rect l="l" t="t" r="r" b="b"/>
            <a:pathLst>
              <a:path w="571500" h="894714">
                <a:moveTo>
                  <a:pt x="319024" y="0"/>
                </a:moveTo>
                <a:lnTo>
                  <a:pt x="0" y="96647"/>
                </a:lnTo>
                <a:lnTo>
                  <a:pt x="241642" y="894219"/>
                </a:lnTo>
                <a:lnTo>
                  <a:pt x="560666" y="797547"/>
                </a:lnTo>
                <a:lnTo>
                  <a:pt x="571322" y="690397"/>
                </a:lnTo>
                <a:lnTo>
                  <a:pt x="569912" y="582688"/>
                </a:lnTo>
                <a:lnTo>
                  <a:pt x="556425" y="475830"/>
                </a:lnTo>
                <a:lnTo>
                  <a:pt x="531012" y="371144"/>
                </a:lnTo>
                <a:lnTo>
                  <a:pt x="494055" y="269989"/>
                </a:lnTo>
                <a:lnTo>
                  <a:pt x="445960" y="173609"/>
                </a:lnTo>
                <a:lnTo>
                  <a:pt x="387388" y="83235"/>
                </a:lnTo>
                <a:lnTo>
                  <a:pt x="31902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0841003" y="4490706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779" y="0"/>
                </a:moveTo>
                <a:lnTo>
                  <a:pt x="0" y="19329"/>
                </a:lnTo>
                <a:lnTo>
                  <a:pt x="82143" y="290474"/>
                </a:lnTo>
                <a:lnTo>
                  <a:pt x="145973" y="271145"/>
                </a:lnTo>
                <a:lnTo>
                  <a:pt x="6377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1009101" y="4698298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817" y="0"/>
                </a:moveTo>
                <a:lnTo>
                  <a:pt x="0" y="19329"/>
                </a:lnTo>
                <a:lnTo>
                  <a:pt x="82156" y="290512"/>
                </a:lnTo>
                <a:lnTo>
                  <a:pt x="145973" y="271183"/>
                </a:lnTo>
                <a:lnTo>
                  <a:pt x="63817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11176754" y="4908905"/>
            <a:ext cx="146050" cy="290830"/>
          </a:xfrm>
          <a:custGeom>
            <a:avLst/>
            <a:gdLst/>
            <a:ahLst/>
            <a:cxnLst/>
            <a:rect l="l" t="t" r="r" b="b"/>
            <a:pathLst>
              <a:path w="146050" h="290829">
                <a:moveTo>
                  <a:pt x="63779" y="0"/>
                </a:moveTo>
                <a:lnTo>
                  <a:pt x="0" y="19329"/>
                </a:lnTo>
                <a:lnTo>
                  <a:pt x="82156" y="290474"/>
                </a:lnTo>
                <a:lnTo>
                  <a:pt x="145973" y="271144"/>
                </a:lnTo>
                <a:lnTo>
                  <a:pt x="63779" y="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0861792" y="4511488"/>
            <a:ext cx="104775" cy="248920"/>
          </a:xfrm>
          <a:custGeom>
            <a:avLst/>
            <a:gdLst/>
            <a:ahLst/>
            <a:cxnLst/>
            <a:rect l="l" t="t" r="r" b="b"/>
            <a:pathLst>
              <a:path w="104775" h="248920">
                <a:moveTo>
                  <a:pt x="31889" y="0"/>
                </a:moveTo>
                <a:lnTo>
                  <a:pt x="0" y="9652"/>
                </a:lnTo>
                <a:lnTo>
                  <a:pt x="72466" y="248907"/>
                </a:lnTo>
                <a:lnTo>
                  <a:pt x="104393" y="239255"/>
                </a:lnTo>
                <a:lnTo>
                  <a:pt x="31889" y="0"/>
                </a:lnTo>
                <a:close/>
              </a:path>
            </a:pathLst>
          </a:custGeom>
          <a:solidFill>
            <a:srgbClr val="FD84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11029966" y="4721762"/>
            <a:ext cx="104775" cy="249554"/>
          </a:xfrm>
          <a:custGeom>
            <a:avLst/>
            <a:gdLst/>
            <a:ahLst/>
            <a:cxnLst/>
            <a:rect l="l" t="t" r="r" b="b"/>
            <a:pathLst>
              <a:path w="104775" h="249554">
                <a:moveTo>
                  <a:pt x="31927" y="0"/>
                </a:moveTo>
                <a:lnTo>
                  <a:pt x="0" y="9652"/>
                </a:lnTo>
                <a:lnTo>
                  <a:pt x="72504" y="248945"/>
                </a:lnTo>
                <a:lnTo>
                  <a:pt x="104394" y="239255"/>
                </a:lnTo>
                <a:lnTo>
                  <a:pt x="31927" y="0"/>
                </a:lnTo>
                <a:close/>
              </a:path>
            </a:pathLst>
          </a:custGeom>
          <a:solidFill>
            <a:srgbClr val="FD84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11198177" y="4932036"/>
            <a:ext cx="104775" cy="249554"/>
          </a:xfrm>
          <a:custGeom>
            <a:avLst/>
            <a:gdLst/>
            <a:ahLst/>
            <a:cxnLst/>
            <a:rect l="l" t="t" r="r" b="b"/>
            <a:pathLst>
              <a:path w="104775" h="249554">
                <a:moveTo>
                  <a:pt x="31889" y="0"/>
                </a:moveTo>
                <a:lnTo>
                  <a:pt x="0" y="9652"/>
                </a:lnTo>
                <a:lnTo>
                  <a:pt x="72504" y="248945"/>
                </a:lnTo>
                <a:lnTo>
                  <a:pt x="104393" y="239255"/>
                </a:lnTo>
                <a:lnTo>
                  <a:pt x="31889" y="0"/>
                </a:lnTo>
                <a:close/>
              </a:path>
            </a:pathLst>
          </a:custGeom>
          <a:solidFill>
            <a:srgbClr val="FD847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332667" y="1685"/>
            <a:ext cx="8147684" cy="2973705"/>
          </a:xfrm>
          <a:custGeom>
            <a:avLst/>
            <a:gdLst/>
            <a:ahLst/>
            <a:cxnLst/>
            <a:rect l="l" t="t" r="r" b="b"/>
            <a:pathLst>
              <a:path w="8147684" h="2973705">
                <a:moveTo>
                  <a:pt x="2164981" y="1378559"/>
                </a:moveTo>
                <a:lnTo>
                  <a:pt x="2152256" y="1382445"/>
                </a:lnTo>
                <a:lnTo>
                  <a:pt x="1186980" y="1690649"/>
                </a:lnTo>
                <a:lnTo>
                  <a:pt x="1336078" y="2182876"/>
                </a:lnTo>
                <a:lnTo>
                  <a:pt x="0" y="2609697"/>
                </a:lnTo>
                <a:lnTo>
                  <a:pt x="0" y="2973641"/>
                </a:lnTo>
                <a:lnTo>
                  <a:pt x="3454037" y="1870722"/>
                </a:lnTo>
                <a:lnTo>
                  <a:pt x="2314308" y="1870722"/>
                </a:lnTo>
                <a:lnTo>
                  <a:pt x="2164981" y="1378559"/>
                </a:lnTo>
                <a:close/>
              </a:path>
              <a:path w="8147684" h="2973705">
                <a:moveTo>
                  <a:pt x="5414060" y="340931"/>
                </a:moveTo>
                <a:lnTo>
                  <a:pt x="4779949" y="543394"/>
                </a:lnTo>
                <a:lnTo>
                  <a:pt x="4929124" y="1035786"/>
                </a:lnTo>
                <a:lnTo>
                  <a:pt x="2314308" y="1870722"/>
                </a:lnTo>
                <a:lnTo>
                  <a:pt x="3454037" y="1870722"/>
                </a:lnTo>
                <a:lnTo>
                  <a:pt x="5042090" y="1363649"/>
                </a:lnTo>
                <a:lnTo>
                  <a:pt x="5709976" y="1363649"/>
                </a:lnTo>
                <a:lnTo>
                  <a:pt x="5647207" y="1156449"/>
                </a:lnTo>
                <a:lnTo>
                  <a:pt x="6666437" y="830999"/>
                </a:lnTo>
                <a:lnTo>
                  <a:pt x="5570537" y="830999"/>
                </a:lnTo>
                <a:lnTo>
                  <a:pt x="5414060" y="340931"/>
                </a:lnTo>
                <a:close/>
              </a:path>
              <a:path w="8147684" h="2973705">
                <a:moveTo>
                  <a:pt x="5709976" y="1363649"/>
                </a:moveTo>
                <a:lnTo>
                  <a:pt x="5042090" y="1363649"/>
                </a:lnTo>
                <a:lnTo>
                  <a:pt x="5139410" y="1692567"/>
                </a:lnTo>
                <a:lnTo>
                  <a:pt x="5753277" y="1506588"/>
                </a:lnTo>
                <a:lnTo>
                  <a:pt x="5709976" y="1363649"/>
                </a:lnTo>
                <a:close/>
              </a:path>
              <a:path w="8147684" h="2973705">
                <a:moveTo>
                  <a:pt x="8147316" y="0"/>
                </a:moveTo>
                <a:lnTo>
                  <a:pt x="5570537" y="830999"/>
                </a:lnTo>
                <a:lnTo>
                  <a:pt x="6666437" y="830999"/>
                </a:lnTo>
                <a:lnTo>
                  <a:pt x="8147316" y="358140"/>
                </a:lnTo>
                <a:lnTo>
                  <a:pt x="8147316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3822722" y="889004"/>
            <a:ext cx="104139" cy="326390"/>
          </a:xfrm>
          <a:custGeom>
            <a:avLst/>
            <a:gdLst/>
            <a:ahLst/>
            <a:cxnLst/>
            <a:rect l="l" t="t" r="r" b="b"/>
            <a:pathLst>
              <a:path w="104140" h="326390">
                <a:moveTo>
                  <a:pt x="0" y="0"/>
                </a:moveTo>
                <a:lnTo>
                  <a:pt x="101561" y="325920"/>
                </a:lnTo>
                <a:lnTo>
                  <a:pt x="103835" y="325196"/>
                </a:lnTo>
                <a:lnTo>
                  <a:pt x="0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914024" y="1687406"/>
            <a:ext cx="1530985" cy="488950"/>
          </a:xfrm>
          <a:custGeom>
            <a:avLst/>
            <a:gdLst/>
            <a:ahLst/>
            <a:cxnLst/>
            <a:rect l="l" t="t" r="r" b="b"/>
            <a:pathLst>
              <a:path w="1530984" h="488950">
                <a:moveTo>
                  <a:pt x="1530553" y="0"/>
                </a:moveTo>
                <a:lnTo>
                  <a:pt x="2870" y="465988"/>
                </a:lnTo>
                <a:lnTo>
                  <a:pt x="0" y="488708"/>
                </a:lnTo>
                <a:lnTo>
                  <a:pt x="1530553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332664" y="373828"/>
            <a:ext cx="8147684" cy="10678160"/>
          </a:xfrm>
          <a:custGeom>
            <a:avLst/>
            <a:gdLst/>
            <a:ahLst/>
            <a:cxnLst/>
            <a:rect l="l" t="t" r="r" b="b"/>
            <a:pathLst>
              <a:path w="8147684" h="10678160">
                <a:moveTo>
                  <a:pt x="2685785" y="6266357"/>
                </a:moveTo>
                <a:lnTo>
                  <a:pt x="1415923" y="6266357"/>
                </a:lnTo>
                <a:lnTo>
                  <a:pt x="2667990" y="10573588"/>
                </a:lnTo>
                <a:lnTo>
                  <a:pt x="2699561" y="10678168"/>
                </a:lnTo>
                <a:lnTo>
                  <a:pt x="8147316" y="10678168"/>
                </a:lnTo>
                <a:lnTo>
                  <a:pt x="8147316" y="9800628"/>
                </a:lnTo>
                <a:lnTo>
                  <a:pt x="3756533" y="9800628"/>
                </a:lnTo>
                <a:lnTo>
                  <a:pt x="2685785" y="6266357"/>
                </a:lnTo>
              </a:path>
              <a:path w="8147684" h="10678160">
                <a:moveTo>
                  <a:pt x="8147316" y="0"/>
                </a:moveTo>
                <a:lnTo>
                  <a:pt x="5663793" y="793013"/>
                </a:lnTo>
                <a:lnTo>
                  <a:pt x="5765876" y="1130046"/>
                </a:lnTo>
                <a:lnTo>
                  <a:pt x="5766054" y="1130579"/>
                </a:lnTo>
                <a:lnTo>
                  <a:pt x="7336739" y="6315100"/>
                </a:lnTo>
                <a:lnTo>
                  <a:pt x="6184226" y="8469503"/>
                </a:lnTo>
                <a:lnTo>
                  <a:pt x="5587161" y="8650389"/>
                </a:lnTo>
                <a:lnTo>
                  <a:pt x="5752426" y="9195930"/>
                </a:lnTo>
                <a:lnTo>
                  <a:pt x="3756533" y="9800628"/>
                </a:lnTo>
                <a:lnTo>
                  <a:pt x="8147316" y="9800628"/>
                </a:lnTo>
                <a:lnTo>
                  <a:pt x="8147316" y="0"/>
                </a:lnTo>
              </a:path>
              <a:path w="8147684" h="10678160">
                <a:moveTo>
                  <a:pt x="1630794" y="2784094"/>
                </a:moveTo>
                <a:lnTo>
                  <a:pt x="348678" y="2784094"/>
                </a:lnTo>
                <a:lnTo>
                  <a:pt x="1112177" y="5293677"/>
                </a:lnTo>
                <a:lnTo>
                  <a:pt x="642327" y="5436603"/>
                </a:lnTo>
                <a:lnTo>
                  <a:pt x="963739" y="6397802"/>
                </a:lnTo>
                <a:lnTo>
                  <a:pt x="1415923" y="6266357"/>
                </a:lnTo>
                <a:lnTo>
                  <a:pt x="2685785" y="6266357"/>
                </a:lnTo>
                <a:lnTo>
                  <a:pt x="1630794" y="2784094"/>
                </a:lnTo>
              </a:path>
              <a:path w="8147684" h="10678160">
                <a:moveTo>
                  <a:pt x="1440357" y="2155558"/>
                </a:moveTo>
                <a:lnTo>
                  <a:pt x="0" y="2615501"/>
                </a:lnTo>
                <a:lnTo>
                  <a:pt x="0" y="2890164"/>
                </a:lnTo>
                <a:lnTo>
                  <a:pt x="348678" y="2784094"/>
                </a:lnTo>
                <a:lnTo>
                  <a:pt x="1630794" y="2784094"/>
                </a:lnTo>
                <a:lnTo>
                  <a:pt x="1440357" y="2155558"/>
                </a:lnTo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332664" y="3157925"/>
            <a:ext cx="2700020" cy="7894320"/>
          </a:xfrm>
          <a:custGeom>
            <a:avLst/>
            <a:gdLst/>
            <a:ahLst/>
            <a:cxnLst/>
            <a:rect l="l" t="t" r="r" b="b"/>
            <a:pathLst>
              <a:path w="2700020" h="7894320">
                <a:moveTo>
                  <a:pt x="348678" y="0"/>
                </a:moveTo>
                <a:lnTo>
                  <a:pt x="0" y="106070"/>
                </a:lnTo>
                <a:lnTo>
                  <a:pt x="0" y="5106339"/>
                </a:lnTo>
                <a:lnTo>
                  <a:pt x="810387" y="7894065"/>
                </a:lnTo>
                <a:lnTo>
                  <a:pt x="2699562" y="7894065"/>
                </a:lnTo>
                <a:lnTo>
                  <a:pt x="2667990" y="7789481"/>
                </a:lnTo>
                <a:lnTo>
                  <a:pt x="1454088" y="3613556"/>
                </a:lnTo>
                <a:lnTo>
                  <a:pt x="964298" y="3613556"/>
                </a:lnTo>
                <a:lnTo>
                  <a:pt x="642327" y="2652496"/>
                </a:lnTo>
                <a:lnTo>
                  <a:pt x="1112177" y="2509583"/>
                </a:lnTo>
                <a:lnTo>
                  <a:pt x="348678" y="0"/>
                </a:lnTo>
                <a:close/>
              </a:path>
              <a:path w="2700020" h="7894320">
                <a:moveTo>
                  <a:pt x="1415923" y="3482263"/>
                </a:moveTo>
                <a:lnTo>
                  <a:pt x="964298" y="3613556"/>
                </a:lnTo>
                <a:lnTo>
                  <a:pt x="1454088" y="3613556"/>
                </a:lnTo>
                <a:lnTo>
                  <a:pt x="1415923" y="3482263"/>
                </a:lnTo>
                <a:close/>
              </a:path>
            </a:pathLst>
          </a:custGeom>
          <a:solidFill>
            <a:srgbClr val="929F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332664" y="8264271"/>
            <a:ext cx="810895" cy="2788285"/>
          </a:xfrm>
          <a:custGeom>
            <a:avLst/>
            <a:gdLst/>
            <a:ahLst/>
            <a:cxnLst/>
            <a:rect l="l" t="t" r="r" b="b"/>
            <a:pathLst>
              <a:path w="810895" h="2788284">
                <a:moveTo>
                  <a:pt x="0" y="0"/>
                </a:moveTo>
                <a:lnTo>
                  <a:pt x="0" y="2787726"/>
                </a:lnTo>
                <a:lnTo>
                  <a:pt x="810387" y="2787726"/>
                </a:lnTo>
                <a:lnTo>
                  <a:pt x="0" y="0"/>
                </a:lnTo>
                <a:close/>
              </a:path>
            </a:pathLst>
          </a:custGeom>
          <a:solidFill>
            <a:srgbClr val="95E09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9180236" y="367462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46"/>
                </a:lnTo>
                <a:lnTo>
                  <a:pt x="18961" y="70840"/>
                </a:lnTo>
                <a:lnTo>
                  <a:pt x="37960" y="75946"/>
                </a:lnTo>
                <a:lnTo>
                  <a:pt x="56959" y="70840"/>
                </a:lnTo>
                <a:lnTo>
                  <a:pt x="70866" y="56946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778829" y="565041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0377425" y="7626215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61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21" y="70853"/>
                </a:lnTo>
                <a:lnTo>
                  <a:pt x="70827" y="56959"/>
                </a:lnTo>
                <a:lnTo>
                  <a:pt x="75933" y="37960"/>
                </a:lnTo>
                <a:lnTo>
                  <a:pt x="70827" y="18961"/>
                </a:lnTo>
                <a:lnTo>
                  <a:pt x="56921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975981" y="960198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98"/>
                </a:lnTo>
                <a:lnTo>
                  <a:pt x="5105" y="56959"/>
                </a:lnTo>
                <a:lnTo>
                  <a:pt x="18999" y="70853"/>
                </a:lnTo>
                <a:lnTo>
                  <a:pt x="37998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71" y="37998"/>
                </a:lnTo>
                <a:lnTo>
                  <a:pt x="70866" y="18999"/>
                </a:lnTo>
                <a:lnTo>
                  <a:pt x="56959" y="5105"/>
                </a:lnTo>
                <a:lnTo>
                  <a:pt x="37998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3583947" y="842532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4197482" y="727843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53" y="56959"/>
                </a:lnTo>
                <a:lnTo>
                  <a:pt x="75933" y="37960"/>
                </a:lnTo>
                <a:lnTo>
                  <a:pt x="70853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4300606" y="584216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067"/>
                </a:lnTo>
                <a:lnTo>
                  <a:pt x="5105" y="18961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61"/>
                </a:lnTo>
                <a:lnTo>
                  <a:pt x="56959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784645" y="413908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3268686" y="2435984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21" y="70853"/>
                </a:lnTo>
                <a:lnTo>
                  <a:pt x="70827" y="56959"/>
                </a:lnTo>
                <a:lnTo>
                  <a:pt x="75933" y="37973"/>
                </a:lnTo>
                <a:lnTo>
                  <a:pt x="70827" y="18986"/>
                </a:lnTo>
                <a:lnTo>
                  <a:pt x="56921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8803837" y="281882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8758348" y="2774626"/>
            <a:ext cx="167005" cy="164465"/>
          </a:xfrm>
          <a:custGeom>
            <a:avLst/>
            <a:gdLst/>
            <a:ahLst/>
            <a:cxnLst/>
            <a:rect l="l" t="t" r="r" b="b"/>
            <a:pathLst>
              <a:path w="167004" h="164464">
                <a:moveTo>
                  <a:pt x="97942" y="0"/>
                </a:moveTo>
                <a:lnTo>
                  <a:pt x="68961" y="0"/>
                </a:lnTo>
                <a:lnTo>
                  <a:pt x="41732" y="9906"/>
                </a:lnTo>
                <a:lnTo>
                  <a:pt x="19519" y="28536"/>
                </a:lnTo>
                <a:lnTo>
                  <a:pt x="5029" y="53632"/>
                </a:lnTo>
                <a:lnTo>
                  <a:pt x="0" y="82169"/>
                </a:lnTo>
                <a:lnTo>
                  <a:pt x="5029" y="110705"/>
                </a:lnTo>
                <a:lnTo>
                  <a:pt x="19519" y="135801"/>
                </a:lnTo>
                <a:lnTo>
                  <a:pt x="41732" y="154419"/>
                </a:lnTo>
                <a:lnTo>
                  <a:pt x="68961" y="164338"/>
                </a:lnTo>
                <a:lnTo>
                  <a:pt x="97942" y="164338"/>
                </a:lnTo>
                <a:lnTo>
                  <a:pt x="125183" y="154419"/>
                </a:lnTo>
                <a:lnTo>
                  <a:pt x="147345" y="135801"/>
                </a:lnTo>
                <a:lnTo>
                  <a:pt x="161836" y="110705"/>
                </a:lnTo>
                <a:lnTo>
                  <a:pt x="166865" y="82169"/>
                </a:lnTo>
                <a:lnTo>
                  <a:pt x="161836" y="53632"/>
                </a:lnTo>
                <a:lnTo>
                  <a:pt x="147345" y="28536"/>
                </a:lnTo>
                <a:lnTo>
                  <a:pt x="125183" y="9906"/>
                </a:lnTo>
                <a:lnTo>
                  <a:pt x="9794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9480110" y="505107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71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9434657" y="5006888"/>
            <a:ext cx="167005" cy="164465"/>
          </a:xfrm>
          <a:custGeom>
            <a:avLst/>
            <a:gdLst/>
            <a:ahLst/>
            <a:cxnLst/>
            <a:rect l="l" t="t" r="r" b="b"/>
            <a:pathLst>
              <a:path w="167004" h="164464">
                <a:moveTo>
                  <a:pt x="97904" y="0"/>
                </a:moveTo>
                <a:lnTo>
                  <a:pt x="68922" y="0"/>
                </a:lnTo>
                <a:lnTo>
                  <a:pt x="41732" y="9906"/>
                </a:lnTo>
                <a:lnTo>
                  <a:pt x="19519" y="28536"/>
                </a:lnTo>
                <a:lnTo>
                  <a:pt x="5029" y="53644"/>
                </a:lnTo>
                <a:lnTo>
                  <a:pt x="0" y="82143"/>
                </a:lnTo>
                <a:lnTo>
                  <a:pt x="5029" y="110680"/>
                </a:lnTo>
                <a:lnTo>
                  <a:pt x="19519" y="135788"/>
                </a:lnTo>
                <a:lnTo>
                  <a:pt x="41732" y="154419"/>
                </a:lnTo>
                <a:lnTo>
                  <a:pt x="68922" y="164325"/>
                </a:lnTo>
                <a:lnTo>
                  <a:pt x="97904" y="164325"/>
                </a:lnTo>
                <a:lnTo>
                  <a:pt x="125145" y="154419"/>
                </a:lnTo>
                <a:lnTo>
                  <a:pt x="147345" y="135788"/>
                </a:lnTo>
                <a:lnTo>
                  <a:pt x="161836" y="110680"/>
                </a:lnTo>
                <a:lnTo>
                  <a:pt x="166865" y="82143"/>
                </a:lnTo>
                <a:lnTo>
                  <a:pt x="161836" y="53644"/>
                </a:lnTo>
                <a:lnTo>
                  <a:pt x="147345" y="28536"/>
                </a:lnTo>
                <a:lnTo>
                  <a:pt x="125145" y="9906"/>
                </a:lnTo>
                <a:lnTo>
                  <a:pt x="979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0190136" y="7394743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067"/>
                </a:lnTo>
                <a:lnTo>
                  <a:pt x="5105" y="18961"/>
                </a:lnTo>
                <a:lnTo>
                  <a:pt x="0" y="37960"/>
                </a:lnTo>
                <a:lnTo>
                  <a:pt x="5105" y="56921"/>
                </a:lnTo>
                <a:lnTo>
                  <a:pt x="18999" y="70815"/>
                </a:lnTo>
                <a:lnTo>
                  <a:pt x="37998" y="75920"/>
                </a:lnTo>
                <a:lnTo>
                  <a:pt x="56959" y="70815"/>
                </a:lnTo>
                <a:lnTo>
                  <a:pt x="70866" y="56921"/>
                </a:lnTo>
                <a:lnTo>
                  <a:pt x="75971" y="37960"/>
                </a:lnTo>
                <a:lnTo>
                  <a:pt x="70866" y="18961"/>
                </a:lnTo>
                <a:lnTo>
                  <a:pt x="56959" y="5067"/>
                </a:lnTo>
                <a:lnTo>
                  <a:pt x="3799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0144685" y="7350522"/>
            <a:ext cx="167005" cy="164465"/>
          </a:xfrm>
          <a:custGeom>
            <a:avLst/>
            <a:gdLst/>
            <a:ahLst/>
            <a:cxnLst/>
            <a:rect l="l" t="t" r="r" b="b"/>
            <a:pathLst>
              <a:path w="167004" h="164465">
                <a:moveTo>
                  <a:pt x="97904" y="0"/>
                </a:moveTo>
                <a:lnTo>
                  <a:pt x="68961" y="0"/>
                </a:lnTo>
                <a:lnTo>
                  <a:pt x="41732" y="9906"/>
                </a:lnTo>
                <a:lnTo>
                  <a:pt x="19519" y="28536"/>
                </a:lnTo>
                <a:lnTo>
                  <a:pt x="5029" y="53644"/>
                </a:lnTo>
                <a:lnTo>
                  <a:pt x="0" y="82181"/>
                </a:lnTo>
                <a:lnTo>
                  <a:pt x="5029" y="110718"/>
                </a:lnTo>
                <a:lnTo>
                  <a:pt x="19519" y="135788"/>
                </a:lnTo>
                <a:lnTo>
                  <a:pt x="41732" y="154419"/>
                </a:lnTo>
                <a:lnTo>
                  <a:pt x="68961" y="164325"/>
                </a:lnTo>
                <a:lnTo>
                  <a:pt x="97904" y="164325"/>
                </a:lnTo>
                <a:lnTo>
                  <a:pt x="125145" y="154419"/>
                </a:lnTo>
                <a:lnTo>
                  <a:pt x="147345" y="135788"/>
                </a:lnTo>
                <a:lnTo>
                  <a:pt x="161836" y="110718"/>
                </a:lnTo>
                <a:lnTo>
                  <a:pt x="166865" y="82181"/>
                </a:lnTo>
                <a:lnTo>
                  <a:pt x="161836" y="53644"/>
                </a:lnTo>
                <a:lnTo>
                  <a:pt x="147345" y="28536"/>
                </a:lnTo>
                <a:lnTo>
                  <a:pt x="125145" y="9906"/>
                </a:lnTo>
                <a:lnTo>
                  <a:pt x="979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0928107" y="9830511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67"/>
                </a:lnTo>
                <a:lnTo>
                  <a:pt x="5067" y="18961"/>
                </a:lnTo>
                <a:lnTo>
                  <a:pt x="0" y="37960"/>
                </a:lnTo>
                <a:lnTo>
                  <a:pt x="5067" y="56921"/>
                </a:lnTo>
                <a:lnTo>
                  <a:pt x="18961" y="70815"/>
                </a:lnTo>
                <a:lnTo>
                  <a:pt x="37960" y="75920"/>
                </a:lnTo>
                <a:lnTo>
                  <a:pt x="56921" y="70815"/>
                </a:lnTo>
                <a:lnTo>
                  <a:pt x="70866" y="56921"/>
                </a:lnTo>
                <a:lnTo>
                  <a:pt x="75933" y="37960"/>
                </a:lnTo>
                <a:lnTo>
                  <a:pt x="70866" y="18961"/>
                </a:lnTo>
                <a:lnTo>
                  <a:pt x="56921" y="5067"/>
                </a:lnTo>
                <a:lnTo>
                  <a:pt x="379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0882617" y="9786290"/>
            <a:ext cx="167005" cy="164465"/>
          </a:xfrm>
          <a:custGeom>
            <a:avLst/>
            <a:gdLst/>
            <a:ahLst/>
            <a:cxnLst/>
            <a:rect l="l" t="t" r="r" b="b"/>
            <a:pathLst>
              <a:path w="167004" h="164465">
                <a:moveTo>
                  <a:pt x="97942" y="0"/>
                </a:moveTo>
                <a:lnTo>
                  <a:pt x="68961" y="0"/>
                </a:lnTo>
                <a:lnTo>
                  <a:pt x="41732" y="9906"/>
                </a:lnTo>
                <a:lnTo>
                  <a:pt x="19519" y="28536"/>
                </a:lnTo>
                <a:lnTo>
                  <a:pt x="5029" y="53644"/>
                </a:lnTo>
                <a:lnTo>
                  <a:pt x="0" y="82181"/>
                </a:lnTo>
                <a:lnTo>
                  <a:pt x="5029" y="110718"/>
                </a:lnTo>
                <a:lnTo>
                  <a:pt x="19519" y="135788"/>
                </a:lnTo>
                <a:lnTo>
                  <a:pt x="41732" y="154419"/>
                </a:lnTo>
                <a:lnTo>
                  <a:pt x="68961" y="164338"/>
                </a:lnTo>
                <a:lnTo>
                  <a:pt x="97942" y="164338"/>
                </a:lnTo>
                <a:lnTo>
                  <a:pt x="125183" y="154419"/>
                </a:lnTo>
                <a:lnTo>
                  <a:pt x="147345" y="135788"/>
                </a:lnTo>
                <a:lnTo>
                  <a:pt x="161836" y="110718"/>
                </a:lnTo>
                <a:lnTo>
                  <a:pt x="166865" y="82181"/>
                </a:lnTo>
                <a:lnTo>
                  <a:pt x="161836" y="53644"/>
                </a:lnTo>
                <a:lnTo>
                  <a:pt x="147345" y="28536"/>
                </a:lnTo>
                <a:lnTo>
                  <a:pt x="125183" y="9906"/>
                </a:lnTo>
                <a:lnTo>
                  <a:pt x="9794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3481493" y="8832867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99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99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3436040" y="8788672"/>
            <a:ext cx="167005" cy="164465"/>
          </a:xfrm>
          <a:custGeom>
            <a:avLst/>
            <a:gdLst/>
            <a:ahLst/>
            <a:cxnLst/>
            <a:rect l="l" t="t" r="r" b="b"/>
            <a:pathLst>
              <a:path w="167005" h="164465">
                <a:moveTo>
                  <a:pt x="97904" y="0"/>
                </a:moveTo>
                <a:lnTo>
                  <a:pt x="68922" y="0"/>
                </a:lnTo>
                <a:lnTo>
                  <a:pt x="41694" y="9918"/>
                </a:lnTo>
                <a:lnTo>
                  <a:pt x="19519" y="28549"/>
                </a:lnTo>
                <a:lnTo>
                  <a:pt x="5029" y="53619"/>
                </a:lnTo>
                <a:lnTo>
                  <a:pt x="0" y="82156"/>
                </a:lnTo>
                <a:lnTo>
                  <a:pt x="5029" y="110693"/>
                </a:lnTo>
                <a:lnTo>
                  <a:pt x="19519" y="135801"/>
                </a:lnTo>
                <a:lnTo>
                  <a:pt x="41694" y="154432"/>
                </a:lnTo>
                <a:lnTo>
                  <a:pt x="68922" y="164338"/>
                </a:lnTo>
                <a:lnTo>
                  <a:pt x="97904" y="164338"/>
                </a:lnTo>
                <a:lnTo>
                  <a:pt x="125145" y="154432"/>
                </a:lnTo>
                <a:lnTo>
                  <a:pt x="147345" y="135801"/>
                </a:lnTo>
                <a:lnTo>
                  <a:pt x="161836" y="110693"/>
                </a:lnTo>
                <a:lnTo>
                  <a:pt x="166865" y="82156"/>
                </a:lnTo>
                <a:lnTo>
                  <a:pt x="161836" y="53619"/>
                </a:lnTo>
                <a:lnTo>
                  <a:pt x="147345" y="28549"/>
                </a:lnTo>
                <a:lnTo>
                  <a:pt x="125145" y="9918"/>
                </a:lnTo>
                <a:lnTo>
                  <a:pt x="979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4510731" y="6085750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98" y="0"/>
                </a:moveTo>
                <a:lnTo>
                  <a:pt x="18999" y="5105"/>
                </a:lnTo>
                <a:lnTo>
                  <a:pt x="5105" y="18999"/>
                </a:lnTo>
                <a:lnTo>
                  <a:pt x="0" y="37960"/>
                </a:lnTo>
                <a:lnTo>
                  <a:pt x="5105" y="56959"/>
                </a:lnTo>
                <a:lnTo>
                  <a:pt x="18999" y="70853"/>
                </a:lnTo>
                <a:lnTo>
                  <a:pt x="37998" y="75920"/>
                </a:lnTo>
                <a:lnTo>
                  <a:pt x="56959" y="70853"/>
                </a:lnTo>
                <a:lnTo>
                  <a:pt x="70866" y="56959"/>
                </a:lnTo>
                <a:lnTo>
                  <a:pt x="75958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9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4465278" y="6041566"/>
            <a:ext cx="167005" cy="164465"/>
          </a:xfrm>
          <a:custGeom>
            <a:avLst/>
            <a:gdLst/>
            <a:ahLst/>
            <a:cxnLst/>
            <a:rect l="l" t="t" r="r" b="b"/>
            <a:pathLst>
              <a:path w="167005" h="164464">
                <a:moveTo>
                  <a:pt x="97942" y="0"/>
                </a:moveTo>
                <a:lnTo>
                  <a:pt x="68961" y="0"/>
                </a:lnTo>
                <a:lnTo>
                  <a:pt x="41732" y="9906"/>
                </a:lnTo>
                <a:lnTo>
                  <a:pt x="19519" y="28536"/>
                </a:lnTo>
                <a:lnTo>
                  <a:pt x="5029" y="53606"/>
                </a:lnTo>
                <a:lnTo>
                  <a:pt x="0" y="82143"/>
                </a:lnTo>
                <a:lnTo>
                  <a:pt x="5029" y="110680"/>
                </a:lnTo>
                <a:lnTo>
                  <a:pt x="19519" y="135788"/>
                </a:lnTo>
                <a:lnTo>
                  <a:pt x="41732" y="154419"/>
                </a:lnTo>
                <a:lnTo>
                  <a:pt x="68961" y="164325"/>
                </a:lnTo>
                <a:lnTo>
                  <a:pt x="97942" y="164325"/>
                </a:lnTo>
                <a:lnTo>
                  <a:pt x="125145" y="154419"/>
                </a:lnTo>
                <a:lnTo>
                  <a:pt x="147345" y="135788"/>
                </a:lnTo>
                <a:lnTo>
                  <a:pt x="161836" y="110680"/>
                </a:lnTo>
                <a:lnTo>
                  <a:pt x="166865" y="82143"/>
                </a:lnTo>
                <a:lnTo>
                  <a:pt x="161836" y="53606"/>
                </a:lnTo>
                <a:lnTo>
                  <a:pt x="147345" y="28536"/>
                </a:lnTo>
                <a:lnTo>
                  <a:pt x="125145" y="9906"/>
                </a:lnTo>
                <a:lnTo>
                  <a:pt x="9794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3801821" y="3745729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105"/>
                </a:lnTo>
                <a:lnTo>
                  <a:pt x="5067" y="18999"/>
                </a:lnTo>
                <a:lnTo>
                  <a:pt x="0" y="37960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58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60"/>
                </a:lnTo>
                <a:lnTo>
                  <a:pt x="70866" y="18999"/>
                </a:lnTo>
                <a:lnTo>
                  <a:pt x="56959" y="5105"/>
                </a:lnTo>
                <a:lnTo>
                  <a:pt x="379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3756368" y="3701546"/>
            <a:ext cx="167005" cy="164465"/>
          </a:xfrm>
          <a:custGeom>
            <a:avLst/>
            <a:gdLst/>
            <a:ahLst/>
            <a:cxnLst/>
            <a:rect l="l" t="t" r="r" b="b"/>
            <a:pathLst>
              <a:path w="167005" h="164464">
                <a:moveTo>
                  <a:pt x="97904" y="0"/>
                </a:moveTo>
                <a:lnTo>
                  <a:pt x="68922" y="0"/>
                </a:lnTo>
                <a:lnTo>
                  <a:pt x="41694" y="9905"/>
                </a:lnTo>
                <a:lnTo>
                  <a:pt x="19481" y="28536"/>
                </a:lnTo>
                <a:lnTo>
                  <a:pt x="5029" y="53606"/>
                </a:lnTo>
                <a:lnTo>
                  <a:pt x="0" y="82143"/>
                </a:lnTo>
                <a:lnTo>
                  <a:pt x="5029" y="110680"/>
                </a:lnTo>
                <a:lnTo>
                  <a:pt x="19481" y="135788"/>
                </a:lnTo>
                <a:lnTo>
                  <a:pt x="41694" y="154419"/>
                </a:lnTo>
                <a:lnTo>
                  <a:pt x="68922" y="164325"/>
                </a:lnTo>
                <a:lnTo>
                  <a:pt x="97904" y="164325"/>
                </a:lnTo>
                <a:lnTo>
                  <a:pt x="125145" y="154419"/>
                </a:lnTo>
                <a:lnTo>
                  <a:pt x="147345" y="135788"/>
                </a:lnTo>
                <a:lnTo>
                  <a:pt x="161798" y="110680"/>
                </a:lnTo>
                <a:lnTo>
                  <a:pt x="166865" y="82143"/>
                </a:lnTo>
                <a:lnTo>
                  <a:pt x="161798" y="53606"/>
                </a:lnTo>
                <a:lnTo>
                  <a:pt x="147345" y="28536"/>
                </a:lnTo>
                <a:lnTo>
                  <a:pt x="125145" y="9905"/>
                </a:lnTo>
                <a:lnTo>
                  <a:pt x="979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3130614" y="1530252"/>
            <a:ext cx="76200" cy="762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37960" y="0"/>
                </a:moveTo>
                <a:lnTo>
                  <a:pt x="18961" y="5092"/>
                </a:lnTo>
                <a:lnTo>
                  <a:pt x="5067" y="18986"/>
                </a:lnTo>
                <a:lnTo>
                  <a:pt x="0" y="37973"/>
                </a:lnTo>
                <a:lnTo>
                  <a:pt x="5067" y="56959"/>
                </a:lnTo>
                <a:lnTo>
                  <a:pt x="18961" y="70853"/>
                </a:lnTo>
                <a:lnTo>
                  <a:pt x="37960" y="75946"/>
                </a:lnTo>
                <a:lnTo>
                  <a:pt x="56959" y="70853"/>
                </a:lnTo>
                <a:lnTo>
                  <a:pt x="70866" y="56959"/>
                </a:lnTo>
                <a:lnTo>
                  <a:pt x="75933" y="37973"/>
                </a:lnTo>
                <a:lnTo>
                  <a:pt x="70866" y="18986"/>
                </a:lnTo>
                <a:lnTo>
                  <a:pt x="56959" y="5092"/>
                </a:lnTo>
                <a:lnTo>
                  <a:pt x="379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3085162" y="1486056"/>
            <a:ext cx="167005" cy="164465"/>
          </a:xfrm>
          <a:custGeom>
            <a:avLst/>
            <a:gdLst/>
            <a:ahLst/>
            <a:cxnLst/>
            <a:rect l="l" t="t" r="r" b="b"/>
            <a:pathLst>
              <a:path w="167005" h="164464">
                <a:moveTo>
                  <a:pt x="97904" y="0"/>
                </a:moveTo>
                <a:lnTo>
                  <a:pt x="68922" y="0"/>
                </a:lnTo>
                <a:lnTo>
                  <a:pt x="41694" y="9906"/>
                </a:lnTo>
                <a:lnTo>
                  <a:pt x="19481" y="28536"/>
                </a:lnTo>
                <a:lnTo>
                  <a:pt x="5029" y="53632"/>
                </a:lnTo>
                <a:lnTo>
                  <a:pt x="0" y="82169"/>
                </a:lnTo>
                <a:lnTo>
                  <a:pt x="5029" y="110705"/>
                </a:lnTo>
                <a:lnTo>
                  <a:pt x="19481" y="135801"/>
                </a:lnTo>
                <a:lnTo>
                  <a:pt x="41694" y="154419"/>
                </a:lnTo>
                <a:lnTo>
                  <a:pt x="68922" y="164338"/>
                </a:lnTo>
                <a:lnTo>
                  <a:pt x="97904" y="164338"/>
                </a:lnTo>
                <a:lnTo>
                  <a:pt x="125145" y="154419"/>
                </a:lnTo>
                <a:lnTo>
                  <a:pt x="147345" y="135801"/>
                </a:lnTo>
                <a:lnTo>
                  <a:pt x="161798" y="110705"/>
                </a:lnTo>
                <a:lnTo>
                  <a:pt x="166865" y="82169"/>
                </a:lnTo>
                <a:lnTo>
                  <a:pt x="161798" y="53632"/>
                </a:lnTo>
                <a:lnTo>
                  <a:pt x="147345" y="28536"/>
                </a:lnTo>
                <a:lnTo>
                  <a:pt x="125145" y="9906"/>
                </a:lnTo>
                <a:lnTo>
                  <a:pt x="979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1334119" y="7152723"/>
            <a:ext cx="1251585" cy="814069"/>
          </a:xfrm>
          <a:custGeom>
            <a:avLst/>
            <a:gdLst/>
            <a:ahLst/>
            <a:cxnLst/>
            <a:rect l="l" t="t" r="r" b="b"/>
            <a:pathLst>
              <a:path w="1251584" h="814070">
                <a:moveTo>
                  <a:pt x="1106398" y="0"/>
                </a:moveTo>
                <a:lnTo>
                  <a:pt x="0" y="335191"/>
                </a:lnTo>
                <a:lnTo>
                  <a:pt x="144970" y="813714"/>
                </a:lnTo>
                <a:lnTo>
                  <a:pt x="1251394" y="478523"/>
                </a:lnTo>
                <a:lnTo>
                  <a:pt x="1106398" y="0"/>
                </a:lnTo>
                <a:close/>
              </a:path>
            </a:pathLst>
          </a:custGeom>
          <a:solidFill>
            <a:srgbClr val="AAAAA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2099589" y="8206589"/>
            <a:ext cx="483234" cy="1522730"/>
          </a:xfrm>
          <a:custGeom>
            <a:avLst/>
            <a:gdLst/>
            <a:ahLst/>
            <a:cxnLst/>
            <a:rect l="l" t="t" r="r" b="b"/>
            <a:pathLst>
              <a:path w="483234" h="1522729">
                <a:moveTo>
                  <a:pt x="23914" y="0"/>
                </a:moveTo>
                <a:lnTo>
                  <a:pt x="0" y="7264"/>
                </a:lnTo>
                <a:lnTo>
                  <a:pt x="459105" y="1522653"/>
                </a:lnTo>
                <a:lnTo>
                  <a:pt x="483031" y="1515389"/>
                </a:lnTo>
                <a:lnTo>
                  <a:pt x="23914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1766701" y="8047055"/>
            <a:ext cx="480695" cy="1522095"/>
          </a:xfrm>
          <a:custGeom>
            <a:avLst/>
            <a:gdLst/>
            <a:ahLst/>
            <a:cxnLst/>
            <a:rect l="l" t="t" r="r" b="b"/>
            <a:pathLst>
              <a:path w="480695" h="1522095">
                <a:moveTo>
                  <a:pt x="21132" y="0"/>
                </a:moveTo>
                <a:lnTo>
                  <a:pt x="0" y="6413"/>
                </a:lnTo>
                <a:lnTo>
                  <a:pt x="459117" y="1521802"/>
                </a:lnTo>
                <a:lnTo>
                  <a:pt x="480237" y="1515389"/>
                </a:lnTo>
                <a:lnTo>
                  <a:pt x="21132" y="0"/>
                </a:lnTo>
                <a:close/>
              </a:path>
            </a:pathLst>
          </a:custGeom>
          <a:solidFill>
            <a:srgbClr val="E8E8E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7332664" y="719"/>
            <a:ext cx="6430010" cy="2053589"/>
          </a:xfrm>
          <a:custGeom>
            <a:avLst/>
            <a:gdLst/>
            <a:ahLst/>
            <a:cxnLst/>
            <a:rect l="l" t="t" r="r" b="b"/>
            <a:pathLst>
              <a:path w="6430009" h="2053589">
                <a:moveTo>
                  <a:pt x="6429997" y="0"/>
                </a:moveTo>
                <a:lnTo>
                  <a:pt x="0" y="0"/>
                </a:lnTo>
                <a:lnTo>
                  <a:pt x="0" y="2053120"/>
                </a:lnTo>
                <a:lnTo>
                  <a:pt x="6429997" y="0"/>
                </a:lnTo>
                <a:close/>
              </a:path>
            </a:pathLst>
          </a:custGeom>
          <a:solidFill>
            <a:srgbClr val="6A6A6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8198011" y="3078664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07" y="11709"/>
                </a:lnTo>
                <a:lnTo>
                  <a:pt x="134759" y="34632"/>
                </a:lnTo>
                <a:lnTo>
                  <a:pt x="89153" y="67754"/>
                </a:lnTo>
                <a:lnTo>
                  <a:pt x="51460" y="109626"/>
                </a:lnTo>
                <a:lnTo>
                  <a:pt x="23291" y="158419"/>
                </a:lnTo>
                <a:lnTo>
                  <a:pt x="5892" y="212001"/>
                </a:lnTo>
                <a:lnTo>
                  <a:pt x="0" y="268033"/>
                </a:lnTo>
                <a:lnTo>
                  <a:pt x="5892" y="324065"/>
                </a:lnTo>
                <a:lnTo>
                  <a:pt x="23291" y="377659"/>
                </a:lnTo>
                <a:lnTo>
                  <a:pt x="51460" y="426453"/>
                </a:lnTo>
                <a:lnTo>
                  <a:pt x="89153" y="468325"/>
                </a:lnTo>
                <a:lnTo>
                  <a:pt x="134759" y="501434"/>
                </a:lnTo>
                <a:lnTo>
                  <a:pt x="186207" y="524357"/>
                </a:lnTo>
                <a:lnTo>
                  <a:pt x="241350" y="536067"/>
                </a:lnTo>
                <a:lnTo>
                  <a:pt x="297675" y="536067"/>
                </a:lnTo>
                <a:lnTo>
                  <a:pt x="352780" y="524357"/>
                </a:lnTo>
                <a:lnTo>
                  <a:pt x="404266" y="501434"/>
                </a:lnTo>
                <a:lnTo>
                  <a:pt x="449833" y="468325"/>
                </a:lnTo>
                <a:lnTo>
                  <a:pt x="487540" y="426453"/>
                </a:lnTo>
                <a:lnTo>
                  <a:pt x="515746" y="377659"/>
                </a:lnTo>
                <a:lnTo>
                  <a:pt x="533133" y="324065"/>
                </a:lnTo>
                <a:lnTo>
                  <a:pt x="539026" y="268033"/>
                </a:lnTo>
                <a:lnTo>
                  <a:pt x="533133" y="212001"/>
                </a:lnTo>
                <a:lnTo>
                  <a:pt x="515746" y="158419"/>
                </a:lnTo>
                <a:lnTo>
                  <a:pt x="487540" y="109626"/>
                </a:lnTo>
                <a:lnTo>
                  <a:pt x="449833" y="67754"/>
                </a:lnTo>
                <a:lnTo>
                  <a:pt x="404266" y="34632"/>
                </a:lnTo>
                <a:lnTo>
                  <a:pt x="352780" y="11709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8511930" y="4156922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01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98" y="426427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41"/>
                </a:lnTo>
                <a:lnTo>
                  <a:pt x="297675" y="536041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27"/>
                </a:lnTo>
                <a:lnTo>
                  <a:pt x="515746" y="377621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01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8825851" y="5235150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329" y="377659"/>
                </a:lnTo>
                <a:lnTo>
                  <a:pt x="51498" y="426427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27"/>
                </a:lnTo>
                <a:lnTo>
                  <a:pt x="515746" y="377659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139770" y="6313379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13"/>
                </a:lnTo>
                <a:lnTo>
                  <a:pt x="23329" y="158419"/>
                </a:lnTo>
                <a:lnTo>
                  <a:pt x="5930" y="212026"/>
                </a:lnTo>
                <a:lnTo>
                  <a:pt x="0" y="268058"/>
                </a:lnTo>
                <a:lnTo>
                  <a:pt x="5930" y="324091"/>
                </a:lnTo>
                <a:lnTo>
                  <a:pt x="23329" y="377659"/>
                </a:lnTo>
                <a:lnTo>
                  <a:pt x="51498" y="426466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83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83"/>
                </a:lnTo>
                <a:lnTo>
                  <a:pt x="404304" y="501434"/>
                </a:lnTo>
                <a:lnTo>
                  <a:pt x="449872" y="468312"/>
                </a:lnTo>
                <a:lnTo>
                  <a:pt x="487578" y="426466"/>
                </a:lnTo>
                <a:lnTo>
                  <a:pt x="515747" y="377659"/>
                </a:lnTo>
                <a:lnTo>
                  <a:pt x="533146" y="324091"/>
                </a:lnTo>
                <a:lnTo>
                  <a:pt x="539064" y="268058"/>
                </a:lnTo>
                <a:lnTo>
                  <a:pt x="533146" y="212026"/>
                </a:lnTo>
                <a:lnTo>
                  <a:pt x="515747" y="158419"/>
                </a:lnTo>
                <a:lnTo>
                  <a:pt x="487578" y="109613"/>
                </a:lnTo>
                <a:lnTo>
                  <a:pt x="449872" y="67767"/>
                </a:lnTo>
                <a:lnTo>
                  <a:pt x="404304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9472617" y="7253129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07" y="11696"/>
                </a:lnTo>
                <a:lnTo>
                  <a:pt x="134759" y="34607"/>
                </a:lnTo>
                <a:lnTo>
                  <a:pt x="89153" y="67729"/>
                </a:lnTo>
                <a:lnTo>
                  <a:pt x="51460" y="109613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60" y="426427"/>
                </a:lnTo>
                <a:lnTo>
                  <a:pt x="89153" y="468312"/>
                </a:lnTo>
                <a:lnTo>
                  <a:pt x="134759" y="501434"/>
                </a:lnTo>
                <a:lnTo>
                  <a:pt x="186207" y="524344"/>
                </a:lnTo>
                <a:lnTo>
                  <a:pt x="241350" y="536041"/>
                </a:lnTo>
                <a:lnTo>
                  <a:pt x="297675" y="536041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33" y="468312"/>
                </a:lnTo>
                <a:lnTo>
                  <a:pt x="487540" y="426427"/>
                </a:lnTo>
                <a:lnTo>
                  <a:pt x="515708" y="377621"/>
                </a:lnTo>
                <a:lnTo>
                  <a:pt x="533145" y="324053"/>
                </a:lnTo>
                <a:lnTo>
                  <a:pt x="539026" y="268020"/>
                </a:lnTo>
                <a:lnTo>
                  <a:pt x="533145" y="211988"/>
                </a:lnTo>
                <a:lnTo>
                  <a:pt x="515708" y="158419"/>
                </a:lnTo>
                <a:lnTo>
                  <a:pt x="487540" y="109613"/>
                </a:lnTo>
                <a:lnTo>
                  <a:pt x="449833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9786539" y="833135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01"/>
                </a:lnTo>
                <a:lnTo>
                  <a:pt x="23291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59"/>
                </a:lnTo>
                <a:lnTo>
                  <a:pt x="51498" y="426440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40"/>
                </a:lnTo>
                <a:lnTo>
                  <a:pt x="515746" y="377659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01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0100457" y="9409587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39"/>
                </a:lnTo>
                <a:lnTo>
                  <a:pt x="23329" y="158407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5"/>
                </a:lnTo>
                <a:lnTo>
                  <a:pt x="89192" y="468350"/>
                </a:lnTo>
                <a:lnTo>
                  <a:pt x="134759" y="501434"/>
                </a:lnTo>
                <a:lnTo>
                  <a:pt x="186245" y="524382"/>
                </a:lnTo>
                <a:lnTo>
                  <a:pt x="241350" y="536079"/>
                </a:lnTo>
                <a:lnTo>
                  <a:pt x="297675" y="536079"/>
                </a:lnTo>
                <a:lnTo>
                  <a:pt x="352818" y="524382"/>
                </a:lnTo>
                <a:lnTo>
                  <a:pt x="404266" y="501434"/>
                </a:lnTo>
                <a:lnTo>
                  <a:pt x="449872" y="468350"/>
                </a:lnTo>
                <a:lnTo>
                  <a:pt x="487578" y="426465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46" y="158407"/>
                </a:lnTo>
                <a:lnTo>
                  <a:pt x="487578" y="109639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0414378" y="10487854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696"/>
                </a:lnTo>
                <a:lnTo>
                  <a:pt x="134759" y="34607"/>
                </a:lnTo>
                <a:lnTo>
                  <a:pt x="89192" y="67729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329" y="377634"/>
                </a:lnTo>
                <a:lnTo>
                  <a:pt x="51498" y="426440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41"/>
                </a:lnTo>
                <a:lnTo>
                  <a:pt x="297713" y="536041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40"/>
                </a:lnTo>
                <a:lnTo>
                  <a:pt x="515746" y="377634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29"/>
                </a:lnTo>
                <a:lnTo>
                  <a:pt x="404266" y="34607"/>
                </a:lnTo>
                <a:lnTo>
                  <a:pt x="352818" y="11696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3811391" y="8574753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12" y="0"/>
                </a:lnTo>
                <a:lnTo>
                  <a:pt x="186207" y="11696"/>
                </a:lnTo>
                <a:lnTo>
                  <a:pt x="134759" y="34607"/>
                </a:lnTo>
                <a:lnTo>
                  <a:pt x="89153" y="67729"/>
                </a:lnTo>
                <a:lnTo>
                  <a:pt x="51460" y="109601"/>
                </a:lnTo>
                <a:lnTo>
                  <a:pt x="23291" y="158407"/>
                </a:lnTo>
                <a:lnTo>
                  <a:pt x="5892" y="211988"/>
                </a:lnTo>
                <a:lnTo>
                  <a:pt x="0" y="268020"/>
                </a:lnTo>
                <a:lnTo>
                  <a:pt x="5892" y="324053"/>
                </a:lnTo>
                <a:lnTo>
                  <a:pt x="23291" y="377621"/>
                </a:lnTo>
                <a:lnTo>
                  <a:pt x="51460" y="426427"/>
                </a:lnTo>
                <a:lnTo>
                  <a:pt x="89153" y="468312"/>
                </a:lnTo>
                <a:lnTo>
                  <a:pt x="134759" y="501434"/>
                </a:lnTo>
                <a:lnTo>
                  <a:pt x="186207" y="524344"/>
                </a:lnTo>
                <a:lnTo>
                  <a:pt x="241312" y="536041"/>
                </a:lnTo>
                <a:lnTo>
                  <a:pt x="297675" y="536041"/>
                </a:lnTo>
                <a:lnTo>
                  <a:pt x="352780" y="524344"/>
                </a:lnTo>
                <a:lnTo>
                  <a:pt x="404266" y="501434"/>
                </a:lnTo>
                <a:lnTo>
                  <a:pt x="449833" y="468312"/>
                </a:lnTo>
                <a:lnTo>
                  <a:pt x="487540" y="426427"/>
                </a:lnTo>
                <a:lnTo>
                  <a:pt x="515708" y="377621"/>
                </a:lnTo>
                <a:lnTo>
                  <a:pt x="533133" y="324053"/>
                </a:lnTo>
                <a:lnTo>
                  <a:pt x="539026" y="268020"/>
                </a:lnTo>
                <a:lnTo>
                  <a:pt x="533133" y="211988"/>
                </a:lnTo>
                <a:lnTo>
                  <a:pt x="515708" y="158407"/>
                </a:lnTo>
                <a:lnTo>
                  <a:pt x="487540" y="109601"/>
                </a:lnTo>
                <a:lnTo>
                  <a:pt x="449833" y="67729"/>
                </a:lnTo>
                <a:lnTo>
                  <a:pt x="404266" y="34607"/>
                </a:lnTo>
                <a:lnTo>
                  <a:pt x="352780" y="11696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3983329" y="7714656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32" y="0"/>
                </a:moveTo>
                <a:lnTo>
                  <a:pt x="308673" y="5664"/>
                </a:lnTo>
                <a:lnTo>
                  <a:pt x="245783" y="22542"/>
                </a:lnTo>
                <a:lnTo>
                  <a:pt x="186766" y="50037"/>
                </a:lnTo>
                <a:lnTo>
                  <a:pt x="133451" y="87401"/>
                </a:lnTo>
                <a:lnTo>
                  <a:pt x="87414" y="133413"/>
                </a:lnTo>
                <a:lnTo>
                  <a:pt x="50037" y="186766"/>
                </a:lnTo>
                <a:lnTo>
                  <a:pt x="22542" y="245783"/>
                </a:lnTo>
                <a:lnTo>
                  <a:pt x="5702" y="308673"/>
                </a:lnTo>
                <a:lnTo>
                  <a:pt x="0" y="373532"/>
                </a:lnTo>
                <a:lnTo>
                  <a:pt x="5702" y="438391"/>
                </a:lnTo>
                <a:lnTo>
                  <a:pt x="22542" y="501281"/>
                </a:lnTo>
                <a:lnTo>
                  <a:pt x="50037" y="560298"/>
                </a:lnTo>
                <a:lnTo>
                  <a:pt x="87414" y="613651"/>
                </a:lnTo>
                <a:lnTo>
                  <a:pt x="133451" y="659701"/>
                </a:lnTo>
                <a:lnTo>
                  <a:pt x="186766" y="697026"/>
                </a:lnTo>
                <a:lnTo>
                  <a:pt x="245783" y="724560"/>
                </a:lnTo>
                <a:lnTo>
                  <a:pt x="308673" y="741400"/>
                </a:lnTo>
                <a:lnTo>
                  <a:pt x="373532" y="747064"/>
                </a:lnTo>
                <a:lnTo>
                  <a:pt x="438403" y="741400"/>
                </a:lnTo>
                <a:lnTo>
                  <a:pt x="501319" y="724560"/>
                </a:lnTo>
                <a:lnTo>
                  <a:pt x="560336" y="697026"/>
                </a:lnTo>
                <a:lnTo>
                  <a:pt x="613651" y="659701"/>
                </a:lnTo>
                <a:lnTo>
                  <a:pt x="659701" y="613651"/>
                </a:lnTo>
                <a:lnTo>
                  <a:pt x="697026" y="560298"/>
                </a:lnTo>
                <a:lnTo>
                  <a:pt x="724560" y="501281"/>
                </a:lnTo>
                <a:lnTo>
                  <a:pt x="741400" y="438391"/>
                </a:lnTo>
                <a:lnTo>
                  <a:pt x="747102" y="373532"/>
                </a:lnTo>
                <a:lnTo>
                  <a:pt x="741400" y="308673"/>
                </a:lnTo>
                <a:lnTo>
                  <a:pt x="724560" y="245783"/>
                </a:lnTo>
                <a:lnTo>
                  <a:pt x="697026" y="186766"/>
                </a:lnTo>
                <a:lnTo>
                  <a:pt x="659701" y="133413"/>
                </a:lnTo>
                <a:lnTo>
                  <a:pt x="613651" y="87401"/>
                </a:lnTo>
                <a:lnTo>
                  <a:pt x="560336" y="50037"/>
                </a:lnTo>
                <a:lnTo>
                  <a:pt x="501319" y="22542"/>
                </a:lnTo>
                <a:lnTo>
                  <a:pt x="438403" y="5664"/>
                </a:lnTo>
                <a:lnTo>
                  <a:pt x="37353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14486249" y="718088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51"/>
                </a:lnTo>
                <a:lnTo>
                  <a:pt x="23329" y="158457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5"/>
                </a:lnTo>
                <a:lnTo>
                  <a:pt x="89192" y="468350"/>
                </a:lnTo>
                <a:lnTo>
                  <a:pt x="134759" y="501472"/>
                </a:lnTo>
                <a:lnTo>
                  <a:pt x="186245" y="524382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82"/>
                </a:lnTo>
                <a:lnTo>
                  <a:pt x="404266" y="501472"/>
                </a:lnTo>
                <a:lnTo>
                  <a:pt x="449872" y="468350"/>
                </a:lnTo>
                <a:lnTo>
                  <a:pt x="487578" y="426465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46" y="158457"/>
                </a:lnTo>
                <a:lnTo>
                  <a:pt x="487578" y="109651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4735269" y="6476934"/>
            <a:ext cx="607060" cy="607060"/>
          </a:xfrm>
          <a:custGeom>
            <a:avLst/>
            <a:gdLst/>
            <a:ahLst/>
            <a:cxnLst/>
            <a:rect l="l" t="t" r="r" b="b"/>
            <a:pathLst>
              <a:path w="607059" h="607059">
                <a:moveTo>
                  <a:pt x="303415" y="0"/>
                </a:moveTo>
                <a:lnTo>
                  <a:pt x="244220" y="5816"/>
                </a:lnTo>
                <a:lnTo>
                  <a:pt x="187324" y="23101"/>
                </a:lnTo>
                <a:lnTo>
                  <a:pt x="134873" y="51117"/>
                </a:lnTo>
                <a:lnTo>
                  <a:pt x="88899" y="88861"/>
                </a:lnTo>
                <a:lnTo>
                  <a:pt x="51155" y="134835"/>
                </a:lnTo>
                <a:lnTo>
                  <a:pt x="23101" y="187286"/>
                </a:lnTo>
                <a:lnTo>
                  <a:pt x="5854" y="244221"/>
                </a:lnTo>
                <a:lnTo>
                  <a:pt x="0" y="303415"/>
                </a:lnTo>
                <a:lnTo>
                  <a:pt x="5854" y="362610"/>
                </a:lnTo>
                <a:lnTo>
                  <a:pt x="23101" y="419506"/>
                </a:lnTo>
                <a:lnTo>
                  <a:pt x="51155" y="471957"/>
                </a:lnTo>
                <a:lnTo>
                  <a:pt x="88899" y="517969"/>
                </a:lnTo>
                <a:lnTo>
                  <a:pt x="134873" y="555675"/>
                </a:lnTo>
                <a:lnTo>
                  <a:pt x="187324" y="583730"/>
                </a:lnTo>
                <a:lnTo>
                  <a:pt x="244220" y="600976"/>
                </a:lnTo>
                <a:lnTo>
                  <a:pt x="303415" y="606831"/>
                </a:lnTo>
                <a:lnTo>
                  <a:pt x="362623" y="600976"/>
                </a:lnTo>
                <a:lnTo>
                  <a:pt x="419544" y="583730"/>
                </a:lnTo>
                <a:lnTo>
                  <a:pt x="471995" y="555675"/>
                </a:lnTo>
                <a:lnTo>
                  <a:pt x="517982" y="517969"/>
                </a:lnTo>
                <a:lnTo>
                  <a:pt x="555713" y="471957"/>
                </a:lnTo>
                <a:lnTo>
                  <a:pt x="583730" y="419506"/>
                </a:lnTo>
                <a:lnTo>
                  <a:pt x="601014" y="362610"/>
                </a:lnTo>
                <a:lnTo>
                  <a:pt x="606831" y="303415"/>
                </a:lnTo>
                <a:lnTo>
                  <a:pt x="601014" y="244221"/>
                </a:lnTo>
                <a:lnTo>
                  <a:pt x="583730" y="187286"/>
                </a:lnTo>
                <a:lnTo>
                  <a:pt x="555713" y="134835"/>
                </a:lnTo>
                <a:lnTo>
                  <a:pt x="517982" y="88861"/>
                </a:lnTo>
                <a:lnTo>
                  <a:pt x="471995" y="51117"/>
                </a:lnTo>
                <a:lnTo>
                  <a:pt x="419544" y="23101"/>
                </a:lnTo>
                <a:lnTo>
                  <a:pt x="362623" y="5816"/>
                </a:lnTo>
                <a:lnTo>
                  <a:pt x="30341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1556910" y="10308428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675" y="0"/>
                </a:moveTo>
                <a:lnTo>
                  <a:pt x="241312" y="0"/>
                </a:lnTo>
                <a:lnTo>
                  <a:pt x="186207" y="11734"/>
                </a:lnTo>
                <a:lnTo>
                  <a:pt x="134759" y="34645"/>
                </a:lnTo>
                <a:lnTo>
                  <a:pt x="89153" y="67767"/>
                </a:lnTo>
                <a:lnTo>
                  <a:pt x="51460" y="109651"/>
                </a:lnTo>
                <a:lnTo>
                  <a:pt x="23291" y="158419"/>
                </a:lnTo>
                <a:lnTo>
                  <a:pt x="5892" y="212026"/>
                </a:lnTo>
                <a:lnTo>
                  <a:pt x="0" y="268058"/>
                </a:lnTo>
                <a:lnTo>
                  <a:pt x="5892" y="324091"/>
                </a:lnTo>
                <a:lnTo>
                  <a:pt x="23291" y="377672"/>
                </a:lnTo>
                <a:lnTo>
                  <a:pt x="51460" y="426478"/>
                </a:lnTo>
                <a:lnTo>
                  <a:pt x="89153" y="468350"/>
                </a:lnTo>
                <a:lnTo>
                  <a:pt x="134759" y="501472"/>
                </a:lnTo>
                <a:lnTo>
                  <a:pt x="186207" y="524383"/>
                </a:lnTo>
                <a:lnTo>
                  <a:pt x="241312" y="536079"/>
                </a:lnTo>
                <a:lnTo>
                  <a:pt x="297675" y="536079"/>
                </a:lnTo>
                <a:lnTo>
                  <a:pt x="352780" y="524383"/>
                </a:lnTo>
                <a:lnTo>
                  <a:pt x="404266" y="501472"/>
                </a:lnTo>
                <a:lnTo>
                  <a:pt x="449833" y="468350"/>
                </a:lnTo>
                <a:lnTo>
                  <a:pt x="487540" y="426478"/>
                </a:lnTo>
                <a:lnTo>
                  <a:pt x="515708" y="377672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2026"/>
                </a:lnTo>
                <a:lnTo>
                  <a:pt x="515708" y="158419"/>
                </a:lnTo>
                <a:lnTo>
                  <a:pt x="487540" y="109651"/>
                </a:lnTo>
                <a:lnTo>
                  <a:pt x="449833" y="67767"/>
                </a:lnTo>
                <a:lnTo>
                  <a:pt x="404266" y="34645"/>
                </a:lnTo>
                <a:lnTo>
                  <a:pt x="352780" y="11734"/>
                </a:lnTo>
                <a:lnTo>
                  <a:pt x="297675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2624187" y="9967907"/>
            <a:ext cx="539115" cy="536575"/>
          </a:xfrm>
          <a:custGeom>
            <a:avLst/>
            <a:gdLst/>
            <a:ahLst/>
            <a:cxnLst/>
            <a:rect l="l" t="t" r="r" b="b"/>
            <a:pathLst>
              <a:path w="539115" h="536575">
                <a:moveTo>
                  <a:pt x="297713" y="0"/>
                </a:moveTo>
                <a:lnTo>
                  <a:pt x="241350" y="0"/>
                </a:lnTo>
                <a:lnTo>
                  <a:pt x="186245" y="11734"/>
                </a:lnTo>
                <a:lnTo>
                  <a:pt x="134759" y="34645"/>
                </a:lnTo>
                <a:lnTo>
                  <a:pt x="89192" y="67767"/>
                </a:lnTo>
                <a:lnTo>
                  <a:pt x="51498" y="109613"/>
                </a:lnTo>
                <a:lnTo>
                  <a:pt x="23329" y="158419"/>
                </a:lnTo>
                <a:lnTo>
                  <a:pt x="5892" y="211988"/>
                </a:lnTo>
                <a:lnTo>
                  <a:pt x="0" y="268058"/>
                </a:lnTo>
                <a:lnTo>
                  <a:pt x="5892" y="324091"/>
                </a:lnTo>
                <a:lnTo>
                  <a:pt x="23329" y="377659"/>
                </a:lnTo>
                <a:lnTo>
                  <a:pt x="51498" y="426466"/>
                </a:lnTo>
                <a:lnTo>
                  <a:pt x="89192" y="468312"/>
                </a:lnTo>
                <a:lnTo>
                  <a:pt x="134759" y="501434"/>
                </a:lnTo>
                <a:lnTo>
                  <a:pt x="186245" y="524344"/>
                </a:lnTo>
                <a:lnTo>
                  <a:pt x="241350" y="536079"/>
                </a:lnTo>
                <a:lnTo>
                  <a:pt x="297713" y="536079"/>
                </a:lnTo>
                <a:lnTo>
                  <a:pt x="352818" y="524344"/>
                </a:lnTo>
                <a:lnTo>
                  <a:pt x="404266" y="501434"/>
                </a:lnTo>
                <a:lnTo>
                  <a:pt x="449872" y="468312"/>
                </a:lnTo>
                <a:lnTo>
                  <a:pt x="487578" y="426466"/>
                </a:lnTo>
                <a:lnTo>
                  <a:pt x="515746" y="377659"/>
                </a:lnTo>
                <a:lnTo>
                  <a:pt x="533133" y="324091"/>
                </a:lnTo>
                <a:lnTo>
                  <a:pt x="539026" y="268058"/>
                </a:lnTo>
                <a:lnTo>
                  <a:pt x="533133" y="211988"/>
                </a:lnTo>
                <a:lnTo>
                  <a:pt x="515746" y="158419"/>
                </a:lnTo>
                <a:lnTo>
                  <a:pt x="487578" y="109613"/>
                </a:lnTo>
                <a:lnTo>
                  <a:pt x="449872" y="67767"/>
                </a:lnTo>
                <a:lnTo>
                  <a:pt x="404266" y="34645"/>
                </a:lnTo>
                <a:lnTo>
                  <a:pt x="352818" y="11734"/>
                </a:lnTo>
                <a:lnTo>
                  <a:pt x="29771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8" name="object 78"/>
          <p:cNvSpPr/>
          <p:nvPr/>
        </p:nvSpPr>
        <p:spPr>
          <a:xfrm>
            <a:off x="13760127" y="2666384"/>
            <a:ext cx="699770" cy="696595"/>
          </a:xfrm>
          <a:custGeom>
            <a:avLst/>
            <a:gdLst/>
            <a:ahLst/>
            <a:cxnLst/>
            <a:rect l="l" t="t" r="r" b="b"/>
            <a:pathLst>
              <a:path w="699769" h="696595">
                <a:moveTo>
                  <a:pt x="381952" y="0"/>
                </a:moveTo>
                <a:lnTo>
                  <a:pt x="317423" y="0"/>
                </a:lnTo>
                <a:lnTo>
                  <a:pt x="253974" y="11861"/>
                </a:lnTo>
                <a:lnTo>
                  <a:pt x="193814" y="35166"/>
                </a:lnTo>
                <a:lnTo>
                  <a:pt x="138937" y="69138"/>
                </a:lnTo>
                <a:lnTo>
                  <a:pt x="91249" y="112610"/>
                </a:lnTo>
                <a:lnTo>
                  <a:pt x="52349" y="164109"/>
                </a:lnTo>
                <a:lnTo>
                  <a:pt x="23583" y="221881"/>
                </a:lnTo>
                <a:lnTo>
                  <a:pt x="5930" y="283946"/>
                </a:lnTo>
                <a:lnTo>
                  <a:pt x="0" y="348208"/>
                </a:lnTo>
                <a:lnTo>
                  <a:pt x="5930" y="412470"/>
                </a:lnTo>
                <a:lnTo>
                  <a:pt x="23583" y="474535"/>
                </a:lnTo>
                <a:lnTo>
                  <a:pt x="52349" y="532307"/>
                </a:lnTo>
                <a:lnTo>
                  <a:pt x="91249" y="583806"/>
                </a:lnTo>
                <a:lnTo>
                  <a:pt x="138937" y="627278"/>
                </a:lnTo>
                <a:lnTo>
                  <a:pt x="193814" y="661250"/>
                </a:lnTo>
                <a:lnTo>
                  <a:pt x="253974" y="684568"/>
                </a:lnTo>
                <a:lnTo>
                  <a:pt x="317423" y="696417"/>
                </a:lnTo>
                <a:lnTo>
                  <a:pt x="381952" y="696417"/>
                </a:lnTo>
                <a:lnTo>
                  <a:pt x="445401" y="684568"/>
                </a:lnTo>
                <a:lnTo>
                  <a:pt x="505574" y="661250"/>
                </a:lnTo>
                <a:lnTo>
                  <a:pt x="560450" y="627278"/>
                </a:lnTo>
                <a:lnTo>
                  <a:pt x="608139" y="583806"/>
                </a:lnTo>
                <a:lnTo>
                  <a:pt x="647026" y="532307"/>
                </a:lnTo>
                <a:lnTo>
                  <a:pt x="675792" y="474535"/>
                </a:lnTo>
                <a:lnTo>
                  <a:pt x="693458" y="412470"/>
                </a:lnTo>
                <a:lnTo>
                  <a:pt x="699376" y="348208"/>
                </a:lnTo>
                <a:lnTo>
                  <a:pt x="693458" y="283946"/>
                </a:lnTo>
                <a:lnTo>
                  <a:pt x="675792" y="221881"/>
                </a:lnTo>
                <a:lnTo>
                  <a:pt x="647026" y="164109"/>
                </a:lnTo>
                <a:lnTo>
                  <a:pt x="608139" y="112610"/>
                </a:lnTo>
                <a:lnTo>
                  <a:pt x="560450" y="69138"/>
                </a:lnTo>
                <a:lnTo>
                  <a:pt x="505574" y="35166"/>
                </a:lnTo>
                <a:lnTo>
                  <a:pt x="445401" y="11861"/>
                </a:lnTo>
                <a:lnTo>
                  <a:pt x="38195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9" name="object 79"/>
          <p:cNvSpPr/>
          <p:nvPr/>
        </p:nvSpPr>
        <p:spPr>
          <a:xfrm>
            <a:off x="14127621" y="4218873"/>
            <a:ext cx="712470" cy="709295"/>
          </a:xfrm>
          <a:custGeom>
            <a:avLst/>
            <a:gdLst/>
            <a:ahLst/>
            <a:cxnLst/>
            <a:rect l="l" t="t" r="r" b="b"/>
            <a:pathLst>
              <a:path w="712469" h="709295">
                <a:moveTo>
                  <a:pt x="389001" y="0"/>
                </a:moveTo>
                <a:lnTo>
                  <a:pt x="323278" y="0"/>
                </a:lnTo>
                <a:lnTo>
                  <a:pt x="258673" y="12077"/>
                </a:lnTo>
                <a:lnTo>
                  <a:pt x="197383" y="35813"/>
                </a:lnTo>
                <a:lnTo>
                  <a:pt x="141503" y="70421"/>
                </a:lnTo>
                <a:lnTo>
                  <a:pt x="92964" y="114680"/>
                </a:lnTo>
                <a:lnTo>
                  <a:pt x="53352" y="167131"/>
                </a:lnTo>
                <a:lnTo>
                  <a:pt x="24079" y="225958"/>
                </a:lnTo>
                <a:lnTo>
                  <a:pt x="6083" y="289153"/>
                </a:lnTo>
                <a:lnTo>
                  <a:pt x="0" y="354609"/>
                </a:lnTo>
                <a:lnTo>
                  <a:pt x="6083" y="420027"/>
                </a:lnTo>
                <a:lnTo>
                  <a:pt x="24079" y="483260"/>
                </a:lnTo>
                <a:lnTo>
                  <a:pt x="53352" y="542086"/>
                </a:lnTo>
                <a:lnTo>
                  <a:pt x="92964" y="594499"/>
                </a:lnTo>
                <a:lnTo>
                  <a:pt x="141503" y="638797"/>
                </a:lnTo>
                <a:lnTo>
                  <a:pt x="197383" y="673366"/>
                </a:lnTo>
                <a:lnTo>
                  <a:pt x="258673" y="697102"/>
                </a:lnTo>
                <a:lnTo>
                  <a:pt x="323278" y="709218"/>
                </a:lnTo>
                <a:lnTo>
                  <a:pt x="389001" y="709218"/>
                </a:lnTo>
                <a:lnTo>
                  <a:pt x="453593" y="697102"/>
                </a:lnTo>
                <a:lnTo>
                  <a:pt x="514883" y="673366"/>
                </a:lnTo>
                <a:lnTo>
                  <a:pt x="570725" y="638797"/>
                </a:lnTo>
                <a:lnTo>
                  <a:pt x="619315" y="594499"/>
                </a:lnTo>
                <a:lnTo>
                  <a:pt x="658914" y="542086"/>
                </a:lnTo>
                <a:lnTo>
                  <a:pt x="688200" y="483260"/>
                </a:lnTo>
                <a:lnTo>
                  <a:pt x="706196" y="420027"/>
                </a:lnTo>
                <a:lnTo>
                  <a:pt x="712266" y="354609"/>
                </a:lnTo>
                <a:lnTo>
                  <a:pt x="706196" y="289153"/>
                </a:lnTo>
                <a:lnTo>
                  <a:pt x="688200" y="225958"/>
                </a:lnTo>
                <a:lnTo>
                  <a:pt x="658914" y="167131"/>
                </a:lnTo>
                <a:lnTo>
                  <a:pt x="619315" y="114680"/>
                </a:lnTo>
                <a:lnTo>
                  <a:pt x="570725" y="70421"/>
                </a:lnTo>
                <a:lnTo>
                  <a:pt x="514883" y="35813"/>
                </a:lnTo>
                <a:lnTo>
                  <a:pt x="453593" y="12077"/>
                </a:lnTo>
                <a:lnTo>
                  <a:pt x="38900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0" name="object 80"/>
          <p:cNvSpPr/>
          <p:nvPr/>
        </p:nvSpPr>
        <p:spPr>
          <a:xfrm>
            <a:off x="13335080" y="1416960"/>
            <a:ext cx="549910" cy="547370"/>
          </a:xfrm>
          <a:custGeom>
            <a:avLst/>
            <a:gdLst/>
            <a:ahLst/>
            <a:cxnLst/>
            <a:rect l="l" t="t" r="r" b="b"/>
            <a:pathLst>
              <a:path w="549909" h="547369">
                <a:moveTo>
                  <a:pt x="303631" y="0"/>
                </a:moveTo>
                <a:lnTo>
                  <a:pt x="246151" y="0"/>
                </a:lnTo>
                <a:lnTo>
                  <a:pt x="189928" y="11950"/>
                </a:lnTo>
                <a:lnTo>
                  <a:pt x="137426" y="35331"/>
                </a:lnTo>
                <a:lnTo>
                  <a:pt x="90931" y="69100"/>
                </a:lnTo>
                <a:lnTo>
                  <a:pt x="52489" y="111810"/>
                </a:lnTo>
                <a:lnTo>
                  <a:pt x="23761" y="161582"/>
                </a:lnTo>
                <a:lnTo>
                  <a:pt x="5994" y="216242"/>
                </a:lnTo>
                <a:lnTo>
                  <a:pt x="0" y="273392"/>
                </a:lnTo>
                <a:lnTo>
                  <a:pt x="5994" y="330542"/>
                </a:lnTo>
                <a:lnTo>
                  <a:pt x="23761" y="385203"/>
                </a:lnTo>
                <a:lnTo>
                  <a:pt x="52489" y="434975"/>
                </a:lnTo>
                <a:lnTo>
                  <a:pt x="90931" y="477685"/>
                </a:lnTo>
                <a:lnTo>
                  <a:pt x="137426" y="511454"/>
                </a:lnTo>
                <a:lnTo>
                  <a:pt x="189928" y="534835"/>
                </a:lnTo>
                <a:lnTo>
                  <a:pt x="246151" y="546785"/>
                </a:lnTo>
                <a:lnTo>
                  <a:pt x="303631" y="546785"/>
                </a:lnTo>
                <a:lnTo>
                  <a:pt x="359854" y="534835"/>
                </a:lnTo>
                <a:lnTo>
                  <a:pt x="412343" y="511454"/>
                </a:lnTo>
                <a:lnTo>
                  <a:pt x="458838" y="477685"/>
                </a:lnTo>
                <a:lnTo>
                  <a:pt x="497293" y="434975"/>
                </a:lnTo>
                <a:lnTo>
                  <a:pt x="526008" y="385203"/>
                </a:lnTo>
                <a:lnTo>
                  <a:pt x="543788" y="330542"/>
                </a:lnTo>
                <a:lnTo>
                  <a:pt x="549782" y="273392"/>
                </a:lnTo>
                <a:lnTo>
                  <a:pt x="543788" y="216242"/>
                </a:lnTo>
                <a:lnTo>
                  <a:pt x="526008" y="161582"/>
                </a:lnTo>
                <a:lnTo>
                  <a:pt x="497293" y="111810"/>
                </a:lnTo>
                <a:lnTo>
                  <a:pt x="458838" y="69100"/>
                </a:lnTo>
                <a:lnTo>
                  <a:pt x="412343" y="35331"/>
                </a:lnTo>
                <a:lnTo>
                  <a:pt x="359854" y="11950"/>
                </a:lnTo>
                <a:lnTo>
                  <a:pt x="3036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1" name="object 81"/>
          <p:cNvSpPr/>
          <p:nvPr/>
        </p:nvSpPr>
        <p:spPr>
          <a:xfrm>
            <a:off x="9805098" y="222029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25"/>
                </a:lnTo>
                <a:lnTo>
                  <a:pt x="44488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2" name="object 82"/>
          <p:cNvSpPr/>
          <p:nvPr/>
        </p:nvSpPr>
        <p:spPr>
          <a:xfrm>
            <a:off x="10101060" y="2110262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3" name="object 83"/>
          <p:cNvSpPr/>
          <p:nvPr/>
        </p:nvSpPr>
        <p:spPr>
          <a:xfrm>
            <a:off x="10389423" y="2007815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66" y="0"/>
                </a:lnTo>
                <a:lnTo>
                  <a:pt x="75361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61" y="244868"/>
                </a:lnTo>
                <a:lnTo>
                  <a:pt x="110566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4" name="object 84"/>
          <p:cNvSpPr/>
          <p:nvPr/>
        </p:nvSpPr>
        <p:spPr>
          <a:xfrm>
            <a:off x="10677786" y="1905372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5" name="object 85"/>
          <p:cNvSpPr/>
          <p:nvPr/>
        </p:nvSpPr>
        <p:spPr>
          <a:xfrm>
            <a:off x="10981310" y="1810514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13" y="30162"/>
                </a:lnTo>
                <a:lnTo>
                  <a:pt x="20485" y="57899"/>
                </a:lnTo>
                <a:lnTo>
                  <a:pt x="5257" y="91274"/>
                </a:lnTo>
                <a:lnTo>
                  <a:pt x="0" y="127596"/>
                </a:lnTo>
                <a:lnTo>
                  <a:pt x="5257" y="163918"/>
                </a:lnTo>
                <a:lnTo>
                  <a:pt x="20485" y="197294"/>
                </a:lnTo>
                <a:lnTo>
                  <a:pt x="44513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59" y="225018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388" y="57899"/>
                </a:lnTo>
                <a:lnTo>
                  <a:pt x="213359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11284873" y="170047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1580836" y="162079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36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36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1869198" y="1529736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2157561" y="144246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62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8526430" y="2580754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25"/>
                </a:lnTo>
                <a:lnTo>
                  <a:pt x="44475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8241869" y="266422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2" name="object 92"/>
          <p:cNvSpPr/>
          <p:nvPr/>
        </p:nvSpPr>
        <p:spPr>
          <a:xfrm>
            <a:off x="7961068" y="2755288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13" y="30175"/>
                </a:lnTo>
                <a:lnTo>
                  <a:pt x="20485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85" y="197294"/>
                </a:lnTo>
                <a:lnTo>
                  <a:pt x="44513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3" name="object 93"/>
          <p:cNvSpPr/>
          <p:nvPr/>
        </p:nvSpPr>
        <p:spPr>
          <a:xfrm>
            <a:off x="7684106" y="284255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23" y="244868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7399506" y="2933622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5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526" y="30162"/>
                </a:lnTo>
                <a:lnTo>
                  <a:pt x="20485" y="57899"/>
                </a:lnTo>
                <a:lnTo>
                  <a:pt x="5257" y="91274"/>
                </a:lnTo>
                <a:lnTo>
                  <a:pt x="0" y="127596"/>
                </a:lnTo>
                <a:lnTo>
                  <a:pt x="5257" y="163918"/>
                </a:lnTo>
                <a:lnTo>
                  <a:pt x="20485" y="197294"/>
                </a:lnTo>
                <a:lnTo>
                  <a:pt x="44526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59" y="225018"/>
                </a:lnTo>
                <a:lnTo>
                  <a:pt x="252628" y="163918"/>
                </a:lnTo>
                <a:lnTo>
                  <a:pt x="257848" y="127596"/>
                </a:lnTo>
                <a:lnTo>
                  <a:pt x="252628" y="91274"/>
                </a:lnTo>
                <a:lnTo>
                  <a:pt x="237401" y="57899"/>
                </a:lnTo>
                <a:lnTo>
                  <a:pt x="213359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3071828" y="1162145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6" name="object 96"/>
          <p:cNvSpPr/>
          <p:nvPr/>
        </p:nvSpPr>
        <p:spPr>
          <a:xfrm>
            <a:off x="13361119" y="1037248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48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7" name="object 97"/>
          <p:cNvSpPr/>
          <p:nvPr/>
        </p:nvSpPr>
        <p:spPr>
          <a:xfrm>
            <a:off x="13637189" y="949666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48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8" name="object 98"/>
          <p:cNvSpPr/>
          <p:nvPr/>
        </p:nvSpPr>
        <p:spPr>
          <a:xfrm>
            <a:off x="13929352" y="854809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40" y="0"/>
                </a:lnTo>
                <a:lnTo>
                  <a:pt x="75323" y="10337"/>
                </a:lnTo>
                <a:lnTo>
                  <a:pt x="44475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75" y="225031"/>
                </a:lnTo>
                <a:lnTo>
                  <a:pt x="75323" y="244856"/>
                </a:lnTo>
                <a:lnTo>
                  <a:pt x="110540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9" name="object 99"/>
          <p:cNvSpPr/>
          <p:nvPr/>
        </p:nvSpPr>
        <p:spPr>
          <a:xfrm>
            <a:off x="14276131" y="764507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69" y="0"/>
                </a:moveTo>
                <a:lnTo>
                  <a:pt x="110578" y="0"/>
                </a:lnTo>
                <a:lnTo>
                  <a:pt x="75374" y="10325"/>
                </a:lnTo>
                <a:lnTo>
                  <a:pt x="44488" y="30162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18"/>
                </a:lnTo>
                <a:lnTo>
                  <a:pt x="75374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62"/>
                </a:lnTo>
                <a:lnTo>
                  <a:pt x="182473" y="10325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0" name="object 100"/>
          <p:cNvSpPr/>
          <p:nvPr/>
        </p:nvSpPr>
        <p:spPr>
          <a:xfrm>
            <a:off x="14572095" y="641569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69">
                <a:moveTo>
                  <a:pt x="147231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06" y="91274"/>
                </a:lnTo>
                <a:lnTo>
                  <a:pt x="0" y="127596"/>
                </a:lnTo>
                <a:lnTo>
                  <a:pt x="5206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68"/>
                </a:lnTo>
                <a:lnTo>
                  <a:pt x="110578" y="255193"/>
                </a:lnTo>
                <a:lnTo>
                  <a:pt x="147231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35" y="10337"/>
                </a:lnTo>
                <a:lnTo>
                  <a:pt x="14723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1" name="object 101"/>
          <p:cNvSpPr/>
          <p:nvPr/>
        </p:nvSpPr>
        <p:spPr>
          <a:xfrm>
            <a:off x="14877147" y="555061"/>
            <a:ext cx="257810" cy="255270"/>
          </a:xfrm>
          <a:custGeom>
            <a:avLst/>
            <a:gdLst/>
            <a:ahLst/>
            <a:cxnLst/>
            <a:rect l="l" t="t" r="r" b="b"/>
            <a:pathLst>
              <a:path w="257809" h="255270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88" y="30175"/>
                </a:lnTo>
                <a:lnTo>
                  <a:pt x="20446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6" y="197294"/>
                </a:lnTo>
                <a:lnTo>
                  <a:pt x="44488" y="225031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31"/>
                </a:lnTo>
                <a:lnTo>
                  <a:pt x="252590" y="163918"/>
                </a:lnTo>
                <a:lnTo>
                  <a:pt x="257809" y="127596"/>
                </a:lnTo>
                <a:lnTo>
                  <a:pt x="252590" y="91274"/>
                </a:lnTo>
                <a:lnTo>
                  <a:pt x="237362" y="57899"/>
                </a:lnTo>
                <a:lnTo>
                  <a:pt x="213321" y="30175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2" name="object 102"/>
          <p:cNvSpPr/>
          <p:nvPr/>
        </p:nvSpPr>
        <p:spPr>
          <a:xfrm>
            <a:off x="15182200" y="459446"/>
            <a:ext cx="258445" cy="255270"/>
          </a:xfrm>
          <a:custGeom>
            <a:avLst/>
            <a:gdLst/>
            <a:ahLst/>
            <a:cxnLst/>
            <a:rect l="l" t="t" r="r" b="b"/>
            <a:pathLst>
              <a:path w="258444" h="255270">
                <a:moveTo>
                  <a:pt x="147269" y="0"/>
                </a:moveTo>
                <a:lnTo>
                  <a:pt x="110578" y="0"/>
                </a:lnTo>
                <a:lnTo>
                  <a:pt x="75361" y="10337"/>
                </a:lnTo>
                <a:lnTo>
                  <a:pt x="44475" y="30162"/>
                </a:lnTo>
                <a:lnTo>
                  <a:pt x="20447" y="57899"/>
                </a:lnTo>
                <a:lnTo>
                  <a:pt x="5219" y="91274"/>
                </a:lnTo>
                <a:lnTo>
                  <a:pt x="0" y="127596"/>
                </a:lnTo>
                <a:lnTo>
                  <a:pt x="5219" y="163918"/>
                </a:lnTo>
                <a:lnTo>
                  <a:pt x="20447" y="197294"/>
                </a:lnTo>
                <a:lnTo>
                  <a:pt x="44475" y="225018"/>
                </a:lnTo>
                <a:lnTo>
                  <a:pt x="75361" y="244856"/>
                </a:lnTo>
                <a:lnTo>
                  <a:pt x="110578" y="255193"/>
                </a:lnTo>
                <a:lnTo>
                  <a:pt x="147269" y="255193"/>
                </a:lnTo>
                <a:lnTo>
                  <a:pt x="213321" y="225018"/>
                </a:lnTo>
                <a:lnTo>
                  <a:pt x="252590" y="163918"/>
                </a:lnTo>
                <a:lnTo>
                  <a:pt x="257848" y="127596"/>
                </a:lnTo>
                <a:lnTo>
                  <a:pt x="252590" y="91274"/>
                </a:lnTo>
                <a:lnTo>
                  <a:pt x="237350" y="57899"/>
                </a:lnTo>
                <a:lnTo>
                  <a:pt x="213321" y="30162"/>
                </a:lnTo>
                <a:lnTo>
                  <a:pt x="182473" y="10337"/>
                </a:lnTo>
                <a:lnTo>
                  <a:pt x="147269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3" name="object 103"/>
          <p:cNvSpPr/>
          <p:nvPr/>
        </p:nvSpPr>
        <p:spPr>
          <a:xfrm>
            <a:off x="10148671" y="3349533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5">
                <a:moveTo>
                  <a:pt x="168503" y="0"/>
                </a:moveTo>
                <a:lnTo>
                  <a:pt x="124879" y="5740"/>
                </a:lnTo>
                <a:lnTo>
                  <a:pt x="84239" y="22567"/>
                </a:lnTo>
                <a:lnTo>
                  <a:pt x="49364" y="49339"/>
                </a:lnTo>
                <a:lnTo>
                  <a:pt x="22580" y="84239"/>
                </a:lnTo>
                <a:lnTo>
                  <a:pt x="5740" y="124879"/>
                </a:lnTo>
                <a:lnTo>
                  <a:pt x="0" y="168490"/>
                </a:lnTo>
                <a:lnTo>
                  <a:pt x="5740" y="212102"/>
                </a:lnTo>
                <a:lnTo>
                  <a:pt x="22580" y="252742"/>
                </a:lnTo>
                <a:lnTo>
                  <a:pt x="49364" y="287629"/>
                </a:lnTo>
                <a:lnTo>
                  <a:pt x="84239" y="314413"/>
                </a:lnTo>
                <a:lnTo>
                  <a:pt x="124879" y="331241"/>
                </a:lnTo>
                <a:lnTo>
                  <a:pt x="168503" y="336981"/>
                </a:lnTo>
                <a:lnTo>
                  <a:pt x="212102" y="331241"/>
                </a:lnTo>
                <a:lnTo>
                  <a:pt x="252742" y="314413"/>
                </a:lnTo>
                <a:lnTo>
                  <a:pt x="287654" y="287629"/>
                </a:lnTo>
                <a:lnTo>
                  <a:pt x="314401" y="252742"/>
                </a:lnTo>
                <a:lnTo>
                  <a:pt x="331241" y="212102"/>
                </a:lnTo>
                <a:lnTo>
                  <a:pt x="336981" y="168490"/>
                </a:lnTo>
                <a:lnTo>
                  <a:pt x="331241" y="124879"/>
                </a:lnTo>
                <a:lnTo>
                  <a:pt x="314401" y="84239"/>
                </a:lnTo>
                <a:lnTo>
                  <a:pt x="287654" y="49339"/>
                </a:lnTo>
                <a:lnTo>
                  <a:pt x="252742" y="22567"/>
                </a:lnTo>
                <a:lnTo>
                  <a:pt x="212102" y="5740"/>
                </a:lnTo>
                <a:lnTo>
                  <a:pt x="1685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4" name="object 104"/>
          <p:cNvSpPr/>
          <p:nvPr/>
        </p:nvSpPr>
        <p:spPr>
          <a:xfrm>
            <a:off x="10409463" y="3319615"/>
            <a:ext cx="318135" cy="318135"/>
          </a:xfrm>
          <a:custGeom>
            <a:avLst/>
            <a:gdLst/>
            <a:ahLst/>
            <a:cxnLst/>
            <a:rect l="l" t="t" r="r" b="b"/>
            <a:pathLst>
              <a:path w="318134" h="318135">
                <a:moveTo>
                  <a:pt x="158978" y="0"/>
                </a:moveTo>
                <a:lnTo>
                  <a:pt x="117843" y="5410"/>
                </a:lnTo>
                <a:lnTo>
                  <a:pt x="79502" y="21297"/>
                </a:lnTo>
                <a:lnTo>
                  <a:pt x="46570" y="46558"/>
                </a:lnTo>
                <a:lnTo>
                  <a:pt x="21310" y="79489"/>
                </a:lnTo>
                <a:lnTo>
                  <a:pt x="5410" y="117843"/>
                </a:lnTo>
                <a:lnTo>
                  <a:pt x="0" y="158991"/>
                </a:lnTo>
                <a:lnTo>
                  <a:pt x="5410" y="200139"/>
                </a:lnTo>
                <a:lnTo>
                  <a:pt x="21310" y="238493"/>
                </a:lnTo>
                <a:lnTo>
                  <a:pt x="46570" y="271424"/>
                </a:lnTo>
                <a:lnTo>
                  <a:pt x="79502" y="296684"/>
                </a:lnTo>
                <a:lnTo>
                  <a:pt x="117843" y="312572"/>
                </a:lnTo>
                <a:lnTo>
                  <a:pt x="158978" y="317982"/>
                </a:lnTo>
                <a:lnTo>
                  <a:pt x="200139" y="312572"/>
                </a:lnTo>
                <a:lnTo>
                  <a:pt x="238480" y="296684"/>
                </a:lnTo>
                <a:lnTo>
                  <a:pt x="271411" y="271424"/>
                </a:lnTo>
                <a:lnTo>
                  <a:pt x="296672" y="238493"/>
                </a:lnTo>
                <a:lnTo>
                  <a:pt x="312585" y="200139"/>
                </a:lnTo>
                <a:lnTo>
                  <a:pt x="317982" y="158991"/>
                </a:lnTo>
                <a:lnTo>
                  <a:pt x="312585" y="117843"/>
                </a:lnTo>
                <a:lnTo>
                  <a:pt x="296672" y="79489"/>
                </a:lnTo>
                <a:lnTo>
                  <a:pt x="271411" y="46558"/>
                </a:lnTo>
                <a:lnTo>
                  <a:pt x="238480" y="21297"/>
                </a:lnTo>
                <a:lnTo>
                  <a:pt x="200139" y="5410"/>
                </a:lnTo>
                <a:lnTo>
                  <a:pt x="158978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5" name="object 105"/>
          <p:cNvSpPr/>
          <p:nvPr/>
        </p:nvSpPr>
        <p:spPr>
          <a:xfrm>
            <a:off x="11691340" y="3987626"/>
            <a:ext cx="362585" cy="362585"/>
          </a:xfrm>
          <a:custGeom>
            <a:avLst/>
            <a:gdLst/>
            <a:ahLst/>
            <a:cxnLst/>
            <a:rect l="l" t="t" r="r" b="b"/>
            <a:pathLst>
              <a:path w="362584" h="362585">
                <a:moveTo>
                  <a:pt x="181241" y="0"/>
                </a:moveTo>
                <a:lnTo>
                  <a:pt x="134340" y="6146"/>
                </a:lnTo>
                <a:lnTo>
                  <a:pt x="90601" y="24257"/>
                </a:lnTo>
                <a:lnTo>
                  <a:pt x="53086" y="53098"/>
                </a:lnTo>
                <a:lnTo>
                  <a:pt x="24244" y="90614"/>
                </a:lnTo>
                <a:lnTo>
                  <a:pt x="6146" y="134353"/>
                </a:lnTo>
                <a:lnTo>
                  <a:pt x="0" y="181254"/>
                </a:lnTo>
                <a:lnTo>
                  <a:pt x="6146" y="228193"/>
                </a:lnTo>
                <a:lnTo>
                  <a:pt x="24244" y="271894"/>
                </a:lnTo>
                <a:lnTo>
                  <a:pt x="53086" y="309448"/>
                </a:lnTo>
                <a:lnTo>
                  <a:pt x="90601" y="338251"/>
                </a:lnTo>
                <a:lnTo>
                  <a:pt x="134340" y="356362"/>
                </a:lnTo>
                <a:lnTo>
                  <a:pt x="181241" y="362546"/>
                </a:lnTo>
                <a:lnTo>
                  <a:pt x="228155" y="356362"/>
                </a:lnTo>
                <a:lnTo>
                  <a:pt x="271894" y="338251"/>
                </a:lnTo>
                <a:lnTo>
                  <a:pt x="309448" y="309448"/>
                </a:lnTo>
                <a:lnTo>
                  <a:pt x="338239" y="271894"/>
                </a:lnTo>
                <a:lnTo>
                  <a:pt x="356349" y="228193"/>
                </a:lnTo>
                <a:lnTo>
                  <a:pt x="362534" y="181254"/>
                </a:lnTo>
                <a:lnTo>
                  <a:pt x="356349" y="134353"/>
                </a:lnTo>
                <a:lnTo>
                  <a:pt x="338239" y="90614"/>
                </a:lnTo>
                <a:lnTo>
                  <a:pt x="309448" y="53098"/>
                </a:lnTo>
                <a:lnTo>
                  <a:pt x="271894" y="24257"/>
                </a:lnTo>
                <a:lnTo>
                  <a:pt x="228155" y="6146"/>
                </a:lnTo>
                <a:lnTo>
                  <a:pt x="181241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6" name="object 106"/>
          <p:cNvSpPr/>
          <p:nvPr/>
        </p:nvSpPr>
        <p:spPr>
          <a:xfrm>
            <a:off x="11874332" y="4345547"/>
            <a:ext cx="400050" cy="397510"/>
          </a:xfrm>
          <a:custGeom>
            <a:avLst/>
            <a:gdLst/>
            <a:ahLst/>
            <a:cxnLst/>
            <a:rect l="l" t="t" r="r" b="b"/>
            <a:pathLst>
              <a:path w="400050" h="397510">
                <a:moveTo>
                  <a:pt x="224142" y="0"/>
                </a:moveTo>
                <a:lnTo>
                  <a:pt x="175895" y="0"/>
                </a:lnTo>
                <a:lnTo>
                  <a:pt x="129095" y="11556"/>
                </a:lnTo>
                <a:lnTo>
                  <a:pt x="86398" y="33985"/>
                </a:lnTo>
                <a:lnTo>
                  <a:pt x="50304" y="65951"/>
                </a:lnTo>
                <a:lnTo>
                  <a:pt x="22923" y="105625"/>
                </a:lnTo>
                <a:lnTo>
                  <a:pt x="5816" y="150698"/>
                </a:lnTo>
                <a:lnTo>
                  <a:pt x="0" y="198577"/>
                </a:lnTo>
                <a:lnTo>
                  <a:pt x="5816" y="246418"/>
                </a:lnTo>
                <a:lnTo>
                  <a:pt x="22923" y="291490"/>
                </a:lnTo>
                <a:lnTo>
                  <a:pt x="50304" y="331177"/>
                </a:lnTo>
                <a:lnTo>
                  <a:pt x="86398" y="363143"/>
                </a:lnTo>
                <a:lnTo>
                  <a:pt x="129095" y="385571"/>
                </a:lnTo>
                <a:lnTo>
                  <a:pt x="175895" y="397116"/>
                </a:lnTo>
                <a:lnTo>
                  <a:pt x="224142" y="397116"/>
                </a:lnTo>
                <a:lnTo>
                  <a:pt x="270929" y="385571"/>
                </a:lnTo>
                <a:lnTo>
                  <a:pt x="313626" y="363143"/>
                </a:lnTo>
                <a:lnTo>
                  <a:pt x="349732" y="331177"/>
                </a:lnTo>
                <a:lnTo>
                  <a:pt x="377113" y="291490"/>
                </a:lnTo>
                <a:lnTo>
                  <a:pt x="394208" y="246418"/>
                </a:lnTo>
                <a:lnTo>
                  <a:pt x="400024" y="198577"/>
                </a:lnTo>
                <a:lnTo>
                  <a:pt x="394208" y="150698"/>
                </a:lnTo>
                <a:lnTo>
                  <a:pt x="377113" y="105625"/>
                </a:lnTo>
                <a:lnTo>
                  <a:pt x="349732" y="65951"/>
                </a:lnTo>
                <a:lnTo>
                  <a:pt x="313626" y="33985"/>
                </a:lnTo>
                <a:lnTo>
                  <a:pt x="270929" y="11556"/>
                </a:lnTo>
                <a:lnTo>
                  <a:pt x="22414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7" name="object 107"/>
          <p:cNvSpPr/>
          <p:nvPr/>
        </p:nvSpPr>
        <p:spPr>
          <a:xfrm>
            <a:off x="11994521" y="4786920"/>
            <a:ext cx="361315" cy="361315"/>
          </a:xfrm>
          <a:custGeom>
            <a:avLst/>
            <a:gdLst/>
            <a:ahLst/>
            <a:cxnLst/>
            <a:rect l="l" t="t" r="r" b="b"/>
            <a:pathLst>
              <a:path w="361315" h="361314">
                <a:moveTo>
                  <a:pt x="180657" y="0"/>
                </a:moveTo>
                <a:lnTo>
                  <a:pt x="133908" y="6146"/>
                </a:lnTo>
                <a:lnTo>
                  <a:pt x="90347" y="24180"/>
                </a:lnTo>
                <a:lnTo>
                  <a:pt x="52946" y="52908"/>
                </a:lnTo>
                <a:lnTo>
                  <a:pt x="24218" y="90309"/>
                </a:lnTo>
                <a:lnTo>
                  <a:pt x="6184" y="133896"/>
                </a:lnTo>
                <a:lnTo>
                  <a:pt x="0" y="180657"/>
                </a:lnTo>
                <a:lnTo>
                  <a:pt x="6184" y="227380"/>
                </a:lnTo>
                <a:lnTo>
                  <a:pt x="24218" y="270967"/>
                </a:lnTo>
                <a:lnTo>
                  <a:pt x="52946" y="308368"/>
                </a:lnTo>
                <a:lnTo>
                  <a:pt x="90347" y="337096"/>
                </a:lnTo>
                <a:lnTo>
                  <a:pt x="133908" y="355130"/>
                </a:lnTo>
                <a:lnTo>
                  <a:pt x="180657" y="361276"/>
                </a:lnTo>
                <a:lnTo>
                  <a:pt x="227418" y="355130"/>
                </a:lnTo>
                <a:lnTo>
                  <a:pt x="271005" y="337096"/>
                </a:lnTo>
                <a:lnTo>
                  <a:pt x="308406" y="308368"/>
                </a:lnTo>
                <a:lnTo>
                  <a:pt x="337096" y="270967"/>
                </a:lnTo>
                <a:lnTo>
                  <a:pt x="355168" y="227380"/>
                </a:lnTo>
                <a:lnTo>
                  <a:pt x="361315" y="180657"/>
                </a:lnTo>
                <a:lnTo>
                  <a:pt x="355168" y="133896"/>
                </a:lnTo>
                <a:lnTo>
                  <a:pt x="337096" y="90309"/>
                </a:lnTo>
                <a:lnTo>
                  <a:pt x="308406" y="52908"/>
                </a:lnTo>
                <a:lnTo>
                  <a:pt x="271005" y="24180"/>
                </a:lnTo>
                <a:lnTo>
                  <a:pt x="227418" y="6146"/>
                </a:lnTo>
                <a:lnTo>
                  <a:pt x="180657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8" name="object 108"/>
          <p:cNvSpPr/>
          <p:nvPr/>
        </p:nvSpPr>
        <p:spPr>
          <a:xfrm>
            <a:off x="11052690" y="6231871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4">
                <a:moveTo>
                  <a:pt x="168503" y="0"/>
                </a:moveTo>
                <a:lnTo>
                  <a:pt x="124879" y="5727"/>
                </a:lnTo>
                <a:lnTo>
                  <a:pt x="84239" y="22567"/>
                </a:lnTo>
                <a:lnTo>
                  <a:pt x="49364" y="49352"/>
                </a:lnTo>
                <a:lnTo>
                  <a:pt x="22580" y="84226"/>
                </a:lnTo>
                <a:lnTo>
                  <a:pt x="5740" y="124879"/>
                </a:lnTo>
                <a:lnTo>
                  <a:pt x="0" y="168503"/>
                </a:lnTo>
                <a:lnTo>
                  <a:pt x="5740" y="212090"/>
                </a:lnTo>
                <a:lnTo>
                  <a:pt x="22580" y="252742"/>
                </a:lnTo>
                <a:lnTo>
                  <a:pt x="49364" y="287642"/>
                </a:lnTo>
                <a:lnTo>
                  <a:pt x="84239" y="314401"/>
                </a:lnTo>
                <a:lnTo>
                  <a:pt x="124879" y="331241"/>
                </a:lnTo>
                <a:lnTo>
                  <a:pt x="168503" y="336981"/>
                </a:lnTo>
                <a:lnTo>
                  <a:pt x="212102" y="331241"/>
                </a:lnTo>
                <a:lnTo>
                  <a:pt x="252742" y="314401"/>
                </a:lnTo>
                <a:lnTo>
                  <a:pt x="287654" y="287642"/>
                </a:lnTo>
                <a:lnTo>
                  <a:pt x="314401" y="252742"/>
                </a:lnTo>
                <a:lnTo>
                  <a:pt x="331241" y="212090"/>
                </a:lnTo>
                <a:lnTo>
                  <a:pt x="336981" y="168503"/>
                </a:lnTo>
                <a:lnTo>
                  <a:pt x="331241" y="124879"/>
                </a:lnTo>
                <a:lnTo>
                  <a:pt x="314401" y="84226"/>
                </a:lnTo>
                <a:lnTo>
                  <a:pt x="287654" y="49352"/>
                </a:lnTo>
                <a:lnTo>
                  <a:pt x="252742" y="22567"/>
                </a:lnTo>
                <a:lnTo>
                  <a:pt x="212102" y="5727"/>
                </a:lnTo>
                <a:lnTo>
                  <a:pt x="1685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9" name="object 109"/>
          <p:cNvSpPr/>
          <p:nvPr/>
        </p:nvSpPr>
        <p:spPr>
          <a:xfrm>
            <a:off x="11255251" y="6066863"/>
            <a:ext cx="337185" cy="337185"/>
          </a:xfrm>
          <a:custGeom>
            <a:avLst/>
            <a:gdLst/>
            <a:ahLst/>
            <a:cxnLst/>
            <a:rect l="l" t="t" r="r" b="b"/>
            <a:pathLst>
              <a:path w="337184" h="337185">
                <a:moveTo>
                  <a:pt x="168516" y="0"/>
                </a:moveTo>
                <a:lnTo>
                  <a:pt x="124879" y="5727"/>
                </a:lnTo>
                <a:lnTo>
                  <a:pt x="84277" y="22567"/>
                </a:lnTo>
                <a:lnTo>
                  <a:pt x="49364" y="49352"/>
                </a:lnTo>
                <a:lnTo>
                  <a:pt x="22580" y="84226"/>
                </a:lnTo>
                <a:lnTo>
                  <a:pt x="5740" y="124879"/>
                </a:lnTo>
                <a:lnTo>
                  <a:pt x="0" y="168503"/>
                </a:lnTo>
                <a:lnTo>
                  <a:pt x="5740" y="212090"/>
                </a:lnTo>
                <a:lnTo>
                  <a:pt x="22580" y="252742"/>
                </a:lnTo>
                <a:lnTo>
                  <a:pt x="49364" y="287616"/>
                </a:lnTo>
                <a:lnTo>
                  <a:pt x="84277" y="314401"/>
                </a:lnTo>
                <a:lnTo>
                  <a:pt x="124879" y="331241"/>
                </a:lnTo>
                <a:lnTo>
                  <a:pt x="168516" y="336981"/>
                </a:lnTo>
                <a:lnTo>
                  <a:pt x="212140" y="331241"/>
                </a:lnTo>
                <a:lnTo>
                  <a:pt x="252742" y="314401"/>
                </a:lnTo>
                <a:lnTo>
                  <a:pt x="287655" y="287616"/>
                </a:lnTo>
                <a:lnTo>
                  <a:pt x="314439" y="252742"/>
                </a:lnTo>
                <a:lnTo>
                  <a:pt x="331241" y="212090"/>
                </a:lnTo>
                <a:lnTo>
                  <a:pt x="337019" y="168503"/>
                </a:lnTo>
                <a:lnTo>
                  <a:pt x="331241" y="124879"/>
                </a:lnTo>
                <a:lnTo>
                  <a:pt x="314439" y="84226"/>
                </a:lnTo>
                <a:lnTo>
                  <a:pt x="287655" y="49352"/>
                </a:lnTo>
                <a:lnTo>
                  <a:pt x="252742" y="22567"/>
                </a:lnTo>
                <a:lnTo>
                  <a:pt x="212140" y="5727"/>
                </a:lnTo>
                <a:lnTo>
                  <a:pt x="168516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0" name="object 110"/>
          <p:cNvSpPr/>
          <p:nvPr/>
        </p:nvSpPr>
        <p:spPr>
          <a:xfrm>
            <a:off x="14187341" y="2239138"/>
            <a:ext cx="699770" cy="696595"/>
          </a:xfrm>
          <a:custGeom>
            <a:avLst/>
            <a:gdLst/>
            <a:ahLst/>
            <a:cxnLst/>
            <a:rect l="l" t="t" r="r" b="b"/>
            <a:pathLst>
              <a:path w="699769" h="696594">
                <a:moveTo>
                  <a:pt x="381990" y="0"/>
                </a:moveTo>
                <a:lnTo>
                  <a:pt x="317461" y="0"/>
                </a:lnTo>
                <a:lnTo>
                  <a:pt x="254012" y="11861"/>
                </a:lnTo>
                <a:lnTo>
                  <a:pt x="193852" y="35166"/>
                </a:lnTo>
                <a:lnTo>
                  <a:pt x="138976" y="69138"/>
                </a:lnTo>
                <a:lnTo>
                  <a:pt x="91287" y="112610"/>
                </a:lnTo>
                <a:lnTo>
                  <a:pt x="52387" y="164109"/>
                </a:lnTo>
                <a:lnTo>
                  <a:pt x="23622" y="221881"/>
                </a:lnTo>
                <a:lnTo>
                  <a:pt x="5969" y="283946"/>
                </a:lnTo>
                <a:lnTo>
                  <a:pt x="0" y="348208"/>
                </a:lnTo>
                <a:lnTo>
                  <a:pt x="5969" y="412470"/>
                </a:lnTo>
                <a:lnTo>
                  <a:pt x="23622" y="474535"/>
                </a:lnTo>
                <a:lnTo>
                  <a:pt x="52387" y="532307"/>
                </a:lnTo>
                <a:lnTo>
                  <a:pt x="91287" y="583806"/>
                </a:lnTo>
                <a:lnTo>
                  <a:pt x="138976" y="627278"/>
                </a:lnTo>
                <a:lnTo>
                  <a:pt x="193852" y="661250"/>
                </a:lnTo>
                <a:lnTo>
                  <a:pt x="254012" y="684568"/>
                </a:lnTo>
                <a:lnTo>
                  <a:pt x="317461" y="696417"/>
                </a:lnTo>
                <a:lnTo>
                  <a:pt x="381990" y="696417"/>
                </a:lnTo>
                <a:lnTo>
                  <a:pt x="445439" y="684568"/>
                </a:lnTo>
                <a:lnTo>
                  <a:pt x="505612" y="661250"/>
                </a:lnTo>
                <a:lnTo>
                  <a:pt x="560451" y="627278"/>
                </a:lnTo>
                <a:lnTo>
                  <a:pt x="608139" y="583806"/>
                </a:lnTo>
                <a:lnTo>
                  <a:pt x="647026" y="532307"/>
                </a:lnTo>
                <a:lnTo>
                  <a:pt x="675792" y="474535"/>
                </a:lnTo>
                <a:lnTo>
                  <a:pt x="693458" y="412470"/>
                </a:lnTo>
                <a:lnTo>
                  <a:pt x="699414" y="348208"/>
                </a:lnTo>
                <a:lnTo>
                  <a:pt x="693458" y="283946"/>
                </a:lnTo>
                <a:lnTo>
                  <a:pt x="675792" y="221881"/>
                </a:lnTo>
                <a:lnTo>
                  <a:pt x="647026" y="164109"/>
                </a:lnTo>
                <a:lnTo>
                  <a:pt x="608139" y="112610"/>
                </a:lnTo>
                <a:lnTo>
                  <a:pt x="560451" y="69138"/>
                </a:lnTo>
                <a:lnTo>
                  <a:pt x="505612" y="35166"/>
                </a:lnTo>
                <a:lnTo>
                  <a:pt x="445439" y="11861"/>
                </a:lnTo>
                <a:lnTo>
                  <a:pt x="381990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1" name="object 111"/>
          <p:cNvSpPr/>
          <p:nvPr/>
        </p:nvSpPr>
        <p:spPr>
          <a:xfrm>
            <a:off x="14944160" y="3129257"/>
            <a:ext cx="535940" cy="699135"/>
          </a:xfrm>
          <a:custGeom>
            <a:avLst/>
            <a:gdLst/>
            <a:ahLst/>
            <a:cxnLst/>
            <a:rect l="l" t="t" r="r" b="b"/>
            <a:pathLst>
              <a:path w="535940" h="699135">
                <a:moveTo>
                  <a:pt x="362203" y="0"/>
                </a:moveTo>
                <a:lnTo>
                  <a:pt x="299961" y="3327"/>
                </a:lnTo>
                <a:lnTo>
                  <a:pt x="239306" y="17665"/>
                </a:lnTo>
                <a:lnTo>
                  <a:pt x="182156" y="42544"/>
                </a:lnTo>
                <a:lnTo>
                  <a:pt x="130289" y="77177"/>
                </a:lnTo>
                <a:lnTo>
                  <a:pt x="85432" y="120459"/>
                </a:lnTo>
                <a:lnTo>
                  <a:pt x="48958" y="171030"/>
                </a:lnTo>
                <a:lnTo>
                  <a:pt x="22059" y="227266"/>
                </a:lnTo>
                <a:lnTo>
                  <a:pt x="5562" y="287388"/>
                </a:lnTo>
                <a:lnTo>
                  <a:pt x="0" y="349478"/>
                </a:lnTo>
                <a:lnTo>
                  <a:pt x="5562" y="411568"/>
                </a:lnTo>
                <a:lnTo>
                  <a:pt x="22059" y="471690"/>
                </a:lnTo>
                <a:lnTo>
                  <a:pt x="48958" y="527926"/>
                </a:lnTo>
                <a:lnTo>
                  <a:pt x="85432" y="578497"/>
                </a:lnTo>
                <a:lnTo>
                  <a:pt x="130289" y="621791"/>
                </a:lnTo>
                <a:lnTo>
                  <a:pt x="182156" y="656399"/>
                </a:lnTo>
                <a:lnTo>
                  <a:pt x="239306" y="681304"/>
                </a:lnTo>
                <a:lnTo>
                  <a:pt x="299961" y="695642"/>
                </a:lnTo>
                <a:lnTo>
                  <a:pt x="362203" y="698957"/>
                </a:lnTo>
                <a:lnTo>
                  <a:pt x="424091" y="691172"/>
                </a:lnTo>
                <a:lnTo>
                  <a:pt x="483552" y="672541"/>
                </a:lnTo>
                <a:lnTo>
                  <a:pt x="535825" y="645185"/>
                </a:lnTo>
                <a:lnTo>
                  <a:pt x="535825" y="53746"/>
                </a:lnTo>
                <a:lnTo>
                  <a:pt x="483552" y="26403"/>
                </a:lnTo>
                <a:lnTo>
                  <a:pt x="424091" y="7772"/>
                </a:lnTo>
                <a:lnTo>
                  <a:pt x="362203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2" name="object 112"/>
          <p:cNvSpPr/>
          <p:nvPr/>
        </p:nvSpPr>
        <p:spPr>
          <a:xfrm>
            <a:off x="13983329" y="9851370"/>
            <a:ext cx="747395" cy="747395"/>
          </a:xfrm>
          <a:custGeom>
            <a:avLst/>
            <a:gdLst/>
            <a:ahLst/>
            <a:cxnLst/>
            <a:rect l="l" t="t" r="r" b="b"/>
            <a:pathLst>
              <a:path w="747394" h="747395">
                <a:moveTo>
                  <a:pt x="373532" y="0"/>
                </a:moveTo>
                <a:lnTo>
                  <a:pt x="308673" y="5664"/>
                </a:lnTo>
                <a:lnTo>
                  <a:pt x="245783" y="22542"/>
                </a:lnTo>
                <a:lnTo>
                  <a:pt x="186766" y="50037"/>
                </a:lnTo>
                <a:lnTo>
                  <a:pt x="133451" y="87401"/>
                </a:lnTo>
                <a:lnTo>
                  <a:pt x="87414" y="133451"/>
                </a:lnTo>
                <a:lnTo>
                  <a:pt x="50037" y="186766"/>
                </a:lnTo>
                <a:lnTo>
                  <a:pt x="22542" y="245783"/>
                </a:lnTo>
                <a:lnTo>
                  <a:pt x="5702" y="308673"/>
                </a:lnTo>
                <a:lnTo>
                  <a:pt x="0" y="373532"/>
                </a:lnTo>
                <a:lnTo>
                  <a:pt x="5702" y="438391"/>
                </a:lnTo>
                <a:lnTo>
                  <a:pt x="22542" y="501319"/>
                </a:lnTo>
                <a:lnTo>
                  <a:pt x="50037" y="560298"/>
                </a:lnTo>
                <a:lnTo>
                  <a:pt x="87414" y="613651"/>
                </a:lnTo>
                <a:lnTo>
                  <a:pt x="133451" y="659701"/>
                </a:lnTo>
                <a:lnTo>
                  <a:pt x="186766" y="697026"/>
                </a:lnTo>
                <a:lnTo>
                  <a:pt x="245783" y="724560"/>
                </a:lnTo>
                <a:lnTo>
                  <a:pt x="308673" y="741400"/>
                </a:lnTo>
                <a:lnTo>
                  <a:pt x="373532" y="747102"/>
                </a:lnTo>
                <a:lnTo>
                  <a:pt x="438403" y="741400"/>
                </a:lnTo>
                <a:lnTo>
                  <a:pt x="501319" y="724560"/>
                </a:lnTo>
                <a:lnTo>
                  <a:pt x="560336" y="697026"/>
                </a:lnTo>
                <a:lnTo>
                  <a:pt x="613651" y="659701"/>
                </a:lnTo>
                <a:lnTo>
                  <a:pt x="659701" y="613651"/>
                </a:lnTo>
                <a:lnTo>
                  <a:pt x="697026" y="560298"/>
                </a:lnTo>
                <a:lnTo>
                  <a:pt x="724560" y="501319"/>
                </a:lnTo>
                <a:lnTo>
                  <a:pt x="741400" y="438391"/>
                </a:lnTo>
                <a:lnTo>
                  <a:pt x="747102" y="373532"/>
                </a:lnTo>
                <a:lnTo>
                  <a:pt x="741400" y="308673"/>
                </a:lnTo>
                <a:lnTo>
                  <a:pt x="724560" y="245783"/>
                </a:lnTo>
                <a:lnTo>
                  <a:pt x="697026" y="186766"/>
                </a:lnTo>
                <a:lnTo>
                  <a:pt x="659701" y="133451"/>
                </a:lnTo>
                <a:lnTo>
                  <a:pt x="613651" y="87401"/>
                </a:lnTo>
                <a:lnTo>
                  <a:pt x="560336" y="50037"/>
                </a:lnTo>
                <a:lnTo>
                  <a:pt x="501319" y="22542"/>
                </a:lnTo>
                <a:lnTo>
                  <a:pt x="438403" y="5664"/>
                </a:lnTo>
                <a:lnTo>
                  <a:pt x="373532" y="0"/>
                </a:lnTo>
                <a:close/>
              </a:path>
            </a:pathLst>
          </a:custGeom>
          <a:solidFill>
            <a:srgbClr val="63975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3" name="object 113"/>
          <p:cNvSpPr/>
          <p:nvPr/>
        </p:nvSpPr>
        <p:spPr>
          <a:xfrm>
            <a:off x="11900268" y="9356646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58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4" name="object 114"/>
          <p:cNvSpPr/>
          <p:nvPr/>
        </p:nvSpPr>
        <p:spPr>
          <a:xfrm>
            <a:off x="12440518" y="7152723"/>
            <a:ext cx="73025" cy="239395"/>
          </a:xfrm>
          <a:custGeom>
            <a:avLst/>
            <a:gdLst/>
            <a:ahLst/>
            <a:cxnLst/>
            <a:rect l="l" t="t" r="r" b="b"/>
            <a:pathLst>
              <a:path w="73025" h="239395">
                <a:moveTo>
                  <a:pt x="0" y="0"/>
                </a:moveTo>
                <a:lnTo>
                  <a:pt x="72504" y="239255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5" name="object 115"/>
          <p:cNvSpPr/>
          <p:nvPr/>
        </p:nvSpPr>
        <p:spPr>
          <a:xfrm>
            <a:off x="11948143" y="9342153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6" name="object 116"/>
          <p:cNvSpPr/>
          <p:nvPr/>
        </p:nvSpPr>
        <p:spPr>
          <a:xfrm>
            <a:off x="11995979" y="9327661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7" name="object 117"/>
          <p:cNvSpPr/>
          <p:nvPr/>
        </p:nvSpPr>
        <p:spPr>
          <a:xfrm>
            <a:off x="12043854" y="9313169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8" name="object 118"/>
          <p:cNvSpPr/>
          <p:nvPr/>
        </p:nvSpPr>
        <p:spPr>
          <a:xfrm>
            <a:off x="12091690" y="9298675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9" name="object 119"/>
          <p:cNvSpPr/>
          <p:nvPr/>
        </p:nvSpPr>
        <p:spPr>
          <a:xfrm>
            <a:off x="12863117" y="9064930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0" name="object 120"/>
          <p:cNvSpPr/>
          <p:nvPr/>
        </p:nvSpPr>
        <p:spPr>
          <a:xfrm>
            <a:off x="12959313" y="9209968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52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1" name="object 121"/>
          <p:cNvSpPr/>
          <p:nvPr/>
        </p:nvSpPr>
        <p:spPr>
          <a:xfrm>
            <a:off x="13007150" y="9195477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2" name="object 122"/>
          <p:cNvSpPr/>
          <p:nvPr/>
        </p:nvSpPr>
        <p:spPr>
          <a:xfrm>
            <a:off x="10635535" y="8655190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40">
                <a:moveTo>
                  <a:pt x="0" y="2235"/>
                </a:moveTo>
                <a:lnTo>
                  <a:pt x="7302" y="0"/>
                </a:lnTo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3" name="object 123"/>
          <p:cNvSpPr/>
          <p:nvPr/>
        </p:nvSpPr>
        <p:spPr>
          <a:xfrm>
            <a:off x="11381965" y="747341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23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4" name="object 124"/>
          <p:cNvSpPr/>
          <p:nvPr/>
        </p:nvSpPr>
        <p:spPr>
          <a:xfrm>
            <a:off x="11429840" y="745888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57" y="478561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5" name="object 125"/>
          <p:cNvSpPr/>
          <p:nvPr/>
        </p:nvSpPr>
        <p:spPr>
          <a:xfrm>
            <a:off x="11477676" y="7444409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6" name="object 126"/>
          <p:cNvSpPr/>
          <p:nvPr/>
        </p:nvSpPr>
        <p:spPr>
          <a:xfrm>
            <a:off x="11525550" y="7429915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57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7" name="object 127"/>
          <p:cNvSpPr/>
          <p:nvPr/>
        </p:nvSpPr>
        <p:spPr>
          <a:xfrm>
            <a:off x="12296965" y="7196208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70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8" name="object 128"/>
          <p:cNvSpPr/>
          <p:nvPr/>
        </p:nvSpPr>
        <p:spPr>
          <a:xfrm>
            <a:off x="12344813" y="7181715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95" y="478548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9" name="object 129"/>
          <p:cNvSpPr/>
          <p:nvPr/>
        </p:nvSpPr>
        <p:spPr>
          <a:xfrm>
            <a:off x="12392676" y="7167211"/>
            <a:ext cx="145415" cy="478790"/>
          </a:xfrm>
          <a:custGeom>
            <a:avLst/>
            <a:gdLst/>
            <a:ahLst/>
            <a:cxnLst/>
            <a:rect l="l" t="t" r="r" b="b"/>
            <a:pathLst>
              <a:path w="145415" h="478790">
                <a:moveTo>
                  <a:pt x="144970" y="478523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0" name="object 130"/>
          <p:cNvSpPr/>
          <p:nvPr/>
        </p:nvSpPr>
        <p:spPr>
          <a:xfrm>
            <a:off x="11995979" y="9327661"/>
            <a:ext cx="635" cy="1905"/>
          </a:xfrm>
          <a:custGeom>
            <a:avLst/>
            <a:gdLst/>
            <a:ahLst/>
            <a:cxnLst/>
            <a:rect l="l" t="t" r="r" b="b"/>
            <a:pathLst>
              <a:path w="634" h="1904">
                <a:moveTo>
                  <a:pt x="520" y="1714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1" name="object 131"/>
          <p:cNvSpPr/>
          <p:nvPr/>
        </p:nvSpPr>
        <p:spPr>
          <a:xfrm>
            <a:off x="12513016" y="7391986"/>
            <a:ext cx="73025" cy="239395"/>
          </a:xfrm>
          <a:custGeom>
            <a:avLst/>
            <a:gdLst/>
            <a:ahLst/>
            <a:cxnLst/>
            <a:rect l="l" t="t" r="r" b="b"/>
            <a:pathLst>
              <a:path w="73025" h="239395">
                <a:moveTo>
                  <a:pt x="72504" y="239255"/>
                </a:moveTo>
                <a:lnTo>
                  <a:pt x="0" y="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2" name="object 132"/>
          <p:cNvSpPr/>
          <p:nvPr/>
        </p:nvSpPr>
        <p:spPr>
          <a:xfrm>
            <a:off x="12960243" y="5285726"/>
            <a:ext cx="0" cy="5715"/>
          </a:xfrm>
          <a:custGeom>
            <a:avLst/>
            <a:gdLst/>
            <a:ahLst/>
            <a:cxnLst/>
            <a:rect l="l" t="t" r="r" b="b"/>
            <a:pathLst>
              <a:path w="0" h="5714">
                <a:moveTo>
                  <a:pt x="0" y="0"/>
                </a:moveTo>
                <a:lnTo>
                  <a:pt x="0" y="5588"/>
                </a:lnTo>
              </a:path>
            </a:pathLst>
          </a:custGeom>
          <a:ln w="3175">
            <a:solidFill>
              <a:srgbClr val="029E2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3" name="object 133"/>
          <p:cNvSpPr/>
          <p:nvPr/>
        </p:nvSpPr>
        <p:spPr>
          <a:xfrm>
            <a:off x="11884578" y="5239324"/>
            <a:ext cx="678815" cy="1268730"/>
          </a:xfrm>
          <a:custGeom>
            <a:avLst/>
            <a:gdLst/>
            <a:ahLst/>
            <a:cxnLst/>
            <a:rect l="l" t="t" r="r" b="b"/>
            <a:pathLst>
              <a:path w="678815" h="1268729">
                <a:moveTo>
                  <a:pt x="678700" y="0"/>
                </a:moveTo>
                <a:lnTo>
                  <a:pt x="668196" y="73555"/>
                </a:lnTo>
                <a:lnTo>
                  <a:pt x="655014" y="146440"/>
                </a:lnTo>
                <a:lnTo>
                  <a:pt x="639189" y="218589"/>
                </a:lnTo>
                <a:lnTo>
                  <a:pt x="620756" y="289936"/>
                </a:lnTo>
                <a:lnTo>
                  <a:pt x="599751" y="360416"/>
                </a:lnTo>
                <a:lnTo>
                  <a:pt x="576210" y="429962"/>
                </a:lnTo>
                <a:lnTo>
                  <a:pt x="550166" y="498509"/>
                </a:lnTo>
                <a:lnTo>
                  <a:pt x="521656" y="565990"/>
                </a:lnTo>
                <a:lnTo>
                  <a:pt x="490716" y="632341"/>
                </a:lnTo>
                <a:lnTo>
                  <a:pt x="457379" y="697495"/>
                </a:lnTo>
                <a:lnTo>
                  <a:pt x="421682" y="761386"/>
                </a:lnTo>
                <a:lnTo>
                  <a:pt x="383659" y="823948"/>
                </a:lnTo>
                <a:lnTo>
                  <a:pt x="343346" y="885116"/>
                </a:lnTo>
                <a:lnTo>
                  <a:pt x="300779" y="944824"/>
                </a:lnTo>
                <a:lnTo>
                  <a:pt x="255992" y="1003005"/>
                </a:lnTo>
                <a:lnTo>
                  <a:pt x="209021" y="1059595"/>
                </a:lnTo>
                <a:lnTo>
                  <a:pt x="159901" y="1114527"/>
                </a:lnTo>
                <a:lnTo>
                  <a:pt x="108667" y="1167735"/>
                </a:lnTo>
                <a:lnTo>
                  <a:pt x="55355" y="1219153"/>
                </a:lnTo>
                <a:lnTo>
                  <a:pt x="0" y="126871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4" name="object 134"/>
          <p:cNvSpPr/>
          <p:nvPr/>
        </p:nvSpPr>
        <p:spPr>
          <a:xfrm>
            <a:off x="11917222" y="5245471"/>
            <a:ext cx="695960" cy="1300480"/>
          </a:xfrm>
          <a:custGeom>
            <a:avLst/>
            <a:gdLst/>
            <a:ahLst/>
            <a:cxnLst/>
            <a:rect l="l" t="t" r="r" b="b"/>
            <a:pathLst>
              <a:path w="695959" h="1300479">
                <a:moveTo>
                  <a:pt x="695680" y="0"/>
                </a:moveTo>
                <a:lnTo>
                  <a:pt x="684914" y="75396"/>
                </a:lnTo>
                <a:lnTo>
                  <a:pt x="671402" y="150106"/>
                </a:lnTo>
                <a:lnTo>
                  <a:pt x="655182" y="224061"/>
                </a:lnTo>
                <a:lnTo>
                  <a:pt x="636289" y="297193"/>
                </a:lnTo>
                <a:lnTo>
                  <a:pt x="614760" y="369436"/>
                </a:lnTo>
                <a:lnTo>
                  <a:pt x="590631" y="440721"/>
                </a:lnTo>
                <a:lnTo>
                  <a:pt x="563937" y="510982"/>
                </a:lnTo>
                <a:lnTo>
                  <a:pt x="534715" y="580150"/>
                </a:lnTo>
                <a:lnTo>
                  <a:pt x="503001" y="648159"/>
                </a:lnTo>
                <a:lnTo>
                  <a:pt x="468831" y="714941"/>
                </a:lnTo>
                <a:lnTo>
                  <a:pt x="432241" y="780429"/>
                </a:lnTo>
                <a:lnTo>
                  <a:pt x="393268" y="844554"/>
                </a:lnTo>
                <a:lnTo>
                  <a:pt x="351947" y="907250"/>
                </a:lnTo>
                <a:lnTo>
                  <a:pt x="308314" y="968449"/>
                </a:lnTo>
                <a:lnTo>
                  <a:pt x="262406" y="1028083"/>
                </a:lnTo>
                <a:lnTo>
                  <a:pt x="214259" y="1086086"/>
                </a:lnTo>
                <a:lnTo>
                  <a:pt x="163909" y="1142389"/>
                </a:lnTo>
                <a:lnTo>
                  <a:pt x="111391" y="1196926"/>
                </a:lnTo>
                <a:lnTo>
                  <a:pt x="56743" y="1249628"/>
                </a:lnTo>
                <a:lnTo>
                  <a:pt x="0" y="1300429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5" name="object 135"/>
          <p:cNvSpPr/>
          <p:nvPr/>
        </p:nvSpPr>
        <p:spPr>
          <a:xfrm>
            <a:off x="11949893" y="5251619"/>
            <a:ext cx="713105" cy="1332230"/>
          </a:xfrm>
          <a:custGeom>
            <a:avLst/>
            <a:gdLst/>
            <a:ahLst/>
            <a:cxnLst/>
            <a:rect l="l" t="t" r="r" b="b"/>
            <a:pathLst>
              <a:path w="713104" h="1332229">
                <a:moveTo>
                  <a:pt x="712635" y="0"/>
                </a:moveTo>
                <a:lnTo>
                  <a:pt x="701604" y="77233"/>
                </a:lnTo>
                <a:lnTo>
                  <a:pt x="687761" y="153763"/>
                </a:lnTo>
                <a:lnTo>
                  <a:pt x="671143" y="229520"/>
                </a:lnTo>
                <a:lnTo>
                  <a:pt x="651788" y="304435"/>
                </a:lnTo>
                <a:lnTo>
                  <a:pt x="629732" y="378439"/>
                </a:lnTo>
                <a:lnTo>
                  <a:pt x="605012" y="451463"/>
                </a:lnTo>
                <a:lnTo>
                  <a:pt x="577666" y="523437"/>
                </a:lnTo>
                <a:lnTo>
                  <a:pt x="547730" y="594293"/>
                </a:lnTo>
                <a:lnTo>
                  <a:pt x="515241" y="663961"/>
                </a:lnTo>
                <a:lnTo>
                  <a:pt x="480237" y="732372"/>
                </a:lnTo>
                <a:lnTo>
                  <a:pt x="442755" y="799457"/>
                </a:lnTo>
                <a:lnTo>
                  <a:pt x="402831" y="865146"/>
                </a:lnTo>
                <a:lnTo>
                  <a:pt x="360503" y="929371"/>
                </a:lnTo>
                <a:lnTo>
                  <a:pt x="315808" y="992062"/>
                </a:lnTo>
                <a:lnTo>
                  <a:pt x="268783" y="1053151"/>
                </a:lnTo>
                <a:lnTo>
                  <a:pt x="219464" y="1112567"/>
                </a:lnTo>
                <a:lnTo>
                  <a:pt x="167889" y="1170242"/>
                </a:lnTo>
                <a:lnTo>
                  <a:pt x="114096" y="1226107"/>
                </a:lnTo>
                <a:lnTo>
                  <a:pt x="58120" y="1280092"/>
                </a:lnTo>
                <a:lnTo>
                  <a:pt x="0" y="1332128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6" name="object 136"/>
          <p:cNvSpPr/>
          <p:nvPr/>
        </p:nvSpPr>
        <p:spPr>
          <a:xfrm>
            <a:off x="11982525" y="5257765"/>
            <a:ext cx="730250" cy="1363980"/>
          </a:xfrm>
          <a:custGeom>
            <a:avLst/>
            <a:gdLst/>
            <a:ahLst/>
            <a:cxnLst/>
            <a:rect l="l" t="t" r="r" b="b"/>
            <a:pathLst>
              <a:path w="730250" h="1363979">
                <a:moveTo>
                  <a:pt x="729627" y="0"/>
                </a:moveTo>
                <a:lnTo>
                  <a:pt x="718334" y="79075"/>
                </a:lnTo>
                <a:lnTo>
                  <a:pt x="704162" y="157429"/>
                </a:lnTo>
                <a:lnTo>
                  <a:pt x="687149" y="234992"/>
                </a:lnTo>
                <a:lnTo>
                  <a:pt x="667334" y="311692"/>
                </a:lnTo>
                <a:lnTo>
                  <a:pt x="644753" y="387459"/>
                </a:lnTo>
                <a:lnTo>
                  <a:pt x="619446" y="462223"/>
                </a:lnTo>
                <a:lnTo>
                  <a:pt x="591449" y="535912"/>
                </a:lnTo>
                <a:lnTo>
                  <a:pt x="560800" y="608455"/>
                </a:lnTo>
                <a:lnTo>
                  <a:pt x="527538" y="679783"/>
                </a:lnTo>
                <a:lnTo>
                  <a:pt x="491701" y="749823"/>
                </a:lnTo>
                <a:lnTo>
                  <a:pt x="453325" y="818506"/>
                </a:lnTo>
                <a:lnTo>
                  <a:pt x="412450" y="885760"/>
                </a:lnTo>
                <a:lnTo>
                  <a:pt x="369113" y="951516"/>
                </a:lnTo>
                <a:lnTo>
                  <a:pt x="323352" y="1015701"/>
                </a:lnTo>
                <a:lnTo>
                  <a:pt x="275204" y="1078245"/>
                </a:lnTo>
                <a:lnTo>
                  <a:pt x="224709" y="1139078"/>
                </a:lnTo>
                <a:lnTo>
                  <a:pt x="171902" y="1198128"/>
                </a:lnTo>
                <a:lnTo>
                  <a:pt x="116823" y="1255326"/>
                </a:lnTo>
                <a:lnTo>
                  <a:pt x="59510" y="1310599"/>
                </a:lnTo>
                <a:lnTo>
                  <a:pt x="0" y="1363878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7" name="object 137"/>
          <p:cNvSpPr/>
          <p:nvPr/>
        </p:nvSpPr>
        <p:spPr>
          <a:xfrm>
            <a:off x="12015210" y="5263912"/>
            <a:ext cx="746760" cy="1395730"/>
          </a:xfrm>
          <a:custGeom>
            <a:avLst/>
            <a:gdLst/>
            <a:ahLst/>
            <a:cxnLst/>
            <a:rect l="l" t="t" r="r" b="b"/>
            <a:pathLst>
              <a:path w="746759" h="1395729">
                <a:moveTo>
                  <a:pt x="746569" y="0"/>
                </a:moveTo>
                <a:lnTo>
                  <a:pt x="735013" y="80911"/>
                </a:lnTo>
                <a:lnTo>
                  <a:pt x="720512" y="161086"/>
                </a:lnTo>
                <a:lnTo>
                  <a:pt x="703104" y="240451"/>
                </a:lnTo>
                <a:lnTo>
                  <a:pt x="682828" y="318934"/>
                </a:lnTo>
                <a:lnTo>
                  <a:pt x="659723" y="396463"/>
                </a:lnTo>
                <a:lnTo>
                  <a:pt x="633827" y="472965"/>
                </a:lnTo>
                <a:lnTo>
                  <a:pt x="605180" y="548367"/>
                </a:lnTo>
                <a:lnTo>
                  <a:pt x="573819" y="622598"/>
                </a:lnTo>
                <a:lnTo>
                  <a:pt x="539785" y="695585"/>
                </a:lnTo>
                <a:lnTo>
                  <a:pt x="503115" y="767254"/>
                </a:lnTo>
                <a:lnTo>
                  <a:pt x="463848" y="837534"/>
                </a:lnTo>
                <a:lnTo>
                  <a:pt x="422024" y="906353"/>
                </a:lnTo>
                <a:lnTo>
                  <a:pt x="377680" y="973637"/>
                </a:lnTo>
                <a:lnTo>
                  <a:pt x="330857" y="1039314"/>
                </a:lnTo>
                <a:lnTo>
                  <a:pt x="281591" y="1103312"/>
                </a:lnTo>
                <a:lnTo>
                  <a:pt x="229923" y="1165559"/>
                </a:lnTo>
                <a:lnTo>
                  <a:pt x="175891" y="1225981"/>
                </a:lnTo>
                <a:lnTo>
                  <a:pt x="119534" y="1284506"/>
                </a:lnTo>
                <a:lnTo>
                  <a:pt x="60891" y="1341063"/>
                </a:lnTo>
                <a:lnTo>
                  <a:pt x="0" y="139557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8" name="object 138"/>
          <p:cNvSpPr/>
          <p:nvPr/>
        </p:nvSpPr>
        <p:spPr>
          <a:xfrm>
            <a:off x="12047842" y="5270060"/>
            <a:ext cx="763905" cy="1427480"/>
          </a:xfrm>
          <a:custGeom>
            <a:avLst/>
            <a:gdLst/>
            <a:ahLst/>
            <a:cxnLst/>
            <a:rect l="l" t="t" r="r" b="b"/>
            <a:pathLst>
              <a:path w="763904" h="1427479">
                <a:moveTo>
                  <a:pt x="763562" y="0"/>
                </a:moveTo>
                <a:lnTo>
                  <a:pt x="751742" y="82753"/>
                </a:lnTo>
                <a:lnTo>
                  <a:pt x="736909" y="164752"/>
                </a:lnTo>
                <a:lnTo>
                  <a:pt x="719104" y="245922"/>
                </a:lnTo>
                <a:lnTo>
                  <a:pt x="698366" y="326191"/>
                </a:lnTo>
                <a:lnTo>
                  <a:pt x="674734" y="405483"/>
                </a:lnTo>
                <a:lnTo>
                  <a:pt x="648248" y="483724"/>
                </a:lnTo>
                <a:lnTo>
                  <a:pt x="618948" y="560840"/>
                </a:lnTo>
                <a:lnTo>
                  <a:pt x="586873" y="636757"/>
                </a:lnTo>
                <a:lnTo>
                  <a:pt x="552064" y="711402"/>
                </a:lnTo>
                <a:lnTo>
                  <a:pt x="514559" y="784699"/>
                </a:lnTo>
                <a:lnTo>
                  <a:pt x="474399" y="856575"/>
                </a:lnTo>
                <a:lnTo>
                  <a:pt x="431623" y="926956"/>
                </a:lnTo>
                <a:lnTo>
                  <a:pt x="386270" y="995767"/>
                </a:lnTo>
                <a:lnTo>
                  <a:pt x="338381" y="1062935"/>
                </a:lnTo>
                <a:lnTo>
                  <a:pt x="287995" y="1128385"/>
                </a:lnTo>
                <a:lnTo>
                  <a:pt x="235152" y="1192043"/>
                </a:lnTo>
                <a:lnTo>
                  <a:pt x="179891" y="1253836"/>
                </a:lnTo>
                <a:lnTo>
                  <a:pt x="122252" y="1313688"/>
                </a:lnTo>
                <a:lnTo>
                  <a:pt x="62275" y="1371526"/>
                </a:lnTo>
                <a:lnTo>
                  <a:pt x="0" y="142727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9" name="object 139"/>
          <p:cNvSpPr/>
          <p:nvPr/>
        </p:nvSpPr>
        <p:spPr>
          <a:xfrm>
            <a:off x="12080511" y="5276207"/>
            <a:ext cx="781050" cy="1459230"/>
          </a:xfrm>
          <a:custGeom>
            <a:avLst/>
            <a:gdLst/>
            <a:ahLst/>
            <a:cxnLst/>
            <a:rect l="l" t="t" r="r" b="b"/>
            <a:pathLst>
              <a:path w="781050" h="1459229">
                <a:moveTo>
                  <a:pt x="780516" y="0"/>
                </a:moveTo>
                <a:lnTo>
                  <a:pt x="768434" y="84589"/>
                </a:lnTo>
                <a:lnTo>
                  <a:pt x="753272" y="168409"/>
                </a:lnTo>
                <a:lnTo>
                  <a:pt x="735072" y="251382"/>
                </a:lnTo>
                <a:lnTo>
                  <a:pt x="713873" y="333433"/>
                </a:lnTo>
                <a:lnTo>
                  <a:pt x="689716" y="414487"/>
                </a:lnTo>
                <a:lnTo>
                  <a:pt x="662642" y="494467"/>
                </a:lnTo>
                <a:lnTo>
                  <a:pt x="632691" y="573298"/>
                </a:lnTo>
                <a:lnTo>
                  <a:pt x="599904" y="650903"/>
                </a:lnTo>
                <a:lnTo>
                  <a:pt x="564322" y="727208"/>
                </a:lnTo>
                <a:lnTo>
                  <a:pt x="525984" y="802136"/>
                </a:lnTo>
                <a:lnTo>
                  <a:pt x="484932" y="875612"/>
                </a:lnTo>
                <a:lnTo>
                  <a:pt x="441206" y="947559"/>
                </a:lnTo>
                <a:lnTo>
                  <a:pt x="394846" y="1017903"/>
                </a:lnTo>
                <a:lnTo>
                  <a:pt x="345894" y="1086566"/>
                </a:lnTo>
                <a:lnTo>
                  <a:pt x="294389" y="1153474"/>
                </a:lnTo>
                <a:lnTo>
                  <a:pt x="240373" y="1218550"/>
                </a:lnTo>
                <a:lnTo>
                  <a:pt x="183885" y="1281720"/>
                </a:lnTo>
                <a:lnTo>
                  <a:pt x="124966" y="1342906"/>
                </a:lnTo>
                <a:lnTo>
                  <a:pt x="63658" y="1402033"/>
                </a:lnTo>
                <a:lnTo>
                  <a:pt x="0" y="145902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0" name="object 140"/>
          <p:cNvSpPr/>
          <p:nvPr/>
        </p:nvSpPr>
        <p:spPr>
          <a:xfrm>
            <a:off x="12113145" y="5282355"/>
            <a:ext cx="797560" cy="1490980"/>
          </a:xfrm>
          <a:custGeom>
            <a:avLst/>
            <a:gdLst/>
            <a:ahLst/>
            <a:cxnLst/>
            <a:rect l="l" t="t" r="r" b="b"/>
            <a:pathLst>
              <a:path w="797559" h="1490979">
                <a:moveTo>
                  <a:pt x="797509" y="0"/>
                </a:moveTo>
                <a:lnTo>
                  <a:pt x="785164" y="86431"/>
                </a:lnTo>
                <a:lnTo>
                  <a:pt x="769674" y="172074"/>
                </a:lnTo>
                <a:lnTo>
                  <a:pt x="751078" y="256853"/>
                </a:lnTo>
                <a:lnTo>
                  <a:pt x="729419" y="340689"/>
                </a:lnTo>
                <a:lnTo>
                  <a:pt x="704738" y="423505"/>
                </a:lnTo>
                <a:lnTo>
                  <a:pt x="677076" y="505223"/>
                </a:lnTo>
                <a:lnTo>
                  <a:pt x="646474" y="585767"/>
                </a:lnTo>
                <a:lnTo>
                  <a:pt x="612975" y="665059"/>
                </a:lnTo>
                <a:lnTo>
                  <a:pt x="576619" y="743021"/>
                </a:lnTo>
                <a:lnTo>
                  <a:pt x="537448" y="819577"/>
                </a:lnTo>
                <a:lnTo>
                  <a:pt x="495503" y="894648"/>
                </a:lnTo>
                <a:lnTo>
                  <a:pt x="450825" y="968157"/>
                </a:lnTo>
                <a:lnTo>
                  <a:pt x="403456" y="1040027"/>
                </a:lnTo>
                <a:lnTo>
                  <a:pt x="353438" y="1110181"/>
                </a:lnTo>
                <a:lnTo>
                  <a:pt x="300811" y="1178541"/>
                </a:lnTo>
                <a:lnTo>
                  <a:pt x="245617" y="1245030"/>
                </a:lnTo>
                <a:lnTo>
                  <a:pt x="187898" y="1309571"/>
                </a:lnTo>
                <a:lnTo>
                  <a:pt x="127694" y="1372085"/>
                </a:lnTo>
                <a:lnTo>
                  <a:pt x="65047" y="1432495"/>
                </a:lnTo>
                <a:lnTo>
                  <a:pt x="0" y="149072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1" name="object 141"/>
          <p:cNvSpPr/>
          <p:nvPr/>
        </p:nvSpPr>
        <p:spPr>
          <a:xfrm>
            <a:off x="12145817" y="5288502"/>
            <a:ext cx="814705" cy="1522730"/>
          </a:xfrm>
          <a:custGeom>
            <a:avLst/>
            <a:gdLst/>
            <a:ahLst/>
            <a:cxnLst/>
            <a:rect l="l" t="t" r="r" b="b"/>
            <a:pathLst>
              <a:path w="814704" h="1522729">
                <a:moveTo>
                  <a:pt x="814425" y="0"/>
                </a:moveTo>
                <a:lnTo>
                  <a:pt x="801823" y="88267"/>
                </a:lnTo>
                <a:lnTo>
                  <a:pt x="786008" y="175731"/>
                </a:lnTo>
                <a:lnTo>
                  <a:pt x="767020" y="262312"/>
                </a:lnTo>
                <a:lnTo>
                  <a:pt x="744903" y="347931"/>
                </a:lnTo>
                <a:lnTo>
                  <a:pt x="719698" y="432509"/>
                </a:lnTo>
                <a:lnTo>
                  <a:pt x="691449" y="515967"/>
                </a:lnTo>
                <a:lnTo>
                  <a:pt x="660198" y="598225"/>
                </a:lnTo>
                <a:lnTo>
                  <a:pt x="625987" y="679205"/>
                </a:lnTo>
                <a:lnTo>
                  <a:pt x="588858" y="758827"/>
                </a:lnTo>
                <a:lnTo>
                  <a:pt x="548854" y="837014"/>
                </a:lnTo>
                <a:lnTo>
                  <a:pt x="506017" y="913684"/>
                </a:lnTo>
                <a:lnTo>
                  <a:pt x="460390" y="988760"/>
                </a:lnTo>
                <a:lnTo>
                  <a:pt x="412014" y="1062163"/>
                </a:lnTo>
                <a:lnTo>
                  <a:pt x="360933" y="1133812"/>
                </a:lnTo>
                <a:lnTo>
                  <a:pt x="307188" y="1203630"/>
                </a:lnTo>
                <a:lnTo>
                  <a:pt x="250823" y="1271537"/>
                </a:lnTo>
                <a:lnTo>
                  <a:pt x="191879" y="1337454"/>
                </a:lnTo>
                <a:lnTo>
                  <a:pt x="130399" y="1401303"/>
                </a:lnTo>
                <a:lnTo>
                  <a:pt x="66425" y="1463003"/>
                </a:lnTo>
                <a:lnTo>
                  <a:pt x="0" y="152247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2" name="object 142"/>
          <p:cNvSpPr/>
          <p:nvPr/>
        </p:nvSpPr>
        <p:spPr>
          <a:xfrm>
            <a:off x="10824349" y="3008465"/>
            <a:ext cx="1268730" cy="678815"/>
          </a:xfrm>
          <a:custGeom>
            <a:avLst/>
            <a:gdLst/>
            <a:ahLst/>
            <a:cxnLst/>
            <a:rect l="l" t="t" r="r" b="b"/>
            <a:pathLst>
              <a:path w="1268729" h="678814">
                <a:moveTo>
                  <a:pt x="0" y="0"/>
                </a:moveTo>
                <a:lnTo>
                  <a:pt x="73555" y="10504"/>
                </a:lnTo>
                <a:lnTo>
                  <a:pt x="146440" y="23686"/>
                </a:lnTo>
                <a:lnTo>
                  <a:pt x="218589" y="39510"/>
                </a:lnTo>
                <a:lnTo>
                  <a:pt x="289936" y="57943"/>
                </a:lnTo>
                <a:lnTo>
                  <a:pt x="360415" y="78947"/>
                </a:lnTo>
                <a:lnTo>
                  <a:pt x="429961" y="102488"/>
                </a:lnTo>
                <a:lnTo>
                  <a:pt x="498507" y="128531"/>
                </a:lnTo>
                <a:lnTo>
                  <a:pt x="565988" y="157040"/>
                </a:lnTo>
                <a:lnTo>
                  <a:pt x="632337" y="187981"/>
                </a:lnTo>
                <a:lnTo>
                  <a:pt x="697490" y="221318"/>
                </a:lnTo>
                <a:lnTo>
                  <a:pt x="761379" y="257015"/>
                </a:lnTo>
                <a:lnTo>
                  <a:pt x="823940" y="295038"/>
                </a:lnTo>
                <a:lnTo>
                  <a:pt x="885105" y="335351"/>
                </a:lnTo>
                <a:lnTo>
                  <a:pt x="944811" y="377920"/>
                </a:lnTo>
                <a:lnTo>
                  <a:pt x="1002989" y="422708"/>
                </a:lnTo>
                <a:lnTo>
                  <a:pt x="1059575" y="469680"/>
                </a:lnTo>
                <a:lnTo>
                  <a:pt x="1114503" y="518803"/>
                </a:lnTo>
                <a:lnTo>
                  <a:pt x="1167707" y="570039"/>
                </a:lnTo>
                <a:lnTo>
                  <a:pt x="1219121" y="623354"/>
                </a:lnTo>
                <a:lnTo>
                  <a:pt x="1268679" y="678713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3" name="object 143"/>
          <p:cNvSpPr/>
          <p:nvPr/>
        </p:nvSpPr>
        <p:spPr>
          <a:xfrm>
            <a:off x="10830495" y="2958843"/>
            <a:ext cx="1300480" cy="695960"/>
          </a:xfrm>
          <a:custGeom>
            <a:avLst/>
            <a:gdLst/>
            <a:ahLst/>
            <a:cxnLst/>
            <a:rect l="l" t="t" r="r" b="b"/>
            <a:pathLst>
              <a:path w="1300479" h="695960">
                <a:moveTo>
                  <a:pt x="0" y="0"/>
                </a:moveTo>
                <a:lnTo>
                  <a:pt x="75391" y="10766"/>
                </a:lnTo>
                <a:lnTo>
                  <a:pt x="150097" y="24277"/>
                </a:lnTo>
                <a:lnTo>
                  <a:pt x="224048" y="40498"/>
                </a:lnTo>
                <a:lnTo>
                  <a:pt x="297178" y="59390"/>
                </a:lnTo>
                <a:lnTo>
                  <a:pt x="369419" y="80919"/>
                </a:lnTo>
                <a:lnTo>
                  <a:pt x="440703" y="105049"/>
                </a:lnTo>
                <a:lnTo>
                  <a:pt x="510963" y="131743"/>
                </a:lnTo>
                <a:lnTo>
                  <a:pt x="580131" y="160965"/>
                </a:lnTo>
                <a:lnTo>
                  <a:pt x="648140" y="192679"/>
                </a:lnTo>
                <a:lnTo>
                  <a:pt x="714922" y="226848"/>
                </a:lnTo>
                <a:lnTo>
                  <a:pt x="780410" y="263438"/>
                </a:lnTo>
                <a:lnTo>
                  <a:pt x="844535" y="302412"/>
                </a:lnTo>
                <a:lnTo>
                  <a:pt x="907230" y="343733"/>
                </a:lnTo>
                <a:lnTo>
                  <a:pt x="968429" y="387365"/>
                </a:lnTo>
                <a:lnTo>
                  <a:pt x="1028062" y="433273"/>
                </a:lnTo>
                <a:lnTo>
                  <a:pt x="1086063" y="481421"/>
                </a:lnTo>
                <a:lnTo>
                  <a:pt x="1142364" y="531771"/>
                </a:lnTo>
                <a:lnTo>
                  <a:pt x="1196897" y="584288"/>
                </a:lnTo>
                <a:lnTo>
                  <a:pt x="1249595" y="638937"/>
                </a:lnTo>
                <a:lnTo>
                  <a:pt x="1300391" y="695680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4" name="object 144"/>
          <p:cNvSpPr/>
          <p:nvPr/>
        </p:nvSpPr>
        <p:spPr>
          <a:xfrm>
            <a:off x="10836643" y="2909221"/>
            <a:ext cx="1332230" cy="713105"/>
          </a:xfrm>
          <a:custGeom>
            <a:avLst/>
            <a:gdLst/>
            <a:ahLst/>
            <a:cxnLst/>
            <a:rect l="l" t="t" r="r" b="b"/>
            <a:pathLst>
              <a:path w="1332229" h="713104">
                <a:moveTo>
                  <a:pt x="0" y="0"/>
                </a:moveTo>
                <a:lnTo>
                  <a:pt x="77233" y="11029"/>
                </a:lnTo>
                <a:lnTo>
                  <a:pt x="153763" y="24869"/>
                </a:lnTo>
                <a:lnTo>
                  <a:pt x="229520" y="41485"/>
                </a:lnTo>
                <a:lnTo>
                  <a:pt x="304435" y="60839"/>
                </a:lnTo>
                <a:lnTo>
                  <a:pt x="378439" y="82894"/>
                </a:lnTo>
                <a:lnTo>
                  <a:pt x="451463" y="107612"/>
                </a:lnTo>
                <a:lnTo>
                  <a:pt x="523437" y="134957"/>
                </a:lnTo>
                <a:lnTo>
                  <a:pt x="594293" y="164892"/>
                </a:lnTo>
                <a:lnTo>
                  <a:pt x="663961" y="197380"/>
                </a:lnTo>
                <a:lnTo>
                  <a:pt x="732372" y="232384"/>
                </a:lnTo>
                <a:lnTo>
                  <a:pt x="799457" y="269867"/>
                </a:lnTo>
                <a:lnTo>
                  <a:pt x="865146" y="309791"/>
                </a:lnTo>
                <a:lnTo>
                  <a:pt x="929371" y="352120"/>
                </a:lnTo>
                <a:lnTo>
                  <a:pt x="992062" y="396817"/>
                </a:lnTo>
                <a:lnTo>
                  <a:pt x="1053151" y="443844"/>
                </a:lnTo>
                <a:lnTo>
                  <a:pt x="1112567" y="493165"/>
                </a:lnTo>
                <a:lnTo>
                  <a:pt x="1170242" y="544743"/>
                </a:lnTo>
                <a:lnTo>
                  <a:pt x="1226107" y="598541"/>
                </a:lnTo>
                <a:lnTo>
                  <a:pt x="1280092" y="654521"/>
                </a:lnTo>
                <a:lnTo>
                  <a:pt x="1332128" y="712647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5" name="object 145"/>
          <p:cNvSpPr/>
          <p:nvPr/>
        </p:nvSpPr>
        <p:spPr>
          <a:xfrm>
            <a:off x="10842791" y="2859596"/>
            <a:ext cx="1363980" cy="729615"/>
          </a:xfrm>
          <a:custGeom>
            <a:avLst/>
            <a:gdLst/>
            <a:ahLst/>
            <a:cxnLst/>
            <a:rect l="l" t="t" r="r" b="b"/>
            <a:pathLst>
              <a:path w="1363979" h="729614">
                <a:moveTo>
                  <a:pt x="0" y="0"/>
                </a:moveTo>
                <a:lnTo>
                  <a:pt x="79069" y="11291"/>
                </a:lnTo>
                <a:lnTo>
                  <a:pt x="157420" y="25461"/>
                </a:lnTo>
                <a:lnTo>
                  <a:pt x="234979" y="42472"/>
                </a:lnTo>
                <a:lnTo>
                  <a:pt x="311677" y="62287"/>
                </a:lnTo>
                <a:lnTo>
                  <a:pt x="387443" y="84866"/>
                </a:lnTo>
                <a:lnTo>
                  <a:pt x="462205" y="110173"/>
                </a:lnTo>
                <a:lnTo>
                  <a:pt x="535893" y="138169"/>
                </a:lnTo>
                <a:lnTo>
                  <a:pt x="608437" y="168817"/>
                </a:lnTo>
                <a:lnTo>
                  <a:pt x="679764" y="202078"/>
                </a:lnTo>
                <a:lnTo>
                  <a:pt x="749804" y="237915"/>
                </a:lnTo>
                <a:lnTo>
                  <a:pt x="818487" y="276290"/>
                </a:lnTo>
                <a:lnTo>
                  <a:pt x="885741" y="317165"/>
                </a:lnTo>
                <a:lnTo>
                  <a:pt x="951496" y="360501"/>
                </a:lnTo>
                <a:lnTo>
                  <a:pt x="1015680" y="406263"/>
                </a:lnTo>
                <a:lnTo>
                  <a:pt x="1078224" y="454410"/>
                </a:lnTo>
                <a:lnTo>
                  <a:pt x="1139055" y="504906"/>
                </a:lnTo>
                <a:lnTo>
                  <a:pt x="1198103" y="557712"/>
                </a:lnTo>
                <a:lnTo>
                  <a:pt x="1255297" y="612791"/>
                </a:lnTo>
                <a:lnTo>
                  <a:pt x="1310566" y="670104"/>
                </a:lnTo>
                <a:lnTo>
                  <a:pt x="1363840" y="729615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6" name="object 146"/>
          <p:cNvSpPr/>
          <p:nvPr/>
        </p:nvSpPr>
        <p:spPr>
          <a:xfrm>
            <a:off x="10848937" y="2809975"/>
            <a:ext cx="1395730" cy="746760"/>
          </a:xfrm>
          <a:custGeom>
            <a:avLst/>
            <a:gdLst/>
            <a:ahLst/>
            <a:cxnLst/>
            <a:rect l="l" t="t" r="r" b="b"/>
            <a:pathLst>
              <a:path w="1395729" h="746760">
                <a:moveTo>
                  <a:pt x="0" y="0"/>
                </a:moveTo>
                <a:lnTo>
                  <a:pt x="80911" y="11553"/>
                </a:lnTo>
                <a:lnTo>
                  <a:pt x="161086" y="26053"/>
                </a:lnTo>
                <a:lnTo>
                  <a:pt x="240451" y="43460"/>
                </a:lnTo>
                <a:lnTo>
                  <a:pt x="318934" y="63735"/>
                </a:lnTo>
                <a:lnTo>
                  <a:pt x="396463" y="86840"/>
                </a:lnTo>
                <a:lnTo>
                  <a:pt x="472965" y="112736"/>
                </a:lnTo>
                <a:lnTo>
                  <a:pt x="548367" y="141384"/>
                </a:lnTo>
                <a:lnTo>
                  <a:pt x="622598" y="172744"/>
                </a:lnTo>
                <a:lnTo>
                  <a:pt x="695585" y="206780"/>
                </a:lnTo>
                <a:lnTo>
                  <a:pt x="767254" y="243451"/>
                </a:lnTo>
                <a:lnTo>
                  <a:pt x="837534" y="282718"/>
                </a:lnTo>
                <a:lnTo>
                  <a:pt x="906353" y="324544"/>
                </a:lnTo>
                <a:lnTo>
                  <a:pt x="973637" y="368889"/>
                </a:lnTo>
                <a:lnTo>
                  <a:pt x="1039314" y="415714"/>
                </a:lnTo>
                <a:lnTo>
                  <a:pt x="1103312" y="464981"/>
                </a:lnTo>
                <a:lnTo>
                  <a:pt x="1165559" y="516651"/>
                </a:lnTo>
                <a:lnTo>
                  <a:pt x="1225981" y="570684"/>
                </a:lnTo>
                <a:lnTo>
                  <a:pt x="1284506" y="627043"/>
                </a:lnTo>
                <a:lnTo>
                  <a:pt x="1341063" y="685689"/>
                </a:lnTo>
                <a:lnTo>
                  <a:pt x="1395577" y="746582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7" name="object 147"/>
          <p:cNvSpPr/>
          <p:nvPr/>
        </p:nvSpPr>
        <p:spPr>
          <a:xfrm>
            <a:off x="10855084" y="2760354"/>
            <a:ext cx="1427480" cy="763905"/>
          </a:xfrm>
          <a:custGeom>
            <a:avLst/>
            <a:gdLst/>
            <a:ahLst/>
            <a:cxnLst/>
            <a:rect l="l" t="t" r="r" b="b"/>
            <a:pathLst>
              <a:path w="1427479" h="763904">
                <a:moveTo>
                  <a:pt x="0" y="0"/>
                </a:moveTo>
                <a:lnTo>
                  <a:pt x="82747" y="11816"/>
                </a:lnTo>
                <a:lnTo>
                  <a:pt x="164741" y="26645"/>
                </a:lnTo>
                <a:lnTo>
                  <a:pt x="245908" y="44447"/>
                </a:lnTo>
                <a:lnTo>
                  <a:pt x="326172" y="65183"/>
                </a:lnTo>
                <a:lnTo>
                  <a:pt x="405461" y="88813"/>
                </a:lnTo>
                <a:lnTo>
                  <a:pt x="483700" y="115297"/>
                </a:lnTo>
                <a:lnTo>
                  <a:pt x="560814" y="144595"/>
                </a:lnTo>
                <a:lnTo>
                  <a:pt x="636730" y="176669"/>
                </a:lnTo>
                <a:lnTo>
                  <a:pt x="711374" y="211477"/>
                </a:lnTo>
                <a:lnTo>
                  <a:pt x="784671" y="248981"/>
                </a:lnTo>
                <a:lnTo>
                  <a:pt x="856547" y="289141"/>
                </a:lnTo>
                <a:lnTo>
                  <a:pt x="926929" y="331918"/>
                </a:lnTo>
                <a:lnTo>
                  <a:pt x="995741" y="377270"/>
                </a:lnTo>
                <a:lnTo>
                  <a:pt x="1062911" y="425160"/>
                </a:lnTo>
                <a:lnTo>
                  <a:pt x="1128364" y="475546"/>
                </a:lnTo>
                <a:lnTo>
                  <a:pt x="1192025" y="528391"/>
                </a:lnTo>
                <a:lnTo>
                  <a:pt x="1253821" y="583653"/>
                </a:lnTo>
                <a:lnTo>
                  <a:pt x="1313678" y="641293"/>
                </a:lnTo>
                <a:lnTo>
                  <a:pt x="1371521" y="701271"/>
                </a:lnTo>
                <a:lnTo>
                  <a:pt x="1427276" y="763549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8" name="object 148"/>
          <p:cNvSpPr/>
          <p:nvPr/>
        </p:nvSpPr>
        <p:spPr>
          <a:xfrm>
            <a:off x="10861231" y="2710728"/>
            <a:ext cx="1459230" cy="781050"/>
          </a:xfrm>
          <a:custGeom>
            <a:avLst/>
            <a:gdLst/>
            <a:ahLst/>
            <a:cxnLst/>
            <a:rect l="l" t="t" r="r" b="b"/>
            <a:pathLst>
              <a:path w="1459229" h="781050">
                <a:moveTo>
                  <a:pt x="0" y="0"/>
                </a:moveTo>
                <a:lnTo>
                  <a:pt x="84589" y="12080"/>
                </a:lnTo>
                <a:lnTo>
                  <a:pt x="168407" y="27240"/>
                </a:lnTo>
                <a:lnTo>
                  <a:pt x="251379" y="45438"/>
                </a:lnTo>
                <a:lnTo>
                  <a:pt x="333428" y="66635"/>
                </a:lnTo>
                <a:lnTo>
                  <a:pt x="414479" y="90791"/>
                </a:lnTo>
                <a:lnTo>
                  <a:pt x="494456" y="117863"/>
                </a:lnTo>
                <a:lnTo>
                  <a:pt x="573284" y="147813"/>
                </a:lnTo>
                <a:lnTo>
                  <a:pt x="650886" y="180598"/>
                </a:lnTo>
                <a:lnTo>
                  <a:pt x="727188" y="216180"/>
                </a:lnTo>
                <a:lnTo>
                  <a:pt x="802112" y="254517"/>
                </a:lnTo>
                <a:lnTo>
                  <a:pt x="875585" y="295569"/>
                </a:lnTo>
                <a:lnTo>
                  <a:pt x="947529" y="339295"/>
                </a:lnTo>
                <a:lnTo>
                  <a:pt x="1017870" y="385655"/>
                </a:lnTo>
                <a:lnTo>
                  <a:pt x="1086531" y="434608"/>
                </a:lnTo>
                <a:lnTo>
                  <a:pt x="1153437" y="486114"/>
                </a:lnTo>
                <a:lnTo>
                  <a:pt x="1218511" y="540132"/>
                </a:lnTo>
                <a:lnTo>
                  <a:pt x="1281680" y="596622"/>
                </a:lnTo>
                <a:lnTo>
                  <a:pt x="1342866" y="655543"/>
                </a:lnTo>
                <a:lnTo>
                  <a:pt x="1401994" y="716854"/>
                </a:lnTo>
                <a:lnTo>
                  <a:pt x="1458988" y="780516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49" name="object 149"/>
          <p:cNvSpPr/>
          <p:nvPr/>
        </p:nvSpPr>
        <p:spPr>
          <a:xfrm>
            <a:off x="10867380" y="2661107"/>
            <a:ext cx="1490980" cy="797560"/>
          </a:xfrm>
          <a:custGeom>
            <a:avLst/>
            <a:gdLst/>
            <a:ahLst/>
            <a:cxnLst/>
            <a:rect l="l" t="t" r="r" b="b"/>
            <a:pathLst>
              <a:path w="1490979" h="797560">
                <a:moveTo>
                  <a:pt x="0" y="0"/>
                </a:moveTo>
                <a:lnTo>
                  <a:pt x="86425" y="12342"/>
                </a:lnTo>
                <a:lnTo>
                  <a:pt x="172064" y="27832"/>
                </a:lnTo>
                <a:lnTo>
                  <a:pt x="256838" y="46426"/>
                </a:lnTo>
                <a:lnTo>
                  <a:pt x="340670" y="68084"/>
                </a:lnTo>
                <a:lnTo>
                  <a:pt x="423483" y="92765"/>
                </a:lnTo>
                <a:lnTo>
                  <a:pt x="505199" y="120426"/>
                </a:lnTo>
                <a:lnTo>
                  <a:pt x="585741" y="151027"/>
                </a:lnTo>
                <a:lnTo>
                  <a:pt x="665031" y="184526"/>
                </a:lnTo>
                <a:lnTo>
                  <a:pt x="742993" y="220882"/>
                </a:lnTo>
                <a:lnTo>
                  <a:pt x="819548" y="260053"/>
                </a:lnTo>
                <a:lnTo>
                  <a:pt x="894619" y="301997"/>
                </a:lnTo>
                <a:lnTo>
                  <a:pt x="968130" y="346674"/>
                </a:lnTo>
                <a:lnTo>
                  <a:pt x="1040001" y="394042"/>
                </a:lnTo>
                <a:lnTo>
                  <a:pt x="1110157" y="444059"/>
                </a:lnTo>
                <a:lnTo>
                  <a:pt x="1178520" y="496685"/>
                </a:lnTo>
                <a:lnTo>
                  <a:pt x="1245012" y="551877"/>
                </a:lnTo>
                <a:lnTo>
                  <a:pt x="1309556" y="609594"/>
                </a:lnTo>
                <a:lnTo>
                  <a:pt x="1372074" y="669795"/>
                </a:lnTo>
                <a:lnTo>
                  <a:pt x="1432490" y="732439"/>
                </a:lnTo>
                <a:lnTo>
                  <a:pt x="1490726" y="797483"/>
                </a:lnTo>
              </a:path>
            </a:pathLst>
          </a:custGeom>
          <a:ln w="3175">
            <a:solidFill>
              <a:srgbClr val="99999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0" name="object 150"/>
          <p:cNvSpPr/>
          <p:nvPr/>
        </p:nvSpPr>
        <p:spPr>
          <a:xfrm>
            <a:off x="9022382" y="3247616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43"/>
                </a:lnTo>
                <a:lnTo>
                  <a:pt x="109791" y="395338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1" name="object 151"/>
          <p:cNvSpPr/>
          <p:nvPr/>
        </p:nvSpPr>
        <p:spPr>
          <a:xfrm>
            <a:off x="9620789" y="5222745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2" name="object 152"/>
          <p:cNvSpPr/>
          <p:nvPr/>
        </p:nvSpPr>
        <p:spPr>
          <a:xfrm>
            <a:off x="10219459" y="719881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31"/>
                </a:lnTo>
                <a:lnTo>
                  <a:pt x="109791" y="395325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3" name="object 153"/>
          <p:cNvSpPr/>
          <p:nvPr/>
        </p:nvSpPr>
        <p:spPr>
          <a:xfrm>
            <a:off x="10818164" y="9174949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432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4" name="object 154"/>
          <p:cNvSpPr/>
          <p:nvPr/>
        </p:nvSpPr>
        <p:spPr>
          <a:xfrm>
            <a:off x="13120854" y="200598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5">
                <a:moveTo>
                  <a:pt x="108750" y="0"/>
                </a:moveTo>
                <a:lnTo>
                  <a:pt x="0" y="32943"/>
                </a:lnTo>
                <a:lnTo>
                  <a:pt x="109791" y="395338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5" name="object 155"/>
          <p:cNvSpPr/>
          <p:nvPr/>
        </p:nvSpPr>
        <p:spPr>
          <a:xfrm>
            <a:off x="13636925" y="3709341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56"/>
                </a:lnTo>
                <a:lnTo>
                  <a:pt x="109791" y="395351"/>
                </a:lnTo>
                <a:lnTo>
                  <a:pt x="218503" y="362381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6" name="object 156"/>
          <p:cNvSpPr/>
          <p:nvPr/>
        </p:nvSpPr>
        <p:spPr>
          <a:xfrm>
            <a:off x="14152588" y="5411410"/>
            <a:ext cx="219075" cy="395605"/>
          </a:xfrm>
          <a:custGeom>
            <a:avLst/>
            <a:gdLst/>
            <a:ahLst/>
            <a:cxnLst/>
            <a:rect l="l" t="t" r="r" b="b"/>
            <a:pathLst>
              <a:path w="219075" h="395604">
                <a:moveTo>
                  <a:pt x="108750" y="0"/>
                </a:moveTo>
                <a:lnTo>
                  <a:pt x="0" y="32969"/>
                </a:lnTo>
                <a:lnTo>
                  <a:pt x="109791" y="395363"/>
                </a:lnTo>
                <a:lnTo>
                  <a:pt x="218541" y="362394"/>
                </a:lnTo>
                <a:lnTo>
                  <a:pt x="108750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7" name="object 157"/>
          <p:cNvSpPr/>
          <p:nvPr/>
        </p:nvSpPr>
        <p:spPr>
          <a:xfrm>
            <a:off x="14232911" y="6878039"/>
            <a:ext cx="279400" cy="387985"/>
          </a:xfrm>
          <a:custGeom>
            <a:avLst/>
            <a:gdLst/>
            <a:ahLst/>
            <a:cxnLst/>
            <a:rect l="l" t="t" r="r" b="b"/>
            <a:pathLst>
              <a:path w="279400" h="387984">
                <a:moveTo>
                  <a:pt x="178612" y="0"/>
                </a:moveTo>
                <a:lnTo>
                  <a:pt x="0" y="333883"/>
                </a:lnTo>
                <a:lnTo>
                  <a:pt x="100190" y="387502"/>
                </a:lnTo>
                <a:lnTo>
                  <a:pt x="278790" y="53606"/>
                </a:lnTo>
                <a:lnTo>
                  <a:pt x="17861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8" name="object 158"/>
          <p:cNvSpPr/>
          <p:nvPr/>
        </p:nvSpPr>
        <p:spPr>
          <a:xfrm>
            <a:off x="13620157" y="8023442"/>
            <a:ext cx="279400" cy="387985"/>
          </a:xfrm>
          <a:custGeom>
            <a:avLst/>
            <a:gdLst/>
            <a:ahLst/>
            <a:cxnLst/>
            <a:rect l="l" t="t" r="r" b="b"/>
            <a:pathLst>
              <a:path w="279400" h="387984">
                <a:moveTo>
                  <a:pt x="178612" y="0"/>
                </a:moveTo>
                <a:lnTo>
                  <a:pt x="0" y="333882"/>
                </a:lnTo>
                <a:lnTo>
                  <a:pt x="100190" y="387489"/>
                </a:lnTo>
                <a:lnTo>
                  <a:pt x="278790" y="53606"/>
                </a:lnTo>
                <a:lnTo>
                  <a:pt x="178612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9" name="object 159"/>
          <p:cNvSpPr txBox="1"/>
          <p:nvPr/>
        </p:nvSpPr>
        <p:spPr>
          <a:xfrm>
            <a:off x="2798321" y="1095178"/>
            <a:ext cx="1577340" cy="279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b="1">
                <a:solidFill>
                  <a:srgbClr val="231F20"/>
                </a:solidFill>
                <a:latin typeface="Century Gothic"/>
                <a:cs typeface="Century Gothic"/>
              </a:rPr>
              <a:t>Освещение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711746" y="2117525"/>
            <a:ext cx="3745865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045210" marR="5080" indent="-1033144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Обще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е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количеств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о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устанавливаемых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фонаре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й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–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8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шт.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2060156" y="3481949"/>
            <a:ext cx="2972397" cy="5944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2" name="object 162"/>
          <p:cNvSpPr txBox="1"/>
          <p:nvPr/>
        </p:nvSpPr>
        <p:spPr>
          <a:xfrm>
            <a:off x="2462993" y="9720348"/>
            <a:ext cx="2162810" cy="4724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591185" marR="5080" indent="-579120">
              <a:lnSpc>
                <a:spcPct val="100000"/>
              </a:lnSpc>
            </a:pP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Ти</a:t>
            </a:r>
            <a:r>
              <a:rPr dirty="0" sz="1600">
                <a:solidFill>
                  <a:srgbClr val="231F20"/>
                </a:solidFill>
                <a:latin typeface="Century Gothic"/>
                <a:cs typeface="Century Gothic"/>
              </a:rPr>
              <a:t>п</a:t>
            </a:r>
            <a:r>
              <a:rPr dirty="0" sz="1600" spc="-70">
                <a:solidFill>
                  <a:srgbClr val="231F20"/>
                </a:solidFill>
                <a:latin typeface="Century Gothic"/>
                <a:cs typeface="Century Gothic"/>
              </a:rPr>
              <a:t> 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устанавливаемых</a:t>
            </a:r>
            <a:r>
              <a:rPr dirty="0" sz="1600" spc="-35">
                <a:solidFill>
                  <a:srgbClr val="231F20"/>
                </a:solidFill>
                <a:latin typeface="Century Gothic"/>
                <a:cs typeface="Century Gothic"/>
              </a:rPr>
              <a:t> фонарей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3223348" y="3037450"/>
            <a:ext cx="622300" cy="622300"/>
          </a:xfrm>
          <a:custGeom>
            <a:avLst/>
            <a:gdLst/>
            <a:ahLst/>
            <a:cxnLst/>
            <a:rect l="l" t="t" r="r" b="b"/>
            <a:pathLst>
              <a:path w="622300" h="622300">
                <a:moveTo>
                  <a:pt x="311150" y="0"/>
                </a:moveTo>
                <a:lnTo>
                  <a:pt x="260679" y="4072"/>
                </a:lnTo>
                <a:lnTo>
                  <a:pt x="212802" y="15862"/>
                </a:lnTo>
                <a:lnTo>
                  <a:pt x="168158" y="34729"/>
                </a:lnTo>
                <a:lnTo>
                  <a:pt x="127388" y="60033"/>
                </a:lnTo>
                <a:lnTo>
                  <a:pt x="91133" y="91133"/>
                </a:lnTo>
                <a:lnTo>
                  <a:pt x="60033" y="127388"/>
                </a:lnTo>
                <a:lnTo>
                  <a:pt x="34729" y="168158"/>
                </a:lnTo>
                <a:lnTo>
                  <a:pt x="15862" y="212802"/>
                </a:lnTo>
                <a:lnTo>
                  <a:pt x="4072" y="260679"/>
                </a:lnTo>
                <a:lnTo>
                  <a:pt x="0" y="311150"/>
                </a:lnTo>
                <a:lnTo>
                  <a:pt x="1031" y="336669"/>
                </a:lnTo>
                <a:lnTo>
                  <a:pt x="9042" y="385923"/>
                </a:lnTo>
                <a:lnTo>
                  <a:pt x="24451" y="432263"/>
                </a:lnTo>
                <a:lnTo>
                  <a:pt x="46617" y="475050"/>
                </a:lnTo>
                <a:lnTo>
                  <a:pt x="74899" y="513643"/>
                </a:lnTo>
                <a:lnTo>
                  <a:pt x="108656" y="547400"/>
                </a:lnTo>
                <a:lnTo>
                  <a:pt x="147249" y="575682"/>
                </a:lnTo>
                <a:lnTo>
                  <a:pt x="190036" y="597848"/>
                </a:lnTo>
                <a:lnTo>
                  <a:pt x="236376" y="613257"/>
                </a:lnTo>
                <a:lnTo>
                  <a:pt x="285630" y="621268"/>
                </a:lnTo>
                <a:lnTo>
                  <a:pt x="311150" y="622300"/>
                </a:lnTo>
                <a:lnTo>
                  <a:pt x="336669" y="621268"/>
                </a:lnTo>
                <a:lnTo>
                  <a:pt x="385923" y="613257"/>
                </a:lnTo>
                <a:lnTo>
                  <a:pt x="432263" y="597848"/>
                </a:lnTo>
                <a:lnTo>
                  <a:pt x="475050" y="575682"/>
                </a:lnTo>
                <a:lnTo>
                  <a:pt x="513643" y="547400"/>
                </a:lnTo>
                <a:lnTo>
                  <a:pt x="547400" y="513643"/>
                </a:lnTo>
                <a:lnTo>
                  <a:pt x="575682" y="475050"/>
                </a:lnTo>
                <a:lnTo>
                  <a:pt x="597848" y="432263"/>
                </a:lnTo>
                <a:lnTo>
                  <a:pt x="613257" y="385923"/>
                </a:lnTo>
                <a:lnTo>
                  <a:pt x="621268" y="336669"/>
                </a:lnTo>
                <a:lnTo>
                  <a:pt x="622300" y="311150"/>
                </a:lnTo>
                <a:lnTo>
                  <a:pt x="621268" y="285630"/>
                </a:lnTo>
                <a:lnTo>
                  <a:pt x="613257" y="236376"/>
                </a:lnTo>
                <a:lnTo>
                  <a:pt x="597848" y="190036"/>
                </a:lnTo>
                <a:lnTo>
                  <a:pt x="575682" y="147249"/>
                </a:lnTo>
                <a:lnTo>
                  <a:pt x="547400" y="108656"/>
                </a:lnTo>
                <a:lnTo>
                  <a:pt x="513643" y="74899"/>
                </a:lnTo>
                <a:lnTo>
                  <a:pt x="475050" y="46617"/>
                </a:lnTo>
                <a:lnTo>
                  <a:pt x="432263" y="24451"/>
                </a:lnTo>
                <a:lnTo>
                  <a:pt x="385923" y="9042"/>
                </a:lnTo>
                <a:lnTo>
                  <a:pt x="336669" y="1031"/>
                </a:lnTo>
                <a:lnTo>
                  <a:pt x="311150" y="0"/>
                </a:lnTo>
                <a:close/>
              </a:path>
            </a:pathLst>
          </a:custGeom>
          <a:solidFill>
            <a:srgbClr val="E95E47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Кардымово Сквер памяти участников локальных войн и конфликтов</dc:title>
  <dcterms:created xsi:type="dcterms:W3CDTF">2020-02-07T18:29:35Z</dcterms:created>
  <dcterms:modified xsi:type="dcterms:W3CDTF">2020-02-07T18:29:35Z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2019-12-30T00:00:00Z</vt:filetime>
  </property>
  <property fmtid="{D5CDD505-2E9C-101B-9397-08002B2CF9AE}" pid="3" name="LastSaved">
    <vt:filetime>2020-02-07T00:00:00Z</vt:filetime>
  </property>
</Properties>
</file>