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5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653136"/>
            <a:ext cx="9142816" cy="115212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Кардымовское городское поселение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Кардымовского района Смоленской области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124744"/>
            <a:ext cx="9142816" cy="4032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Book Antiqua" pitchFamily="18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ПРИОРИТЕТНЫЙ ПРОЕКТ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«ФОРМИРОВАНИЕ СОВРЕМЕННОЙ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ГОРОДСКОЙ СРЕДЫ»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5616624" cy="1076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7744" cy="1640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3846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844824"/>
          <a:ext cx="828092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5688632"/>
              </a:tblGrid>
              <a:tr h="4176464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Объем и источники финансиро­вания программы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 Муниципальной программы осуществляется за счет средств федерального бюджета, бюджета Смоленской области и средств бюджета Кардымовского городского поселения Кардымовского района Смоленской области.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Общий объем ассигнований Муниципальной программы составляет          тыс. рублей, в том числе: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а) по годам реализации: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2019 год –           тыс. рублей;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 год – </a:t>
                      </a:r>
                      <a:r>
                        <a:rPr lang="ru-RU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 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рублей;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 год – </a:t>
                      </a:r>
                      <a:r>
                        <a:rPr lang="ru-RU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 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рублей;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2022 год – </a:t>
                      </a:r>
                      <a:r>
                        <a:rPr lang="ru-RU" sz="18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 </a:t>
                      </a: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рублей;</a:t>
                      </a:r>
                      <a:endParaRPr lang="ru-RU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229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2132856"/>
          <a:ext cx="82809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5688632"/>
              </a:tblGrid>
              <a:tr h="234084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результаты реализации Муниципальной программы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 приведение в нормативное состояние дворовых территорий Кардымовского городского поселения;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 благоустройство муниципальных территорий общего пользования муниципального образования Кардымовского городского поселения;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 утверждение правил благоустройства территории Кардымовского городского поселения (с учетом общественных обсуждений)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увеличение числа граждан, обеспеченных комфортными условиями проживания в многоквартирных домах;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создание комфортных условий для отдыха и досуга жителей;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улучшение эстетического состояния общественных территорий муниципального образования;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229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556792"/>
            <a:ext cx="7784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ОСНОВНОЕ МЕРОПРИЯТИЕ ПРОГРАММЫ В 2019 ГОДУ: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БЛАГОУСТРОЙСТВО ПАРКОВОЙ ЗОНЫ  В  П. КАРДЫМОВО НА УЛ. ПАРКОВАЯ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420888"/>
            <a:ext cx="6048672" cy="406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544522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МИНИМАЛЬНОЕ ФИНАНСИРОВАНИЕ В 2019 ГОДУ: 3120234,12 рублей</a:t>
            </a: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29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8448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229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Дорожная карта реализации муниципальной программы </a:t>
            </a:r>
          </a:p>
          <a:p>
            <a:pPr algn="ctr"/>
            <a:r>
              <a:rPr lang="ru-RU" b="1" dirty="0" smtClean="0"/>
              <a:t>«Формирование СОВРЕМЕННОЙ городской среды Кардымовского городского</a:t>
            </a:r>
          </a:p>
          <a:p>
            <a:pPr algn="ctr"/>
            <a:r>
              <a:rPr lang="ru-RU" b="1" dirty="0" smtClean="0"/>
              <a:t> поселения Кардымовского района Смоленской области»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2348880"/>
          <a:ext cx="7992888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исполнения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Исполнитель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Обсуждение проекта Программы и </a:t>
                      </a:r>
                      <a:r>
                        <a:rPr lang="ru-RU" dirty="0" err="1" smtClean="0"/>
                        <a:t>дизайн-проекта</a:t>
                      </a:r>
                      <a:r>
                        <a:rPr lang="ru-RU" baseline="0" dirty="0" smtClean="0"/>
                        <a:t> объекта благоустройства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01.03.2019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Общественная комиссия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соглашения о предоставлении субсидии из областного бюджета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15.03.2019 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Администрация МО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проекта решения «О внесении изменений в бюджет Кардымовского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поселения»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20.03.2019года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 депутатов Кардымовского городского</a:t>
                      </a:r>
                      <a:r>
                        <a:rPr lang="ru-RU" baseline="0" dirty="0" smtClean="0"/>
                        <a:t> поселения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229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700808"/>
          <a:ext cx="7992888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исполнения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Исполнитель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Утверждение дизайн-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21.03.2019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Общественная комиссия, Администрация МО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Утверждение муниципальной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25.03.2019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Администрация МО, отдел городского хозяйства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 сметной документации в Департаменте Смоленской области по строительству и ЖКХ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29.03.2019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Администрация МО, отдел строительства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2293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556792"/>
          <a:ext cx="7992888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исполнения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Исполнитель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Внесение изменений в план-график закупок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09.04.2019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Администрация МО, отдел экономики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конкурсной документации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09.04.2019 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Администрация МО, отдел городского хозяйства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конкурсных процедур по определению подрядной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05.05.2019 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Администрация МО, отдел экономики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Заключение контракта на производство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15.05.2019 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Администрация МО, победитель конкурса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Завершение производства строительных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До 15.08.2019 года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Администрация МО, победитель конкурса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2293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5508" y="2967335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29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2816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ПРИНЦИП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1.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ОБЩЕСТВЕННОЕ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УЧАСТИЕ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ПРИНЦИП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2.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СИСТЕМНЫЙ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ПОДХОД К ГОРОДСКОЙ СРЕДЕ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ПРИНЦИП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3.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ВСЕ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НАЧИНАЕТСЯ С ДВОРОВ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ПРИНЦИП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4.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СОВРЕМЕННЫЕ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ОБЩЕСТВЕННЫЕ ЗОНЫ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ПРИНЦИП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5.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ЛИЧНАЯ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ОТВЕТСТВЕННОСТЬ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Book Antiqua" pitchFamily="18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9792" y="1002795"/>
            <a:ext cx="35283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ОСНОВНЫЕ ПРИНЦИПЫ</a:t>
            </a:r>
          </a:p>
          <a:p>
            <a:pPr algn="ctr"/>
            <a:endParaRPr lang="ru-RU" sz="10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1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67528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</a:t>
            </a:r>
          </a:p>
          <a:p>
            <a:pPr marL="0" indent="0">
              <a:buNone/>
            </a:pP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         </a:t>
            </a:r>
          </a:p>
          <a:p>
            <a:pPr marL="0" indent="0">
              <a:buNone/>
            </a:pP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900" b="1" dirty="0"/>
          </a:p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</a:t>
            </a:r>
            <a:endParaRPr lang="ru-RU" sz="900" b="1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b="1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                                                                                                        </a:t>
            </a:r>
            <a:endParaRPr lang="ru-RU" sz="900" b="1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b="1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ru-RU" sz="900" b="1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b="1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ru-RU" sz="900" b="1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900" b="1" dirty="0" smtClean="0">
                <a:latin typeface="Arial Black" pitchFamily="34" charset="0"/>
              </a:rPr>
              <a:t>          </a:t>
            </a:r>
          </a:p>
          <a:p>
            <a:pPr marL="0" indent="0">
              <a:buNone/>
            </a:pPr>
            <a:r>
              <a:rPr lang="ru-RU" sz="900" b="1" dirty="0" smtClean="0">
                <a:latin typeface="Arial Black" pitchFamily="34" charset="0"/>
              </a:rPr>
              <a:t>                                                                                                                            </a:t>
            </a:r>
            <a:endParaRPr lang="ru-RU" sz="900" b="1" dirty="0"/>
          </a:p>
          <a:p>
            <a:pPr marL="0" indent="0">
              <a:buNone/>
            </a:pPr>
            <a:endParaRPr lang="ru-RU" sz="900" b="1" dirty="0"/>
          </a:p>
          <a:p>
            <a:pPr marL="0" indent="0">
              <a:buNone/>
            </a:pPr>
            <a:r>
              <a:rPr lang="ru-RU" sz="900" b="1" dirty="0" smtClean="0">
                <a:latin typeface="Arial Black" pitchFamily="34" charset="0"/>
              </a:rPr>
              <a:t>                           </a:t>
            </a: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900" dirty="0" smtClean="0">
                <a:latin typeface="Arial Black" pitchFamily="34" charset="0"/>
              </a:rPr>
              <a:t>          </a:t>
            </a:r>
          </a:p>
          <a:p>
            <a:pPr marL="0" indent="0">
              <a:buNone/>
            </a:pP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099775" cy="190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4152" y="1887565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1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2780928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2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2276872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3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3284984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4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4293096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5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22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683568" y="1052736"/>
            <a:ext cx="6444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ПРИНЦИП 1. ОБЩЕСТВЕННОЕ УЧАСТИЕ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81368" y="1734065"/>
            <a:ext cx="32746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ОБЩЕСТВЕННЫЕ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КОМИССИИ,</a:t>
            </a:r>
            <a:endParaRPr lang="ru-RU" sz="1000" dirty="0">
              <a:latin typeface="Book Antiqua" pitchFamily="18" charset="0"/>
              <a:cs typeface="Times New Roman" pitchFamily="18" charset="0"/>
            </a:endParaRPr>
          </a:p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КОТОРЫЕ КОНТРОЛИРУЮТ ПРОГРАММЫ</a:t>
            </a:r>
            <a:r>
              <a:rPr lang="ru-RU" sz="10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ФОРМИРОВАНИЯ ГОРОДСКОЙ СРЕДЫ,</a:t>
            </a:r>
            <a:endParaRPr lang="ru-RU" sz="1000" dirty="0">
              <a:latin typeface="Book Antiqua" pitchFamily="18" charset="0"/>
              <a:cs typeface="Times New Roman" pitchFamily="18" charset="0"/>
            </a:endParaRPr>
          </a:p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СОГЛАСУЮТ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ОТЧЕТЫ</a:t>
            </a:r>
          </a:p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 ПРИНИМАЮТ РАБОТЫ</a:t>
            </a:r>
            <a:endParaRPr lang="ru-RU" sz="1000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15616" y="2780928"/>
            <a:ext cx="360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ОБЯЗАТЕЛЬНОЕ ОБЩЕСТВЕННОЕ</a:t>
            </a:r>
          </a:p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ОБСУЖДЕНИЕ И УТВЕРЖДЕНИЕ</a:t>
            </a:r>
          </a:p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РЕГИОНАЛЬНЫХ И МУНИЦИПАЛЬНЫХ                                                         </a:t>
            </a:r>
          </a:p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ПРОГРАММ, КОНЦЕПЦИЙ И ДИЗАЙН-</a:t>
            </a:r>
          </a:p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ПРОЕКТОВ ОБЪЕКТОВ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92080" y="2276872"/>
            <a:ext cx="29163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ОБЯЗАТЕЛЬНОЕ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ОБЩЕСТВЕННОЕ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ОБСУЖДЕНИЕ МЕСТНЫХ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ПРАВИЛ БЛАГОУСТРОЙСТВА                                                                                                                                                                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64088" y="3212976"/>
            <a:ext cx="2916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СВОБОДНОЕ ПРАВО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ПРЕДЛОЖЕНИЯ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ОБЪЕКТОВ ДЛЯ ВКЛЮЧЕНИЯ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ПРОГРАММЫ ФОРМИРОВАНИЯ</a:t>
            </a:r>
          </a:p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ГОРОДСКОЙ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СРЕДЫ                                                                                                                                                       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64088" y="4293096"/>
            <a:ext cx="29163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ПОДРОБНОЕ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ИНФОРМИРОВАНИЕ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ОБО ВСЕХ ЭТАПАХ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ПРОГРАММ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7944" y="5013176"/>
            <a:ext cx="49475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обеспечения общественного участия и</a:t>
            </a:r>
          </a:p>
          <a:p>
            <a:r>
              <a:rPr lang="ru-RU" dirty="0" smtClean="0"/>
              <a:t> обеспечения гласности реализации проекта</a:t>
            </a:r>
          </a:p>
          <a:p>
            <a:r>
              <a:rPr lang="ru-RU" dirty="0" smtClean="0"/>
              <a:t> Формирования современной городской среды</a:t>
            </a:r>
          </a:p>
          <a:p>
            <a:r>
              <a:rPr lang="ru-RU" dirty="0" smtClean="0"/>
              <a:t> в </a:t>
            </a:r>
            <a:r>
              <a:rPr lang="ru-RU" dirty="0" err="1" smtClean="0"/>
              <a:t>Кардымовском</a:t>
            </a:r>
            <a:r>
              <a:rPr lang="ru-RU" dirty="0" smtClean="0"/>
              <a:t> городском поселении создана</a:t>
            </a:r>
          </a:p>
          <a:p>
            <a:r>
              <a:rPr lang="ru-RU" dirty="0" smtClean="0"/>
              <a:t> Общественная комиссия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664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4968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348880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1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573016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2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5085184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3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3140968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МУНИЦИПАЛЬНАЯ ПРОГРАММА «Формирование современной городской среды на территории Кардымовского городского поселения»: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разрабатывается с учетом региональной программы (минимальный размер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0,01%)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обеспечивает исполнение основных мероприятий по благоустройству общественной территории в п. Кардымово  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3608" y="2276872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РЕГИОНАЛЬНАЯ ПРОГРАММА НА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2018-2022 ГОДЫ: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обеспечивает основное финансирование мероприятий по благоустройству общественных территорий (максимальный размер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99,99%)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4826675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МУНИЦИПАЛЬНАЯ ПРОГРАММА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«Обеспечение деятельности Кардымовского городского поселения Кардымовского района Смоленской области»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обеспечивает исполнение дополнительных мероприятий по благоустройству общественной территории в п. Кардымово, а именно: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круглосуточного видеонаблюдения благоустроенных территорий;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работы по благоустройству братской могилы в п. Кардымово</a:t>
            </a:r>
          </a:p>
          <a:p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67544" y="1124744"/>
            <a:ext cx="5778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ПРИНЦИП 2. СИСТЕМНЫЙ ПОДХОД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568" y="1844824"/>
            <a:ext cx="558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Реализуется за счет исполнения следующих программ: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189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70080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пос. Кардымово - 44 МКД . В период с 2002 по 2012 годы работы по благоустройству дворовых территорий не производились. При этом благоустройство требовалось в 42 дворах. С 2012 по 2018 годы на территории поселка Кардымово было благоустроено 12 дворовых территорий (30% от всех дворовых территорий в поселке). По состоянию на январь 2019 года благоустройство требуется в 32 МКД.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76872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1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789040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2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5157192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3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350100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2019 году благоустройство дворовых территорий пос. Кардымово будет производиться в рамках Муниципальной программы  «Комплексное развитие систем коммунальной инфраструктуры и благоустройство Кардымовского городского поселения Кардымовского района Смоленской области» за счет средств местного бюджета  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4941168"/>
            <a:ext cx="7215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2019 году будет формироваться перечень благоустройства дворов на 2020 год. Основные принципы формирования: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инициатива жителей МКД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наименьший уровень задолженности жителей за ЖКХ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67544" y="1052736"/>
            <a:ext cx="675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ПРИНЦИП 3. ВСЕ НАЧИНАЕТСЯ С ДВОРОВ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387583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06084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БЛАГОУСТРОЙСТВО СУЩЕСТВУЮЩЕГО ОБЩЕСТВЕННОГО ПРОСТАНСТВА: ПАРКОВОЙ ЗОНЫ В П. КАРДЫМОВО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060848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1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140968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2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4221088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3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87624" y="3068960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ФОРМИРОВАНИЕ В 2019 ГОДУ ОБЩЕГО ПЛАНА БЛАГОУСТРОЙСТВА НЕУХОЖЕННЫХ ОБЩЕСТВЕННЫХ ЗОН П. КАРДЫМОВО  ДО 2022 ГОДА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59632" y="414908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ПООЩРЕНИЕ ЯРКИХ ПРОЕКТОВ</a:t>
            </a:r>
          </a:p>
          <a:p>
            <a:pPr marL="171450" indent="-17145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Лучшие проекты благоустройства будут направляться на Всероссийский ежегодный конкурс Минстроя России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395536" y="1124744"/>
            <a:ext cx="667914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ПРИНЦИП 4. СОВРЕМЕННЫЕ ОБЩЕСТВЕННЫЕ ЗОНЫ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Book Antiqua" pitchFamily="18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17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Book Antiqua" pitchFamily="18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292080" y="2276872"/>
            <a:ext cx="3473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У ЛЮБОЙ НЕДВИЖИМОСТИ ЕСТЬ ХОЗЯИН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3068960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Соглашение о субсидии, включающее обязательство соблюдения принципов программы, заключается между Департаментом Смоленской области по строительству и ЖКХ и главой муниципального образования «Кардымовский район» Смоленской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48064" y="2996952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контроля за нарушениями муниципальных правил благоустройства и плохое содержание недвижимости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141277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ПРИНЦИП 5. ЛИЧНАЯ ОТВЕТСТВЕННОСТЬ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2276872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1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15616" y="2276872"/>
            <a:ext cx="29695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ЗА ПРОГРАММУ ОТВЕЧАЕТ ГЛАВА МУНИЦИПАЛЬНОГО ОБРАЗОВАНИЯ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27984" y="2276872"/>
            <a:ext cx="504056" cy="55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2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28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95536" y="1196752"/>
            <a:ext cx="8335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ПАСПОРТ ПРОГРАММЫ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39552" y="1844824"/>
          <a:ext cx="828092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56886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«Формирование современной городской среды Кардымовского городского поселения Кардымовского района Смоленской области»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Отдел развития городского хозяйства Администрации муниципального образования «Кардымовский район» Смоленской области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Цели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благоустройства территории пос. Кардымово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благоустройства территорий общего пользования.</a:t>
                      </a:r>
                      <a:endParaRPr lang="ru-RU" sz="18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числа заинтересованных лиц в реализации мероприятий по благоустрой­ству территории пос. Кардымово.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808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900" dirty="0">
              <a:latin typeface="Arial Black" pitchFamily="34" charset="0"/>
            </a:endParaRPr>
          </a:p>
          <a:p>
            <a:pPr marL="0" indent="0">
              <a:buNone/>
            </a:pPr>
            <a:endParaRPr lang="ru-RU" sz="900" dirty="0" smtClean="0">
              <a:latin typeface="Arial Black" pitchFamily="34" charset="0"/>
            </a:endParaRPr>
          </a:p>
        </p:txBody>
      </p:sp>
      <p:pic>
        <p:nvPicPr>
          <p:cNvPr id="31" name="Picture 2" descr="C:\Documents and Settings\DGlukhovskiy\Рабочий стол\369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1" y="456761"/>
            <a:ext cx="2952327" cy="643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DGlukhovskiy\Рабочий стол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68" y="0"/>
            <a:ext cx="2152248" cy="155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39552" y="1844824"/>
          <a:ext cx="828092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56886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 доля благоустроенных дворовых территорий от общего количества дворовых территорий;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 охват населения благоустроенными дворовыми территориями;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 количество благоустроенных муниципальных территорий общего пользования;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 доля площади благоустроенных территорий общего пользования;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 доля финансового участия в выполнении дополнительного перечня работ по благоустройству дворовых территорий заинтересованных лиц;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 доля трудового участия в выполнении минимального перечня работ по благоустройству дворовой территории</a:t>
                      </a:r>
                      <a:endParaRPr lang="ru-RU" sz="1800" b="0" u="none" strike="noStrike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Сроки и этапы реализации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2019-2022 годы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2293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853</Words>
  <Application>Microsoft Office PowerPoint</Application>
  <PresentationFormat>Экран (4:3)</PresentationFormat>
  <Paragraphs>220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Кардымовское городское поселение  Кардымовского района Смоленской области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 «ФОРМИРОВАНИЕ КОМФОРТНОЙ  ГОРОДСКОЙ СРЕДЫ»</dc:title>
  <dc:creator>Белка</dc:creator>
  <cp:lastModifiedBy>zam2</cp:lastModifiedBy>
  <cp:revision>94</cp:revision>
  <dcterms:modified xsi:type="dcterms:W3CDTF">2019-02-28T14:36:49Z</dcterms:modified>
</cp:coreProperties>
</file>